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A6D3C-D04F-4E46-8050-42BEDCC92DB8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77E06-5344-4034-9104-EAC29135F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76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77E06-5344-4034-9104-EAC29135F2A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5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8A67-2A47-1982-4121-25A8D8874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03578-2381-7E1A-B0CA-3383AB128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E12-F529-1166-15EC-ECD1CE7D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99CB-F04E-4261-A683-F224AB9F179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BA440-56A1-152F-5F29-EB26BEE0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66A7-8834-A0A1-7337-5B9B6BE9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388-F1F6-4868-A71A-1B12D317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2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F1D7-4F06-B3DF-333D-48E3B89D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7D6E6-7E51-9A8B-9593-47F148FFB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C4FD5-6C7D-E3B4-F5DA-F39B89FD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99CB-F04E-4261-A683-F224AB9F179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C288-F29D-A8EA-EB97-F0A7EACA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EDD6-BD22-00EA-DC60-7417CB5D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388-F1F6-4868-A71A-1B12D317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65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F2A61-4FF8-E95A-928F-E48599C9F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E0453-CE62-0671-2A4A-66407723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0A99-17EC-BD3F-15F5-0B9228CB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99CB-F04E-4261-A683-F224AB9F179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B1864-2BC1-13D8-CE0F-0CD1530A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17153-2B4C-6609-BAEB-2CCE962B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388-F1F6-4868-A71A-1B12D317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9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9B38-2A92-F1AC-CAF8-402D0E3B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039A-51A0-7D42-8746-87200028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3AB0-EFDC-8174-692E-7FF143E1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99CB-F04E-4261-A683-F224AB9F179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1587-5FB3-E2E9-18E5-2779F46D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FAAA-895E-8DC6-354F-CC11A805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388-F1F6-4868-A71A-1B12D317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0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AD0D-0972-5B1F-A6F6-3859DC4F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2133A-F7CB-B7D2-C859-351DAA15F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9E9A-B181-4DD5-9C94-8D1845AE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99CB-F04E-4261-A683-F224AB9F179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0795-D367-A86F-E0BE-2388980C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FA111-0280-9C52-90D2-0AA4B320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388-F1F6-4868-A71A-1B12D317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34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FEA0-B802-8DE5-86FC-1AA66A7E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7F5A-900F-B3EB-521D-4947241F4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1E5A1-6357-B4ED-46EB-80D89D55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0457A-A1A1-1BF5-F615-D496D563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99CB-F04E-4261-A683-F224AB9F179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C94CA-D56D-D44A-DAA9-2921F0D2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ACDC2-7580-4FA2-3A2E-FF4459AA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388-F1F6-4868-A71A-1B12D317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50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76B9-7353-8A12-7781-D4C326C3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F0AA-6D98-19FB-E205-61601033D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D00C7-8B33-C475-82A1-111CC5E65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35C05-EEFF-767C-F875-6AFB63D9E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622D9-EA9D-32D7-E2D6-1575FFC94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E9B6A-4632-7EA2-FFCB-29EE84A6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99CB-F04E-4261-A683-F224AB9F179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61E2C-C176-1471-0D56-2A3774BA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B19C6-4CC2-EA58-BA8F-58C67B6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388-F1F6-4868-A71A-1B12D317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45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0FED-B024-7F22-834F-2A5DE683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8B571-9B15-64BF-02DC-33C7D416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99CB-F04E-4261-A683-F224AB9F179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92AD1-CA12-C096-E2A1-B796A129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6210C-9FCA-A961-647B-7DCAF41D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388-F1F6-4868-A71A-1B12D317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3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CE97E-9751-AF7C-5A40-3E310E42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99CB-F04E-4261-A683-F224AB9F179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09F85-C7EA-A2A8-187D-351AB510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6D03B-BE0F-4D83-14D8-BCCD4C95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388-F1F6-4868-A71A-1B12D317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00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925B-D493-6929-01DC-CE8EB80B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8642-EC38-ED4C-9B59-DCD3F140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F795-ABE5-105E-3300-194377CFF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1C1B1-35FD-6512-9BB6-2FA7FF7B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99CB-F04E-4261-A683-F224AB9F179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107D9-635A-9A5E-30A3-9AC8FD0F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DDB8E-6876-F0D2-CE4D-25FE81B7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388-F1F6-4868-A71A-1B12D317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81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F75F-FE81-1F13-95C8-0FF14C48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79FE3-E947-CDAF-5F34-A9C58D9D8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19A21-21D9-EA34-750C-25412FAE3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B8DC0-DBA0-120B-BB42-AAFEF925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99CB-F04E-4261-A683-F224AB9F179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B6A28-C66D-AEC8-09A6-D07710CD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1305D-9F3D-FD5B-67AF-14133A80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6388-F1F6-4868-A71A-1B12D317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5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D4172-6652-8DF5-C2A7-3A134B2E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D4109-61B3-5D05-B779-40B29A5CC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C155-0403-135C-F890-8F5380429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99CB-F04E-4261-A683-F224AB9F179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E67E-C6BB-45ED-4C45-21FD868BD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4AE8-C778-895A-BDF8-27537B9A1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A6388-F1F6-4868-A71A-1B12D317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5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71FF-E8AE-79DD-2612-DECC6505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204" y="633533"/>
            <a:ext cx="9144000" cy="103999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9A3F7-B1EF-0584-6EB0-5ACCF6BC4991}"/>
              </a:ext>
            </a:extLst>
          </p:cNvPr>
          <p:cNvSpPr/>
          <p:nvPr/>
        </p:nvSpPr>
        <p:spPr>
          <a:xfrm>
            <a:off x="787554" y="772032"/>
            <a:ext cx="1089567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MASK DETECTION USING CNN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4722B4-0B29-C050-259A-66A10D53B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9" y="2284977"/>
            <a:ext cx="5178401" cy="3175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439AA5-68A7-7D90-7165-82FC00A4A607}"/>
              </a:ext>
            </a:extLst>
          </p:cNvPr>
          <p:cNvSpPr txBox="1"/>
          <p:nvPr/>
        </p:nvSpPr>
        <p:spPr>
          <a:xfrm>
            <a:off x="6818810" y="2043955"/>
            <a:ext cx="4774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By :</a:t>
            </a:r>
          </a:p>
          <a:p>
            <a:r>
              <a:rPr lang="en-IN" sz="2400" b="1" dirty="0"/>
              <a:t>ANISH KUMAR – R21EH065</a:t>
            </a:r>
          </a:p>
          <a:p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3928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92029-61B5-7AA4-2278-6DD0EA579810}"/>
              </a:ext>
            </a:extLst>
          </p:cNvPr>
          <p:cNvSpPr/>
          <p:nvPr/>
        </p:nvSpPr>
        <p:spPr>
          <a:xfrm>
            <a:off x="1993691" y="2281861"/>
            <a:ext cx="8714909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LIVE DEMO </a:t>
            </a:r>
            <a:r>
              <a:rPr lang="en-IN" sz="1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▶️</a:t>
            </a:r>
          </a:p>
        </p:txBody>
      </p:sp>
    </p:spTree>
    <p:extLst>
      <p:ext uri="{BB962C8B-B14F-4D97-AF65-F5344CB8AC3E}">
        <p14:creationId xmlns:p14="http://schemas.microsoft.com/office/powerpoint/2010/main" val="319835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3BCD-F3DD-F55D-F45A-64802630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35" y="796446"/>
            <a:ext cx="10515600" cy="1325563"/>
          </a:xfrm>
        </p:spPr>
        <p:txBody>
          <a:bodyPr>
            <a:normAutofit/>
          </a:bodyPr>
          <a:lstStyle/>
          <a:p>
            <a:r>
              <a:rPr lang="en-IN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WHAT IS CNN ?</a:t>
            </a:r>
            <a:endParaRPr lang="en-IN" sz="7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88ED3-2939-D92E-49B8-D83B45E0C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426" y="2043098"/>
            <a:ext cx="10515600" cy="2513162"/>
          </a:xfrm>
        </p:spPr>
      </p:pic>
    </p:spTree>
    <p:extLst>
      <p:ext uri="{BB962C8B-B14F-4D97-AF65-F5344CB8AC3E}">
        <p14:creationId xmlns:p14="http://schemas.microsoft.com/office/powerpoint/2010/main" val="19777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B4DD-C487-5E2B-6DC4-9FD6AC87D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109" cy="4351338"/>
          </a:xfrm>
        </p:spPr>
        <p:txBody>
          <a:bodyPr>
            <a:normAutofit/>
          </a:bodyPr>
          <a:lstStyle/>
          <a:p>
            <a:r>
              <a:rPr lang="en-IN" sz="3600" dirty="0"/>
              <a:t>Python – Pandas , </a:t>
            </a:r>
            <a:r>
              <a:rPr lang="en-IN" sz="3600" dirty="0" err="1"/>
              <a:t>Numpy</a:t>
            </a:r>
            <a:endParaRPr lang="en-IN" sz="3600" dirty="0"/>
          </a:p>
          <a:p>
            <a:r>
              <a:rPr lang="en-IN" sz="3600" dirty="0" err="1"/>
              <a:t>Tensorflow</a:t>
            </a:r>
            <a:endParaRPr lang="en-IN" sz="3600" dirty="0"/>
          </a:p>
          <a:p>
            <a:r>
              <a:rPr lang="en-IN" sz="3600" dirty="0"/>
              <a:t>OpenCV</a:t>
            </a:r>
          </a:p>
          <a:p>
            <a:r>
              <a:rPr lang="en-IN" sz="3600" dirty="0" err="1"/>
              <a:t>Keras</a:t>
            </a:r>
            <a:endParaRPr lang="en-IN" sz="3600" dirty="0"/>
          </a:p>
          <a:p>
            <a:r>
              <a:rPr lang="en-IN" sz="3600" dirty="0"/>
              <a:t>CNN (</a:t>
            </a:r>
            <a:r>
              <a:rPr lang="en-IN" sz="3600" b="1" dirty="0"/>
              <a:t>C</a:t>
            </a:r>
            <a:r>
              <a:rPr lang="en-IN" sz="3600" dirty="0"/>
              <a:t>onvolutional </a:t>
            </a:r>
            <a:r>
              <a:rPr lang="en-IN" sz="3600" b="1" dirty="0"/>
              <a:t>N</a:t>
            </a:r>
            <a:r>
              <a:rPr lang="en-IN" sz="3600" dirty="0"/>
              <a:t>eural </a:t>
            </a:r>
            <a:r>
              <a:rPr lang="en-IN" sz="3600" b="1" dirty="0"/>
              <a:t>N</a:t>
            </a:r>
            <a:r>
              <a:rPr lang="en-IN" sz="3600" dirty="0"/>
              <a:t>etwork)</a:t>
            </a:r>
          </a:p>
          <a:p>
            <a:r>
              <a:rPr lang="en-IN" sz="3600" dirty="0" err="1"/>
              <a:t>Imutils</a:t>
            </a:r>
            <a:endParaRPr lang="en-IN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C6D77-A42A-0042-299C-7BEEC96530A6}"/>
              </a:ext>
            </a:extLst>
          </p:cNvPr>
          <p:cNvSpPr/>
          <p:nvPr/>
        </p:nvSpPr>
        <p:spPr>
          <a:xfrm>
            <a:off x="838200" y="511517"/>
            <a:ext cx="5313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MODULES USED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DCE80-0276-EEF9-29EE-C7ACEDD1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16" y="1659333"/>
            <a:ext cx="4502955" cy="353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6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7F63A1-46E6-4D8C-0966-F4A91B1B2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77" y="1701005"/>
            <a:ext cx="8380911" cy="414337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D3D202-F213-EBD4-E251-C9B0771ED3EF}"/>
              </a:ext>
            </a:extLst>
          </p:cNvPr>
          <p:cNvSpPr/>
          <p:nvPr/>
        </p:nvSpPr>
        <p:spPr>
          <a:xfrm>
            <a:off x="838200" y="563770"/>
            <a:ext cx="1077468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DATASET USED : </a:t>
            </a:r>
            <a:r>
              <a:rPr lang="en-US" sz="6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Keras.models</a:t>
            </a:r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685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1142A1-D3BF-BEAC-86C7-71E7923F4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1175657"/>
            <a:ext cx="9631680" cy="556477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BD7B86-1C41-D432-5626-35F799C9D55A}"/>
              </a:ext>
            </a:extLst>
          </p:cNvPr>
          <p:cNvSpPr/>
          <p:nvPr/>
        </p:nvSpPr>
        <p:spPr>
          <a:xfrm>
            <a:off x="792480" y="211073"/>
            <a:ext cx="873104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9513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3C593B-CCD7-93FA-F675-001D664663E6}"/>
              </a:ext>
            </a:extLst>
          </p:cNvPr>
          <p:cNvSpPr txBox="1"/>
          <p:nvPr/>
        </p:nvSpPr>
        <p:spPr>
          <a:xfrm>
            <a:off x="117567" y="298661"/>
            <a:ext cx="50477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CODE :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UI INTERFACE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3C832D5-1DD5-5365-8B49-5BE44F470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8024" y="0"/>
            <a:ext cx="6783976" cy="6857999"/>
          </a:xfrm>
        </p:spPr>
      </p:pic>
    </p:spTree>
    <p:extLst>
      <p:ext uri="{BB962C8B-B14F-4D97-AF65-F5344CB8AC3E}">
        <p14:creationId xmlns:p14="http://schemas.microsoft.com/office/powerpoint/2010/main" val="415472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3C593B-CCD7-93FA-F675-001D664663E6}"/>
              </a:ext>
            </a:extLst>
          </p:cNvPr>
          <p:cNvSpPr txBox="1"/>
          <p:nvPr/>
        </p:nvSpPr>
        <p:spPr>
          <a:xfrm>
            <a:off x="117567" y="298661"/>
            <a:ext cx="50477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CODE :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UI INTERFACE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6C532-6A8E-537F-01B7-5B385B89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11" y="0"/>
            <a:ext cx="6594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2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3C593B-CCD7-93FA-F675-001D664663E6}"/>
              </a:ext>
            </a:extLst>
          </p:cNvPr>
          <p:cNvSpPr txBox="1"/>
          <p:nvPr/>
        </p:nvSpPr>
        <p:spPr>
          <a:xfrm>
            <a:off x="0" y="233347"/>
            <a:ext cx="50477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CODE :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OUR MODEL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4BC34-7469-72C9-F60A-0C404615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03" y="0"/>
            <a:ext cx="730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6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3C593B-CCD7-93FA-F675-001D664663E6}"/>
              </a:ext>
            </a:extLst>
          </p:cNvPr>
          <p:cNvSpPr txBox="1"/>
          <p:nvPr/>
        </p:nvSpPr>
        <p:spPr>
          <a:xfrm>
            <a:off x="-352697" y="154970"/>
            <a:ext cx="492469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CODE :</a:t>
            </a:r>
          </a:p>
          <a:p>
            <a:pPr algn="ctr"/>
            <a:r>
              <a:rPr lang="en-US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OUR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EE4E8-9A77-6A3F-0213-7B84E988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88" y="0"/>
            <a:ext cx="8038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Office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</vt:lpstr>
      <vt:lpstr> WHAT IS CNN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saad syed</dc:creator>
  <cp:lastModifiedBy>Anish kumar</cp:lastModifiedBy>
  <cp:revision>4</cp:revision>
  <dcterms:created xsi:type="dcterms:W3CDTF">2024-04-21T15:17:36Z</dcterms:created>
  <dcterms:modified xsi:type="dcterms:W3CDTF">2024-06-05T08:33:25Z</dcterms:modified>
</cp:coreProperties>
</file>