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charset="0"/>
      <p:regular r:id="rId7"/>
      <p:bold r:id="rId8"/>
      <p:italic r:id="rId9"/>
      <p:boldItalic r:id="rId10"/>
    </p:embeddedFont>
    <p:embeddedFont>
      <p:font typeface="Calibri Light" pitchFamily="34" charset="0"/>
      <p:regular r:id="rId11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d51d24f57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d51d24f57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d51d24f57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d51d24f57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54FA2-7439-0593-8BEB-34C1ED96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73802-EF43-647A-96BE-E7956244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B905F2-EF46-004F-FB13-4D228EBF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7C6C0-CF70-ED06-475C-315C3C0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6C492F-E830-7C5E-D0C0-E6B5F8F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685484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B1972-C593-F6C1-00BE-55CA0BB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0727B3-825A-03CF-B3E2-E2144B444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29627-43FD-7797-2E46-43F6415E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529E37-11A5-0EBE-2E64-A4D24093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A03FEC-1271-84B4-AFE4-8D8F6B47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42527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B56582-66E2-27E0-2A2D-FDFB4316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9F1C03-9C89-B007-FD11-80A482CF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0E542-7D5F-D7EB-0B1F-2802DF51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526D2F-6D3B-47F0-4FDC-5108F99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8989C-63B0-EB7D-8D86-B4C72E79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7225414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970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33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A5B61-0827-331C-DC46-E26542B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C8F47-ED7F-A04D-4A39-0AF72705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88EFA7-F471-23EA-ADA9-4AEF3655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51A28A-7BDE-AE3C-9E3B-C7B3E63C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D3C49-82AE-E365-D2A9-98FE4217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24402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BD9EC-098D-1A5A-099A-54134ECC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B183C0-C80D-C81C-2A95-229B885C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8FF222-C594-BE6A-DD28-55A717B8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C2B2F5-E532-E2F4-7419-7CFC3E9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126DD6-3DA8-166D-B0E3-67E114B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0434795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01E7A-F2D0-B933-9CFD-E19CE152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62302-80CF-431D-305A-7063F0492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033A56-7B92-CEDA-1BE5-7103417BF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05769F-4B26-06EF-E57F-5EFD3932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0E747E-7EC1-E22A-7BF7-98DB39F1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8A0FC1-C03B-261D-D3B2-C1C7660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5442203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939F4-C0BD-8646-1B71-B148826A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668D58-BC6E-F024-3431-E0BE9BC4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CD8C52-4042-CC3A-7321-9591804A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BB9829-CA15-533D-FDE1-C4C42F98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06023D-CEC0-DCCF-F84D-6ADD5C4D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55A996-CC94-8087-C196-B5B00547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24BBAC-75AE-22AF-6481-B258BB58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E7A728-ACA8-743A-ACC5-4E649458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72658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60407-736A-0FA5-A0EE-2F12FFA4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FBE8B9-280E-65F4-89BF-1814F894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E4DC5F-0F03-2880-2F67-BAF0918C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B21CCE-EDDE-5443-8F62-3B9F19D3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2941960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12DFA8-1B54-6F27-B0CF-D383C5F5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22C131-87BE-2ADA-5F33-ED38B6E2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EC6C97-C58B-CDB9-A0C8-53FD6F78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8144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5CE00-545E-1CDD-7F8A-BE81F3F1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99F63-39BB-1FF4-BE57-50317290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DB264-AA4E-EBF1-F959-89C5C3E59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3B857-5897-E5B2-CD56-14F399B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8223BA-C9E3-D868-FFD2-0CA2BA15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C3D80A-88D4-12AE-8855-2650E9E9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8537600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84250-0A5A-08F5-4CFB-511C4B9D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616FE8-7A4E-5000-51A2-7AEFFFD87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D23453-CA18-2FF4-481A-DE79DED75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360F3-77A5-BAA2-3149-D512310B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2D5AC0-ACFC-17F9-3F6D-B50A0AAD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B97D75-8E81-2949-5AFD-5232264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526981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89645C-C2A9-B333-F32A-4EE81F8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05DAEB-6600-4199-EC75-D0C89F6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D18FAF-0408-91E0-8145-C8A3AFAD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0935A-F41C-0D9D-2FF4-4008B16B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C7B2E0-C2C2-074B-D36E-C405C8D6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9807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1077750" y="8551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500" b="1" dirty="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Naming Convention for variables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Declaring Variables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82100" y="1054375"/>
            <a:ext cx="72258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variables do not need explicit declaration to reserve memory space. 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declaration happens automatically when you assign a value to a variable. 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equal sign (=) is used to assign values to variables.</a:t>
            </a:r>
            <a:endParaRPr sz="15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20070"/>
          <a:stretch/>
        </p:blipFill>
        <p:spPr>
          <a:xfrm>
            <a:off x="2955156" y="3195925"/>
            <a:ext cx="2503575" cy="1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511950" y="315100"/>
            <a:ext cx="5222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Rules for Naming Variables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94525" y="1111325"/>
            <a:ext cx="8120100" cy="23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must start with a letter or underscore.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data=3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(Correct)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_data=3 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(Correct)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cannot start with a number.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4data = 3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(Incorrect)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0" y="2645525"/>
            <a:ext cx="4620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511950" y="315100"/>
            <a:ext cx="697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Rules for Naming Variables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11550" y="1086550"/>
            <a:ext cx="8477400" cy="25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can only contain alphanumeric characters and underscores.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@data = 3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(Incorrect)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 names are case-sensitive.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= 3 and data=3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Here both DATA and data are different variables.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0" y="2645525"/>
            <a:ext cx="4620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125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Calibri Light</vt:lpstr>
      <vt:lpstr>Calibri</vt:lpstr>
      <vt:lpstr>Office Theme</vt:lpstr>
      <vt:lpstr>Naming Convention for variables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Convention for variables</dc:title>
  <cp:lastModifiedBy>india</cp:lastModifiedBy>
  <cp:revision>4</cp:revision>
  <dcterms:modified xsi:type="dcterms:W3CDTF">2022-11-16T12:09:38Z</dcterms:modified>
</cp:coreProperties>
</file>