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68" r:id="rId6"/>
    <p:sldId id="281" r:id="rId7"/>
    <p:sldId id="260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SRRlCFA/cW3kQ7Z8qFsYPlG0g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Dharshini" initials="PD" lastIdx="1" clrIdx="0">
    <p:extLst>
      <p:ext uri="{19B8F6BF-5375-455C-9EA6-DF929625EA0E}">
        <p15:presenceInfo xmlns:p15="http://schemas.microsoft.com/office/powerpoint/2012/main" userId="a76ae8527a6be5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661627" y="946484"/>
            <a:ext cx="8238142" cy="1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/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Alternating Glasses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using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Conquer</a:t>
            </a:r>
            <a:endParaRPr sz="2400" b="1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73B73-C247-C9F6-8AB7-9BA73C959073}"/>
              </a:ext>
            </a:extLst>
          </p:cNvPr>
          <p:cNvSpPr txBox="1"/>
          <p:nvPr/>
        </p:nvSpPr>
        <p:spPr>
          <a:xfrm>
            <a:off x="9068585" y="4788816"/>
            <a:ext cx="2102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Anishma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23ITR004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919663" y="409487"/>
            <a:ext cx="69943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AF27D7F-DEE7-C91F-8541-6549E2ADCD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1642" y="1542699"/>
            <a:ext cx="7267846" cy="403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Rearrange the glasses so that they alternate between filled and empty in the pattern: filled, empty, filled, empty, etc., with the minimum number of moves. A "move" consists of swapping the positions of any two glasses.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Arrange in alternating pattern: F, E, F, E,... with minimum moves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endParaRPr lang="en-IN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use efficient in-place algorithm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move = swapping any two glasses</a:t>
            </a:r>
          </a:p>
          <a:p>
            <a:pPr algn="l"/>
            <a:r>
              <a:rPr lang="en-IN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Initial State: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['F', 'F', 'F', 'E', 'E', 'E']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State:</a:t>
            </a:r>
            <a:b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['F', 'E', 'F', 'E', 'F', 'E']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249-E4C3-B331-46A9-CFE7EC3D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70" y="465222"/>
            <a:ext cx="8971010" cy="1495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ALGORITHM DESIGN TECHNIQUE</a:t>
            </a:r>
            <a:r>
              <a:rPr lang="en-IN" sz="4000" dirty="0"/>
              <a:t> 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55C24-4903-C3B3-8E2C-4CCDB73E2FDB}"/>
              </a:ext>
            </a:extLst>
          </p:cNvPr>
          <p:cNvSpPr txBox="1"/>
          <p:nvPr/>
        </p:nvSpPr>
        <p:spPr>
          <a:xfrm>
            <a:off x="1696825" y="2253006"/>
            <a:ext cx="782424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Decrease-and-Conquer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Each move reduces the problem size (O(n) time)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In-Place: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Requires only O(1) extra space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Guarantees minimum moves (⌊n/2⌋ for ordered case)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3BEF-6E67-01C6-48C7-6CBF7BC6B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579" y="622170"/>
            <a:ext cx="6664751" cy="101809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Appropriate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8482-1ED3-0B39-5D85-416F89F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51" y="2535810"/>
            <a:ext cx="10005777" cy="43363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6B257-016C-4C8D-3E54-5FD2A97F158B}"/>
              </a:ext>
            </a:extLst>
          </p:cNvPr>
          <p:cNvSpPr txBox="1"/>
          <p:nvPr/>
        </p:nvSpPr>
        <p:spPr>
          <a:xfrm>
            <a:off x="1872006" y="2600111"/>
            <a:ext cx="844798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misplaced 'F' in odd positions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Swap with misplaced 'E' in even positions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problem size with each swap</a:t>
            </a:r>
          </a:p>
          <a:p>
            <a:pPr algn="l">
              <a:buNone/>
            </a:pP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Structure: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for storing glass states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rgbClr val="C00000"/>
                </a:solidFill>
              </a:rPr>
              <a:t>Input Size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21410" y="1753384"/>
            <a:ext cx="503391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input array can contain n elements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Example:Random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Initial Arrangement: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Input: ['F','E','F','F','E','E']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73CC0-2362-379F-09F6-C03D84FA1900}"/>
              </a:ext>
            </a:extLst>
          </p:cNvPr>
          <p:cNvSpPr txBox="1"/>
          <p:nvPr/>
        </p:nvSpPr>
        <p:spPr>
          <a:xfrm>
            <a:off x="3186261" y="725864"/>
            <a:ext cx="88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Efficiency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2CA86-F292-1E09-D993-ACD2D8E63705}"/>
              </a:ext>
            </a:extLst>
          </p:cNvPr>
          <p:cNvSpPr txBox="1"/>
          <p:nvPr/>
        </p:nvSpPr>
        <p:spPr>
          <a:xfrm>
            <a:off x="1986905" y="2226712"/>
            <a:ext cx="7812464" cy="336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Ordered: O(n) - Single pass through array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Random: O(n) - Two passes (counting + swapping)</a:t>
            </a:r>
          </a:p>
          <a:p>
            <a:pPr algn="l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O(1) - In-place swaps</a:t>
            </a:r>
          </a:p>
          <a:p>
            <a:pPr algn="l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Optimality: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Guarantees minimum moves (floor(n/2) for ordered case)</a:t>
            </a:r>
          </a:p>
          <a:p>
            <a:pPr>
              <a:buNone/>
            </a:pP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7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28041" y="754143"/>
            <a:ext cx="7807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/ Output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CAA0E-4CB6-9B4F-9C0D-93AB5E93AFBC}"/>
              </a:ext>
            </a:extLst>
          </p:cNvPr>
          <p:cNvSpPr txBox="1"/>
          <p:nvPr/>
        </p:nvSpPr>
        <p:spPr>
          <a:xfrm>
            <a:off x="1857081" y="1782437"/>
            <a:ext cx="10334920" cy="405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Case: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['F','F','F','E','E','E']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['F','E','F','E','F','E']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Moves: 2</a:t>
            </a:r>
          </a:p>
          <a:p>
            <a:pPr algn="l"/>
            <a:r>
              <a:rPr lang="en-IN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Case: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['F','E','F','F','E','E']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['F','E','F','E','F','E']</a:t>
            </a:r>
            <a:b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Moves: 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1375F-3704-3CE8-8798-8E61CED7A851}"/>
              </a:ext>
            </a:extLst>
          </p:cNvPr>
          <p:cNvSpPr txBox="1"/>
          <p:nvPr/>
        </p:nvSpPr>
        <p:spPr>
          <a:xfrm>
            <a:off x="3048693" y="3275112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8071562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399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Flow</vt:lpstr>
      <vt:lpstr>  Alternating Glasses Problem using Decrease and Conquer</vt:lpstr>
      <vt:lpstr>PowerPoint Presentation</vt:lpstr>
      <vt:lpstr>ALGORITHM DESIGN TECHNIQUE  </vt:lpstr>
      <vt:lpstr>Appropriate Data 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ANISHMA R S</cp:lastModifiedBy>
  <cp:revision>30</cp:revision>
  <dcterms:created xsi:type="dcterms:W3CDTF">2021-04-21T15:36:00Z</dcterms:created>
  <dcterms:modified xsi:type="dcterms:W3CDTF">2025-05-07T18:46:04Z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