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25A4B-8200-487B-8E9C-15EC905C2D4C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15CFB02-2EDF-490D-BE11-42D8639EC073}">
      <dgm:prSet phldrT="[Text]"/>
      <dgm:spPr/>
      <dgm:t>
        <a:bodyPr/>
        <a:lstStyle/>
        <a:p>
          <a:r>
            <a:rPr lang="en-IN" dirty="0"/>
            <a:t>Spring Boot</a:t>
          </a:r>
        </a:p>
      </dgm:t>
    </dgm:pt>
    <dgm:pt modelId="{B8AF2C96-0663-485D-B951-DBEF72B9F94B}" type="parTrans" cxnId="{49ED6246-3801-49E2-8A2C-254603AB247A}">
      <dgm:prSet/>
      <dgm:spPr/>
      <dgm:t>
        <a:bodyPr/>
        <a:lstStyle/>
        <a:p>
          <a:endParaRPr lang="en-IN"/>
        </a:p>
      </dgm:t>
    </dgm:pt>
    <dgm:pt modelId="{9A9FDFB9-765E-41B9-8972-EFAA2395B5DB}" type="sibTrans" cxnId="{49ED6246-3801-49E2-8A2C-254603AB247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E75C912-8E62-4F11-9129-11989129DABF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BEB9C2EB-0D55-472B-8C74-49187CADA254}" type="parTrans" cxnId="{8DCAB26E-BB15-4B11-9BF7-FFFA06F282BD}">
      <dgm:prSet/>
      <dgm:spPr/>
      <dgm:t>
        <a:bodyPr/>
        <a:lstStyle/>
        <a:p>
          <a:endParaRPr lang="en-IN"/>
        </a:p>
      </dgm:t>
    </dgm:pt>
    <dgm:pt modelId="{0502E154-3E2E-436F-8AAB-09BA4EC8CF47}" type="sibTrans" cxnId="{8DCAB26E-BB15-4B11-9BF7-FFFA06F282BD}">
      <dgm:prSet/>
      <dgm:spPr>
        <a:blipFill rotWithShape="1">
          <a:blip xmlns:r="http://schemas.openxmlformats.org/officeDocument/2006/relationships" r:embed="rId2"/>
          <a:srcRect/>
          <a:stretch>
            <a:fillRect l="-45000" r="-45000"/>
          </a:stretch>
        </a:blipFill>
      </dgm:spPr>
      <dgm:t>
        <a:bodyPr/>
        <a:lstStyle/>
        <a:p>
          <a:endParaRPr lang="en-IN"/>
        </a:p>
      </dgm:t>
    </dgm:pt>
    <dgm:pt modelId="{818D79A6-C39D-4E51-8A63-457EFF032A5B}">
      <dgm:prSet/>
      <dgm:spPr/>
      <dgm:t>
        <a:bodyPr/>
        <a:lstStyle/>
        <a:p>
          <a:r>
            <a:rPr lang="en-IN" dirty="0"/>
            <a:t>MySQL</a:t>
          </a:r>
        </a:p>
      </dgm:t>
    </dgm:pt>
    <dgm:pt modelId="{6E3BE162-3A9C-4FCC-88BC-3E37075ED167}" type="parTrans" cxnId="{D7152954-077F-4F69-9E2B-FF40BE57B5E4}">
      <dgm:prSet/>
      <dgm:spPr/>
      <dgm:t>
        <a:bodyPr/>
        <a:lstStyle/>
        <a:p>
          <a:endParaRPr lang="en-IN"/>
        </a:p>
      </dgm:t>
    </dgm:pt>
    <dgm:pt modelId="{20DC3BD8-31D9-4191-98A6-C02F74A25930}" type="sibTrans" cxnId="{D7152954-077F-4F69-9E2B-FF40BE57B5E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FC52516-A6A9-4310-8887-2F6FCF9B70B1}" type="pres">
      <dgm:prSet presAssocID="{D5B25A4B-8200-487B-8E9C-15EC905C2D4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3FA7949-4F73-4D62-8866-B005FACF74D0}" type="pres">
      <dgm:prSet presAssocID="{D5B25A4B-8200-487B-8E9C-15EC905C2D4C}" presName="dot1" presStyleLbl="alignNode1" presStyleIdx="0" presStyleCnt="12"/>
      <dgm:spPr/>
    </dgm:pt>
    <dgm:pt modelId="{BFB390B2-4DEA-4872-AFF3-8945344B8433}" type="pres">
      <dgm:prSet presAssocID="{D5B25A4B-8200-487B-8E9C-15EC905C2D4C}" presName="dot2" presStyleLbl="alignNode1" presStyleIdx="1" presStyleCnt="12"/>
      <dgm:spPr/>
    </dgm:pt>
    <dgm:pt modelId="{22518625-340B-4DE5-8E1B-14DDEEE26B64}" type="pres">
      <dgm:prSet presAssocID="{D5B25A4B-8200-487B-8E9C-15EC905C2D4C}" presName="dot3" presStyleLbl="alignNode1" presStyleIdx="2" presStyleCnt="12"/>
      <dgm:spPr/>
    </dgm:pt>
    <dgm:pt modelId="{1206A459-C292-42F7-BA48-BF9255F45EF6}" type="pres">
      <dgm:prSet presAssocID="{D5B25A4B-8200-487B-8E9C-15EC905C2D4C}" presName="dot4" presStyleLbl="alignNode1" presStyleIdx="3" presStyleCnt="12"/>
      <dgm:spPr/>
    </dgm:pt>
    <dgm:pt modelId="{13043CA6-F4F1-45C1-9ECB-EF5A3A3AC09A}" type="pres">
      <dgm:prSet presAssocID="{D5B25A4B-8200-487B-8E9C-15EC905C2D4C}" presName="dot5" presStyleLbl="alignNode1" presStyleIdx="4" presStyleCnt="12"/>
      <dgm:spPr/>
    </dgm:pt>
    <dgm:pt modelId="{4101D547-920A-4224-904F-D244A0647874}" type="pres">
      <dgm:prSet presAssocID="{D5B25A4B-8200-487B-8E9C-15EC905C2D4C}" presName="dotArrow1" presStyleLbl="alignNode1" presStyleIdx="5" presStyleCnt="12"/>
      <dgm:spPr/>
    </dgm:pt>
    <dgm:pt modelId="{9D74D078-144C-4E80-B43A-CDF3D1FA8F6A}" type="pres">
      <dgm:prSet presAssocID="{D5B25A4B-8200-487B-8E9C-15EC905C2D4C}" presName="dotArrow2" presStyleLbl="alignNode1" presStyleIdx="6" presStyleCnt="12"/>
      <dgm:spPr/>
    </dgm:pt>
    <dgm:pt modelId="{8E372F30-3EF5-4A62-8F43-3783F17D52E8}" type="pres">
      <dgm:prSet presAssocID="{D5B25A4B-8200-487B-8E9C-15EC905C2D4C}" presName="dotArrow3" presStyleLbl="alignNode1" presStyleIdx="7" presStyleCnt="12"/>
      <dgm:spPr/>
    </dgm:pt>
    <dgm:pt modelId="{DB28A9B9-F4E1-4F79-8925-1B3138B06AA0}" type="pres">
      <dgm:prSet presAssocID="{D5B25A4B-8200-487B-8E9C-15EC905C2D4C}" presName="dotArrow4" presStyleLbl="alignNode1" presStyleIdx="8" presStyleCnt="12"/>
      <dgm:spPr/>
    </dgm:pt>
    <dgm:pt modelId="{5B748FD4-6B77-4C31-9AFC-E1D4DA09670B}" type="pres">
      <dgm:prSet presAssocID="{D5B25A4B-8200-487B-8E9C-15EC905C2D4C}" presName="dotArrow5" presStyleLbl="alignNode1" presStyleIdx="9" presStyleCnt="12"/>
      <dgm:spPr/>
    </dgm:pt>
    <dgm:pt modelId="{D54E57FB-FF19-4880-8D80-A8E7980C45BF}" type="pres">
      <dgm:prSet presAssocID="{D5B25A4B-8200-487B-8E9C-15EC905C2D4C}" presName="dotArrow6" presStyleLbl="alignNode1" presStyleIdx="10" presStyleCnt="12"/>
      <dgm:spPr/>
    </dgm:pt>
    <dgm:pt modelId="{FACCDB67-CAF2-4098-BD14-81FACE602BF0}" type="pres">
      <dgm:prSet presAssocID="{D5B25A4B-8200-487B-8E9C-15EC905C2D4C}" presName="dotArrow7" presStyleLbl="alignNode1" presStyleIdx="11" presStyleCnt="12"/>
      <dgm:spPr/>
    </dgm:pt>
    <dgm:pt modelId="{EE1DD3E9-7EEF-45CF-AFEB-14B8316DD611}" type="pres">
      <dgm:prSet presAssocID="{315CFB02-2EDF-490D-BE11-42D8639EC073}" presName="parTx1" presStyleLbl="node1" presStyleIdx="0" presStyleCnt="3"/>
      <dgm:spPr/>
      <dgm:t>
        <a:bodyPr/>
        <a:lstStyle/>
        <a:p>
          <a:endParaRPr lang="en-US"/>
        </a:p>
      </dgm:t>
    </dgm:pt>
    <dgm:pt modelId="{1473D450-0543-41AD-82D3-1A7E1DA97AF0}" type="pres">
      <dgm:prSet presAssocID="{9A9FDFB9-765E-41B9-8972-EFAA2395B5DB}" presName="picture1" presStyleCnt="0"/>
      <dgm:spPr/>
    </dgm:pt>
    <dgm:pt modelId="{85A00522-286F-4B79-93B4-F8DB29525009}" type="pres">
      <dgm:prSet presAssocID="{9A9FDFB9-765E-41B9-8972-EFAA2395B5DB}" presName="imageRepeatNode" presStyleLbl="fgImgPlace1" presStyleIdx="0" presStyleCnt="3" custLinFactNeighborX="495" custLinFactNeighborY="-1488"/>
      <dgm:spPr/>
      <dgm:t>
        <a:bodyPr/>
        <a:lstStyle/>
        <a:p>
          <a:endParaRPr lang="en-US"/>
        </a:p>
      </dgm:t>
    </dgm:pt>
    <dgm:pt modelId="{6EF762D7-C9A5-49E5-8A53-AE296B8B801B}" type="pres">
      <dgm:prSet presAssocID="{818D79A6-C39D-4E51-8A63-457EFF032A5B}" presName="parTx2" presStyleLbl="node1" presStyleIdx="1" presStyleCnt="3"/>
      <dgm:spPr/>
      <dgm:t>
        <a:bodyPr/>
        <a:lstStyle/>
        <a:p>
          <a:endParaRPr lang="en-US"/>
        </a:p>
      </dgm:t>
    </dgm:pt>
    <dgm:pt modelId="{49541010-4790-43EB-8A9A-ECD37C8404FE}" type="pres">
      <dgm:prSet presAssocID="{20DC3BD8-31D9-4191-98A6-C02F74A25930}" presName="picture2" presStyleCnt="0"/>
      <dgm:spPr/>
    </dgm:pt>
    <dgm:pt modelId="{BC3C3EC4-F231-4134-8B2E-2FC8A9BB30F7}" type="pres">
      <dgm:prSet presAssocID="{20DC3BD8-31D9-4191-98A6-C02F74A25930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479D8C6C-CD51-4CDB-978A-FBA445E7F7C1}" type="pres">
      <dgm:prSet presAssocID="{4E75C912-8E62-4F11-9129-11989129DABF}" presName="parTx3" presStyleLbl="node1" presStyleIdx="2" presStyleCnt="3"/>
      <dgm:spPr/>
      <dgm:t>
        <a:bodyPr/>
        <a:lstStyle/>
        <a:p>
          <a:endParaRPr lang="en-US"/>
        </a:p>
      </dgm:t>
    </dgm:pt>
    <dgm:pt modelId="{DA1C8BA1-EDC9-4DA3-BE57-199995094B0F}" type="pres">
      <dgm:prSet presAssocID="{0502E154-3E2E-436F-8AAB-09BA4EC8CF47}" presName="picture3" presStyleCnt="0"/>
      <dgm:spPr/>
    </dgm:pt>
    <dgm:pt modelId="{9F5F7AF3-F6C1-4FF0-B803-5D53608E1790}" type="pres">
      <dgm:prSet presAssocID="{0502E154-3E2E-436F-8AAB-09BA4EC8CF47}" presName="imageRepeatNode" presStyleLbl="fgImgPlace1" presStyleIdx="2" presStyleCnt="3" custLinFactNeighborX="-1794" custLinFactNeighborY="1470"/>
      <dgm:spPr/>
      <dgm:t>
        <a:bodyPr/>
        <a:lstStyle/>
        <a:p>
          <a:endParaRPr lang="en-US"/>
        </a:p>
      </dgm:t>
    </dgm:pt>
  </dgm:ptLst>
  <dgm:cxnLst>
    <dgm:cxn modelId="{D7152954-077F-4F69-9E2B-FF40BE57B5E4}" srcId="{D5B25A4B-8200-487B-8E9C-15EC905C2D4C}" destId="{818D79A6-C39D-4E51-8A63-457EFF032A5B}" srcOrd="1" destOrd="0" parTransId="{6E3BE162-3A9C-4FCC-88BC-3E37075ED167}" sibTransId="{20DC3BD8-31D9-4191-98A6-C02F74A25930}"/>
    <dgm:cxn modelId="{A7771888-02CC-47E6-845E-F4819FE4625D}" type="presOf" srcId="{20DC3BD8-31D9-4191-98A6-C02F74A25930}" destId="{BC3C3EC4-F231-4134-8B2E-2FC8A9BB30F7}" srcOrd="0" destOrd="0" presId="urn:microsoft.com/office/officeart/2008/layout/AscendingPictureAccentProcess"/>
    <dgm:cxn modelId="{FEF40DB6-5985-4749-8574-F2758B5C0596}" type="presOf" srcId="{4E75C912-8E62-4F11-9129-11989129DABF}" destId="{479D8C6C-CD51-4CDB-978A-FBA445E7F7C1}" srcOrd="0" destOrd="0" presId="urn:microsoft.com/office/officeart/2008/layout/AscendingPictureAccentProcess"/>
    <dgm:cxn modelId="{6FC20D3D-D5C2-45DE-A4CB-11E7AB9DC5BF}" type="presOf" srcId="{818D79A6-C39D-4E51-8A63-457EFF032A5B}" destId="{6EF762D7-C9A5-49E5-8A53-AE296B8B801B}" srcOrd="0" destOrd="0" presId="urn:microsoft.com/office/officeart/2008/layout/AscendingPictureAccentProcess"/>
    <dgm:cxn modelId="{3198C91D-8A2F-41B7-8B57-0AA29DF3D60F}" type="presOf" srcId="{0502E154-3E2E-436F-8AAB-09BA4EC8CF47}" destId="{9F5F7AF3-F6C1-4FF0-B803-5D53608E1790}" srcOrd="0" destOrd="0" presId="urn:microsoft.com/office/officeart/2008/layout/AscendingPictureAccentProcess"/>
    <dgm:cxn modelId="{49ED6246-3801-49E2-8A2C-254603AB247A}" srcId="{D5B25A4B-8200-487B-8E9C-15EC905C2D4C}" destId="{315CFB02-2EDF-490D-BE11-42D8639EC073}" srcOrd="0" destOrd="0" parTransId="{B8AF2C96-0663-485D-B951-DBEF72B9F94B}" sibTransId="{9A9FDFB9-765E-41B9-8972-EFAA2395B5DB}"/>
    <dgm:cxn modelId="{2B5780EA-80D6-4E97-BF0C-ADC9483BD26A}" type="presOf" srcId="{D5B25A4B-8200-487B-8E9C-15EC905C2D4C}" destId="{7FC52516-A6A9-4310-8887-2F6FCF9B70B1}" srcOrd="0" destOrd="0" presId="urn:microsoft.com/office/officeart/2008/layout/AscendingPictureAccentProcess"/>
    <dgm:cxn modelId="{062ED263-55A5-4731-872C-460594CC66A3}" type="presOf" srcId="{9A9FDFB9-765E-41B9-8972-EFAA2395B5DB}" destId="{85A00522-286F-4B79-93B4-F8DB29525009}" srcOrd="0" destOrd="0" presId="urn:microsoft.com/office/officeart/2008/layout/AscendingPictureAccentProcess"/>
    <dgm:cxn modelId="{B9A2A246-7741-46A7-AE41-EAF9001599B7}" type="presOf" srcId="{315CFB02-2EDF-490D-BE11-42D8639EC073}" destId="{EE1DD3E9-7EEF-45CF-AFEB-14B8316DD611}" srcOrd="0" destOrd="0" presId="urn:microsoft.com/office/officeart/2008/layout/AscendingPictureAccentProcess"/>
    <dgm:cxn modelId="{8DCAB26E-BB15-4B11-9BF7-FFFA06F282BD}" srcId="{D5B25A4B-8200-487B-8E9C-15EC905C2D4C}" destId="{4E75C912-8E62-4F11-9129-11989129DABF}" srcOrd="2" destOrd="0" parTransId="{BEB9C2EB-0D55-472B-8C74-49187CADA254}" sibTransId="{0502E154-3E2E-436F-8AAB-09BA4EC8CF47}"/>
    <dgm:cxn modelId="{7DE53BA1-BF4B-40F4-AEEF-AA45717C55C1}" type="presParOf" srcId="{7FC52516-A6A9-4310-8887-2F6FCF9B70B1}" destId="{43FA7949-4F73-4D62-8866-B005FACF74D0}" srcOrd="0" destOrd="0" presId="urn:microsoft.com/office/officeart/2008/layout/AscendingPictureAccentProcess"/>
    <dgm:cxn modelId="{1A29AFC3-CC0A-4C14-ABAB-B9AAC9A1AF5C}" type="presParOf" srcId="{7FC52516-A6A9-4310-8887-2F6FCF9B70B1}" destId="{BFB390B2-4DEA-4872-AFF3-8945344B8433}" srcOrd="1" destOrd="0" presId="urn:microsoft.com/office/officeart/2008/layout/AscendingPictureAccentProcess"/>
    <dgm:cxn modelId="{83BEF3F2-7B36-4B0C-9561-109EF706664B}" type="presParOf" srcId="{7FC52516-A6A9-4310-8887-2F6FCF9B70B1}" destId="{22518625-340B-4DE5-8E1B-14DDEEE26B64}" srcOrd="2" destOrd="0" presId="urn:microsoft.com/office/officeart/2008/layout/AscendingPictureAccentProcess"/>
    <dgm:cxn modelId="{A0E5249E-F2FA-49F8-A27A-99BEAB75C415}" type="presParOf" srcId="{7FC52516-A6A9-4310-8887-2F6FCF9B70B1}" destId="{1206A459-C292-42F7-BA48-BF9255F45EF6}" srcOrd="3" destOrd="0" presId="urn:microsoft.com/office/officeart/2008/layout/AscendingPictureAccentProcess"/>
    <dgm:cxn modelId="{D468E7F6-9FE3-4CE5-A7C6-F325BDFC665F}" type="presParOf" srcId="{7FC52516-A6A9-4310-8887-2F6FCF9B70B1}" destId="{13043CA6-F4F1-45C1-9ECB-EF5A3A3AC09A}" srcOrd="4" destOrd="0" presId="urn:microsoft.com/office/officeart/2008/layout/AscendingPictureAccentProcess"/>
    <dgm:cxn modelId="{C6242AC7-0FE2-4DA8-B142-248F1E2F0066}" type="presParOf" srcId="{7FC52516-A6A9-4310-8887-2F6FCF9B70B1}" destId="{4101D547-920A-4224-904F-D244A0647874}" srcOrd="5" destOrd="0" presId="urn:microsoft.com/office/officeart/2008/layout/AscendingPictureAccentProcess"/>
    <dgm:cxn modelId="{4B42E8B7-5CFD-46AE-A358-F597E63530BF}" type="presParOf" srcId="{7FC52516-A6A9-4310-8887-2F6FCF9B70B1}" destId="{9D74D078-144C-4E80-B43A-CDF3D1FA8F6A}" srcOrd="6" destOrd="0" presId="urn:microsoft.com/office/officeart/2008/layout/AscendingPictureAccentProcess"/>
    <dgm:cxn modelId="{F4902024-512F-436B-B83D-B667E4780562}" type="presParOf" srcId="{7FC52516-A6A9-4310-8887-2F6FCF9B70B1}" destId="{8E372F30-3EF5-4A62-8F43-3783F17D52E8}" srcOrd="7" destOrd="0" presId="urn:microsoft.com/office/officeart/2008/layout/AscendingPictureAccentProcess"/>
    <dgm:cxn modelId="{88150EC6-F310-4BB4-A43F-032429C7F395}" type="presParOf" srcId="{7FC52516-A6A9-4310-8887-2F6FCF9B70B1}" destId="{DB28A9B9-F4E1-4F79-8925-1B3138B06AA0}" srcOrd="8" destOrd="0" presId="urn:microsoft.com/office/officeart/2008/layout/AscendingPictureAccentProcess"/>
    <dgm:cxn modelId="{280CF345-8D92-496C-AF56-360FE34B445A}" type="presParOf" srcId="{7FC52516-A6A9-4310-8887-2F6FCF9B70B1}" destId="{5B748FD4-6B77-4C31-9AFC-E1D4DA09670B}" srcOrd="9" destOrd="0" presId="urn:microsoft.com/office/officeart/2008/layout/AscendingPictureAccentProcess"/>
    <dgm:cxn modelId="{6C5C1438-8C78-4C25-9D45-F53AD5386CE0}" type="presParOf" srcId="{7FC52516-A6A9-4310-8887-2F6FCF9B70B1}" destId="{D54E57FB-FF19-4880-8D80-A8E7980C45BF}" srcOrd="10" destOrd="0" presId="urn:microsoft.com/office/officeart/2008/layout/AscendingPictureAccentProcess"/>
    <dgm:cxn modelId="{48AF876C-70DC-4624-AAB0-F1EAA648256F}" type="presParOf" srcId="{7FC52516-A6A9-4310-8887-2F6FCF9B70B1}" destId="{FACCDB67-CAF2-4098-BD14-81FACE602BF0}" srcOrd="11" destOrd="0" presId="urn:microsoft.com/office/officeart/2008/layout/AscendingPictureAccentProcess"/>
    <dgm:cxn modelId="{CCB93B06-3933-41B3-A7B5-DDFA39BDA8A8}" type="presParOf" srcId="{7FC52516-A6A9-4310-8887-2F6FCF9B70B1}" destId="{EE1DD3E9-7EEF-45CF-AFEB-14B8316DD611}" srcOrd="12" destOrd="0" presId="urn:microsoft.com/office/officeart/2008/layout/AscendingPictureAccentProcess"/>
    <dgm:cxn modelId="{C4C03490-1CF3-4986-BAF5-69B0BC1BEF46}" type="presParOf" srcId="{7FC52516-A6A9-4310-8887-2F6FCF9B70B1}" destId="{1473D450-0543-41AD-82D3-1A7E1DA97AF0}" srcOrd="13" destOrd="0" presId="urn:microsoft.com/office/officeart/2008/layout/AscendingPictureAccentProcess"/>
    <dgm:cxn modelId="{0FF5DF93-7349-4833-A0FA-0A1E8349B301}" type="presParOf" srcId="{1473D450-0543-41AD-82D3-1A7E1DA97AF0}" destId="{85A00522-286F-4B79-93B4-F8DB29525009}" srcOrd="0" destOrd="0" presId="urn:microsoft.com/office/officeart/2008/layout/AscendingPictureAccentProcess"/>
    <dgm:cxn modelId="{12BFA44E-2E6D-43D9-BD97-16F560E7547E}" type="presParOf" srcId="{7FC52516-A6A9-4310-8887-2F6FCF9B70B1}" destId="{6EF762D7-C9A5-49E5-8A53-AE296B8B801B}" srcOrd="14" destOrd="0" presId="urn:microsoft.com/office/officeart/2008/layout/AscendingPictureAccentProcess"/>
    <dgm:cxn modelId="{7AA8C584-0CF7-478A-A987-5A8E2F90C749}" type="presParOf" srcId="{7FC52516-A6A9-4310-8887-2F6FCF9B70B1}" destId="{49541010-4790-43EB-8A9A-ECD37C8404FE}" srcOrd="15" destOrd="0" presId="urn:microsoft.com/office/officeart/2008/layout/AscendingPictureAccentProcess"/>
    <dgm:cxn modelId="{FF64F8FA-A5CF-45AE-BD4F-E17FB76B7495}" type="presParOf" srcId="{49541010-4790-43EB-8A9A-ECD37C8404FE}" destId="{BC3C3EC4-F231-4134-8B2E-2FC8A9BB30F7}" srcOrd="0" destOrd="0" presId="urn:microsoft.com/office/officeart/2008/layout/AscendingPictureAccentProcess"/>
    <dgm:cxn modelId="{7E761473-730A-4726-8322-8E9910EF26D8}" type="presParOf" srcId="{7FC52516-A6A9-4310-8887-2F6FCF9B70B1}" destId="{479D8C6C-CD51-4CDB-978A-FBA445E7F7C1}" srcOrd="16" destOrd="0" presId="urn:microsoft.com/office/officeart/2008/layout/AscendingPictureAccentProcess"/>
    <dgm:cxn modelId="{3E8D6E39-347D-4351-A715-E3403131079C}" type="presParOf" srcId="{7FC52516-A6A9-4310-8887-2F6FCF9B70B1}" destId="{DA1C8BA1-EDC9-4DA3-BE57-199995094B0F}" srcOrd="17" destOrd="0" presId="urn:microsoft.com/office/officeart/2008/layout/AscendingPictureAccentProcess"/>
    <dgm:cxn modelId="{D43D0718-3A7B-4641-A6E9-2B13BE740CC0}" type="presParOf" srcId="{DA1C8BA1-EDC9-4DA3-BE57-199995094B0F}" destId="{9F5F7AF3-F6C1-4FF0-B803-5D53608E179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A7949-4F73-4D62-8866-B005FACF74D0}">
      <dsp:nvSpPr>
        <dsp:cNvPr id="0" name=""/>
        <dsp:cNvSpPr/>
      </dsp:nvSpPr>
      <dsp:spPr>
        <a:xfrm>
          <a:off x="4208106" y="3126485"/>
          <a:ext cx="114314" cy="1143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390B2-4DEA-4872-AFF3-8945344B8433}">
      <dsp:nvSpPr>
        <dsp:cNvPr id="0" name=""/>
        <dsp:cNvSpPr/>
      </dsp:nvSpPr>
      <dsp:spPr>
        <a:xfrm>
          <a:off x="3992623" y="3230216"/>
          <a:ext cx="114314" cy="114314"/>
        </a:xfrm>
        <a:prstGeom prst="ellipse">
          <a:avLst/>
        </a:prstGeom>
        <a:solidFill>
          <a:schemeClr val="accent4">
            <a:hueOff val="945063"/>
            <a:satOff val="-4361"/>
            <a:lumOff val="160"/>
            <a:alphaOff val="0"/>
          </a:schemeClr>
        </a:solidFill>
        <a:ln w="12700" cap="flat" cmpd="sng" algn="ctr">
          <a:solidFill>
            <a:schemeClr val="accent4">
              <a:hueOff val="945063"/>
              <a:satOff val="-4361"/>
              <a:lumOff val="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8625-340B-4DE5-8E1B-14DDEEE26B64}">
      <dsp:nvSpPr>
        <dsp:cNvPr id="0" name=""/>
        <dsp:cNvSpPr/>
      </dsp:nvSpPr>
      <dsp:spPr>
        <a:xfrm>
          <a:off x="3766852" y="3312152"/>
          <a:ext cx="114314" cy="114314"/>
        </a:xfrm>
        <a:prstGeom prst="ellipse">
          <a:avLst/>
        </a:prstGeom>
        <a:solidFill>
          <a:schemeClr val="accent4">
            <a:hueOff val="1890126"/>
            <a:satOff val="-8721"/>
            <a:lumOff val="321"/>
            <a:alphaOff val="0"/>
          </a:schemeClr>
        </a:solidFill>
        <a:ln w="12700" cap="flat" cmpd="sng" algn="ctr">
          <a:solidFill>
            <a:schemeClr val="accent4">
              <a:hueOff val="1890126"/>
              <a:satOff val="-8721"/>
              <a:lumOff val="3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A459-C292-42F7-BA48-BF9255F45EF6}">
      <dsp:nvSpPr>
        <dsp:cNvPr id="0" name=""/>
        <dsp:cNvSpPr/>
      </dsp:nvSpPr>
      <dsp:spPr>
        <a:xfrm>
          <a:off x="5242653" y="1925702"/>
          <a:ext cx="114314" cy="114314"/>
        </a:xfrm>
        <a:prstGeom prst="ellipse">
          <a:avLst/>
        </a:prstGeom>
        <a:solidFill>
          <a:schemeClr val="accent4">
            <a:hueOff val="2835189"/>
            <a:satOff val="-13082"/>
            <a:lumOff val="481"/>
            <a:alphaOff val="0"/>
          </a:schemeClr>
        </a:solidFill>
        <a:ln w="12700" cap="flat" cmpd="sng" algn="ctr">
          <a:solidFill>
            <a:schemeClr val="accent4">
              <a:hueOff val="2835189"/>
              <a:satOff val="-13082"/>
              <a:lumOff val="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3CA6-F4F1-45C1-9ECB-EF5A3A3AC09A}">
      <dsp:nvSpPr>
        <dsp:cNvPr id="0" name=""/>
        <dsp:cNvSpPr/>
      </dsp:nvSpPr>
      <dsp:spPr>
        <a:xfrm>
          <a:off x="5155774" y="2136797"/>
          <a:ext cx="114314" cy="114314"/>
        </a:xfrm>
        <a:prstGeom prst="ellipse">
          <a:avLst/>
        </a:prstGeom>
        <a:solidFill>
          <a:schemeClr val="accent4">
            <a:hueOff val="3780252"/>
            <a:satOff val="-17443"/>
            <a:lumOff val="642"/>
            <a:alphaOff val="0"/>
          </a:schemeClr>
        </a:solidFill>
        <a:ln w="12700" cap="flat" cmpd="sng" algn="ctr">
          <a:solidFill>
            <a:schemeClr val="accent4">
              <a:hueOff val="3780252"/>
              <a:satOff val="-17443"/>
              <a:lumOff val="6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1D547-920A-4224-904F-D244A0647874}">
      <dsp:nvSpPr>
        <dsp:cNvPr id="0" name=""/>
        <dsp:cNvSpPr/>
      </dsp:nvSpPr>
      <dsp:spPr>
        <a:xfrm>
          <a:off x="5094044" y="336632"/>
          <a:ext cx="114314" cy="114314"/>
        </a:xfrm>
        <a:prstGeom prst="ellipse">
          <a:avLst/>
        </a:prstGeom>
        <a:solidFill>
          <a:schemeClr val="accent4">
            <a:hueOff val="4725315"/>
            <a:satOff val="-21804"/>
            <a:lumOff val="802"/>
            <a:alphaOff val="0"/>
          </a:schemeClr>
        </a:solidFill>
        <a:ln w="12700" cap="flat" cmpd="sng" algn="ctr">
          <a:solidFill>
            <a:schemeClr val="accent4">
              <a:hueOff val="4725315"/>
              <a:satOff val="-21804"/>
              <a:lumOff val="8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D078-144C-4E80-B43A-CDF3D1FA8F6A}">
      <dsp:nvSpPr>
        <dsp:cNvPr id="0" name=""/>
        <dsp:cNvSpPr/>
      </dsp:nvSpPr>
      <dsp:spPr>
        <a:xfrm>
          <a:off x="5252941" y="235726"/>
          <a:ext cx="114314" cy="114314"/>
        </a:xfrm>
        <a:prstGeom prst="ellipse">
          <a:avLst/>
        </a:prstGeom>
        <a:solidFill>
          <a:schemeClr val="accent4">
            <a:hueOff val="5670378"/>
            <a:satOff val="-26164"/>
            <a:lumOff val="963"/>
            <a:alphaOff val="0"/>
          </a:schemeClr>
        </a:solidFill>
        <a:ln w="12700" cap="flat" cmpd="sng" algn="ctr">
          <a:solidFill>
            <a:schemeClr val="accent4">
              <a:hueOff val="5670378"/>
              <a:satOff val="-26164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72F30-3EF5-4A62-8F43-3783F17D52E8}">
      <dsp:nvSpPr>
        <dsp:cNvPr id="0" name=""/>
        <dsp:cNvSpPr/>
      </dsp:nvSpPr>
      <dsp:spPr>
        <a:xfrm>
          <a:off x="5411838" y="134820"/>
          <a:ext cx="114314" cy="114314"/>
        </a:xfrm>
        <a:prstGeom prst="ellipse">
          <a:avLst/>
        </a:prstGeom>
        <a:solidFill>
          <a:schemeClr val="accent4">
            <a:hueOff val="6615440"/>
            <a:satOff val="-30525"/>
            <a:lumOff val="1123"/>
            <a:alphaOff val="0"/>
          </a:schemeClr>
        </a:solidFill>
        <a:ln w="12700" cap="flat" cmpd="sng" algn="ctr">
          <a:solidFill>
            <a:schemeClr val="accent4">
              <a:hueOff val="6615440"/>
              <a:satOff val="-30525"/>
              <a:lumOff val="11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8A9B9-F4E1-4F79-8925-1B3138B06AA0}">
      <dsp:nvSpPr>
        <dsp:cNvPr id="0" name=""/>
        <dsp:cNvSpPr/>
      </dsp:nvSpPr>
      <dsp:spPr>
        <a:xfrm>
          <a:off x="5570736" y="235726"/>
          <a:ext cx="114314" cy="114314"/>
        </a:xfrm>
        <a:prstGeom prst="ellipse">
          <a:avLst/>
        </a:prstGeom>
        <a:solidFill>
          <a:schemeClr val="accent4">
            <a:hueOff val="7560504"/>
            <a:satOff val="-34886"/>
            <a:lumOff val="1284"/>
            <a:alphaOff val="0"/>
          </a:schemeClr>
        </a:solidFill>
        <a:ln w="12700" cap="flat" cmpd="sng" algn="ctr">
          <a:solidFill>
            <a:schemeClr val="accent4">
              <a:hueOff val="7560504"/>
              <a:satOff val="-34886"/>
              <a:lumOff val="12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48FD4-6B77-4C31-9AFC-E1D4DA09670B}">
      <dsp:nvSpPr>
        <dsp:cNvPr id="0" name=""/>
        <dsp:cNvSpPr/>
      </dsp:nvSpPr>
      <dsp:spPr>
        <a:xfrm>
          <a:off x="5729633" y="336632"/>
          <a:ext cx="114314" cy="114314"/>
        </a:xfrm>
        <a:prstGeom prst="ellipse">
          <a:avLst/>
        </a:prstGeom>
        <a:solidFill>
          <a:schemeClr val="accent4">
            <a:hueOff val="8505566"/>
            <a:satOff val="-39247"/>
            <a:lumOff val="1444"/>
            <a:alphaOff val="0"/>
          </a:schemeClr>
        </a:solidFill>
        <a:ln w="12700" cap="flat" cmpd="sng" algn="ctr">
          <a:solidFill>
            <a:schemeClr val="accent4">
              <a:hueOff val="8505566"/>
              <a:satOff val="-39247"/>
              <a:lumOff val="1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57FB-FF19-4880-8D80-A8E7980C45BF}">
      <dsp:nvSpPr>
        <dsp:cNvPr id="0" name=""/>
        <dsp:cNvSpPr/>
      </dsp:nvSpPr>
      <dsp:spPr>
        <a:xfrm>
          <a:off x="5411838" y="347530"/>
          <a:ext cx="114314" cy="114314"/>
        </a:xfrm>
        <a:prstGeom prst="ellipse">
          <a:avLst/>
        </a:prstGeom>
        <a:solidFill>
          <a:schemeClr val="accent4">
            <a:hueOff val="9450630"/>
            <a:satOff val="-43607"/>
            <a:lumOff val="1605"/>
            <a:alphaOff val="0"/>
          </a:schemeClr>
        </a:solidFill>
        <a:ln w="12700" cap="flat" cmpd="sng" algn="ctr">
          <a:solidFill>
            <a:schemeClr val="accent4">
              <a:hueOff val="9450630"/>
              <a:satOff val="-43607"/>
              <a:lumOff val="1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CDB67-CAF2-4098-BD14-81FACE602BF0}">
      <dsp:nvSpPr>
        <dsp:cNvPr id="0" name=""/>
        <dsp:cNvSpPr/>
      </dsp:nvSpPr>
      <dsp:spPr>
        <a:xfrm>
          <a:off x="5411838" y="560643"/>
          <a:ext cx="114314" cy="11431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DD3E9-7EEF-45CF-AFEB-14B8316DD611}">
      <dsp:nvSpPr>
        <dsp:cNvPr id="0" name=""/>
        <dsp:cNvSpPr/>
      </dsp:nvSpPr>
      <dsp:spPr>
        <a:xfrm>
          <a:off x="3209569" y="3555380"/>
          <a:ext cx="2465764" cy="6611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Spring Boot</a:t>
          </a:r>
        </a:p>
      </dsp:txBody>
      <dsp:txXfrm>
        <a:off x="3241843" y="3587654"/>
        <a:ext cx="2401216" cy="596589"/>
      </dsp:txXfrm>
    </dsp:sp>
    <dsp:sp modelId="{85A00522-286F-4B79-93B4-F8DB29525009}">
      <dsp:nvSpPr>
        <dsp:cNvPr id="0" name=""/>
        <dsp:cNvSpPr/>
      </dsp:nvSpPr>
      <dsp:spPr>
        <a:xfrm>
          <a:off x="2531626" y="2890151"/>
          <a:ext cx="1143145" cy="11430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62D7-C9A5-49E5-8A53-AE296B8B801B}">
      <dsp:nvSpPr>
        <dsp:cNvPr id="0" name=""/>
        <dsp:cNvSpPr/>
      </dsp:nvSpPr>
      <dsp:spPr>
        <a:xfrm>
          <a:off x="4795683" y="2696871"/>
          <a:ext cx="2465764" cy="661137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MySQL</a:t>
          </a:r>
        </a:p>
      </dsp:txBody>
      <dsp:txXfrm>
        <a:off x="4827957" y="2729145"/>
        <a:ext cx="2401216" cy="596589"/>
      </dsp:txXfrm>
    </dsp:sp>
    <dsp:sp modelId="{BC3C3EC4-F231-4134-8B2E-2FC8A9BB30F7}">
      <dsp:nvSpPr>
        <dsp:cNvPr id="0" name=""/>
        <dsp:cNvSpPr/>
      </dsp:nvSpPr>
      <dsp:spPr>
        <a:xfrm>
          <a:off x="4112082" y="2048650"/>
          <a:ext cx="1143145" cy="11430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D8C6C-CD51-4CDB-978A-FBA445E7F7C1}">
      <dsp:nvSpPr>
        <dsp:cNvPr id="0" name=""/>
        <dsp:cNvSpPr/>
      </dsp:nvSpPr>
      <dsp:spPr>
        <a:xfrm>
          <a:off x="5523867" y="1394778"/>
          <a:ext cx="2465764" cy="661137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2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Backend</a:t>
          </a:r>
        </a:p>
      </dsp:txBody>
      <dsp:txXfrm>
        <a:off x="5556141" y="1427052"/>
        <a:ext cx="2401216" cy="596589"/>
      </dsp:txXfrm>
    </dsp:sp>
    <dsp:sp modelId="{9F5F7AF3-F6C1-4FF0-B803-5D53608E1790}">
      <dsp:nvSpPr>
        <dsp:cNvPr id="0" name=""/>
        <dsp:cNvSpPr/>
      </dsp:nvSpPr>
      <dsp:spPr>
        <a:xfrm>
          <a:off x="4819758" y="763360"/>
          <a:ext cx="1143145" cy="1143064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5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0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0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1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1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0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0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8245-E21C-4E2D-B7E1-40BE4C40E3E4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F25F-92C3-4923-A70F-1A447D8DC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01" y="335423"/>
            <a:ext cx="9891033" cy="555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9389"/>
            <a:ext cx="218173" cy="13475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47384"/>
            <a:ext cx="9144000" cy="567891"/>
          </a:xfrm>
        </p:spPr>
        <p:txBody>
          <a:bodyPr>
            <a:normAutofit/>
          </a:bodyPr>
          <a:lstStyle/>
          <a:p>
            <a:r>
              <a:rPr lang="en-IN" b="1" dirty="0" smtClean="0"/>
              <a:t>                                                                                    </a:t>
            </a:r>
            <a:r>
              <a:rPr lang="en-IN" b="1" dirty="0" smtClean="0">
                <a:solidFill>
                  <a:srgbClr val="00B0F0"/>
                </a:solidFill>
              </a:rPr>
              <a:t>Presented by </a:t>
            </a:r>
            <a:r>
              <a:rPr lang="en-IN" b="1" dirty="0" err="1" smtClean="0">
                <a:solidFill>
                  <a:srgbClr val="00B0F0"/>
                </a:solidFill>
              </a:rPr>
              <a:t>Anishma.K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b="1" dirty="0" smtClean="0">
                <a:solidFill>
                  <a:srgbClr val="FF0000"/>
                </a:solidFill>
              </a:rPr>
              <a:t>INTODUCTION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Full stack project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 library management system, the parts work together to support the management of library information resources: their acquisition, representation and circulation. Each of these parts constitutes a subsystem which in turn comprises a set of interconnected parts. In other words, each of these subsystems can be broken down into yet smaller subsystems, for example, a subsystem to control the catalogue display options. It is worth noting that vendors of library management systems </a:t>
            </a:r>
          </a:p>
        </p:txBody>
      </p:sp>
    </p:spTree>
    <p:extLst>
      <p:ext uri="{BB962C8B-B14F-4D97-AF65-F5344CB8AC3E}">
        <p14:creationId xmlns:p14="http://schemas.microsoft.com/office/powerpoint/2010/main" val="306881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6272F-70F7-4331-99E1-2F418252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042" y="871538"/>
            <a:ext cx="652211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n/>
                <a:solidFill>
                  <a:srgbClr val="FF0000"/>
                </a:solidFill>
              </a:rPr>
              <a:t>The Architecture of Angular, Spring </a:t>
            </a:r>
            <a:br>
              <a:rPr lang="en-US" b="1" dirty="0">
                <a:ln/>
                <a:solidFill>
                  <a:srgbClr val="FF0000"/>
                </a:solidFill>
              </a:rPr>
            </a:br>
            <a:r>
              <a:rPr lang="en-US" b="1" dirty="0">
                <a:ln/>
                <a:solidFill>
                  <a:srgbClr val="FF0000"/>
                </a:solidFill>
              </a:rPr>
              <a:t>&amp; database(MySQL)</a:t>
            </a:r>
            <a:br>
              <a:rPr lang="en-US" b="1" dirty="0">
                <a:ln/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C4569-6456-4605-8CBD-88EC45933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974" y="2067339"/>
            <a:ext cx="8493401" cy="39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/>
                <a:solidFill>
                  <a:srgbClr val="FF0000"/>
                </a:solidFill>
              </a:rPr>
              <a:t>The Architecture of the Project</a:t>
            </a:r>
            <a:r>
              <a:rPr lang="en-US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b="1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FAA591-F366-4F9F-942B-E4E81FA7B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30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                        INTODUCTION</vt:lpstr>
      <vt:lpstr>PowerPoint Presentation</vt:lpstr>
      <vt:lpstr>The Architecture of Angular, Spring  &amp; database(MySQL) </vt:lpstr>
      <vt:lpstr>The Architecture of the Project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K, Anishma</dc:creator>
  <cp:lastModifiedBy>K, Anishma</cp:lastModifiedBy>
  <cp:revision>4</cp:revision>
  <dcterms:created xsi:type="dcterms:W3CDTF">2023-09-15T04:52:32Z</dcterms:created>
  <dcterms:modified xsi:type="dcterms:W3CDTF">2023-09-15T05:37:58Z</dcterms:modified>
</cp:coreProperties>
</file>