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 snapToObjects="1">
      <p:cViewPr>
        <p:scale>
          <a:sx n="131" d="100"/>
          <a:sy n="131" d="100"/>
        </p:scale>
        <p:origin x="-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33B-1026-074B-8D63-FCF4BABC8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2B0E8-C083-6A42-8997-F491702C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6D43-727A-734B-85EA-2E032F4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C63E-DF70-4740-9F11-668C5386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711E-7713-8E46-A250-6389E3F5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CBE-F4ED-8543-AE42-306B061A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A7F3-53E2-B249-B3C2-3E1BD877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7A84-4958-DE4E-B915-63BB9511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1375-54E9-3344-91CA-792FBFF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E934-17A8-1446-BD8C-7028777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A63C-D7E5-284C-A03D-58A0132AB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414E-A098-424D-BDD4-8F27310E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4C9D-861A-9F48-B0AE-F77392E8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17A2-BBE9-4B40-9679-872E01D4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9E8A-4945-364C-B755-E155F9E0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C10A-D138-1141-A1C7-F7AFA39F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A7B5-00AB-FF43-BCCB-22345857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EC1D-2392-014A-9BE6-05D6C016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6714-CFB1-F44D-9E1C-FBF870AE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1C7D-1D60-E747-B790-461917F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AF86-663A-5D44-B24C-53D69B6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D794-36B2-9E46-A6E7-6F58B8E6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270-BCA5-5643-83C4-4DA39D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7293-E310-004B-A20E-E01D9564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0F14-039D-F94E-B3B9-D823B9B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3D22-7B82-F244-B8DC-1C2A8CBD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C67C-6B6C-604C-A0F8-1981E4B0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52C9-3089-0C47-80AF-4C437E9E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C074-C367-AD49-8315-0641606B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7721-D074-AD43-93B6-B1734B32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EBC1-9678-1F4F-9270-F5457025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5EB9-B5F1-3842-9081-0D9B72F6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252E-A242-5D48-A274-8A151804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7EC7-77C7-8242-831B-8B8D5642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9B76B-99A6-444C-A304-2A668D0CB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EAD4B-E811-6B4C-A55B-B320E301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84161-5298-0241-8DA8-2694936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0A23C-61DB-C846-8531-4E7E80B6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13AD-E6AB-2C46-88B6-43695324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C83A-3BF6-6F48-9D16-47298DE4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ACF67-0A22-F84A-B5ED-422AE49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01FB-09F9-4446-9898-530D5DBD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5F4CA-D4CD-594F-8224-783513CD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B8DE2-E1FE-F34A-9B13-BFDE58FA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DB301-2EDE-D44C-9B47-2079D37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7CAC8-CC75-2444-8A64-53C8FB72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7E18-5366-CB43-95A4-51E26ED7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6D4-D86E-F846-B1A5-A18E8771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3546-4A36-8E47-A278-7418C914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B594-9517-B64C-A0BF-2258A83B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DCF-917E-BA48-9BAF-EFBADD27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8714-1835-3047-95C6-44F1315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4429-0C30-C540-BC80-AAC397DD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ECFD3-818C-CC40-AF26-0039E39D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3131-D4C9-2741-A998-831C260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DAA5E-ABE2-6848-935D-F5F536D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F547-36F4-614B-8FBF-E24E313E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5234F-9C8E-2749-9895-EFE108C5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C40E4-9E0B-1B4D-8779-FB50C4DE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F99B-BCFC-C84A-9F27-96BB6E1E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944D-CE6F-1E4C-B89A-635BD201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4629-86E1-BD40-8E3F-ACAF99E4F6EB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F479-C9E1-7444-BE25-BDBB2A18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AD6B-2956-554A-A7E8-641AF46C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C49413-97D6-6A4D-81FC-AFB6CA42E004}"/>
              </a:ext>
            </a:extLst>
          </p:cNvPr>
          <p:cNvSpPr/>
          <p:nvPr/>
        </p:nvSpPr>
        <p:spPr>
          <a:xfrm>
            <a:off x="1279131" y="2291403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15DC46-9F4D-7146-A775-5B883BFEB465}"/>
              </a:ext>
            </a:extLst>
          </p:cNvPr>
          <p:cNvSpPr/>
          <p:nvPr/>
        </p:nvSpPr>
        <p:spPr>
          <a:xfrm>
            <a:off x="5509573" y="327326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EF733-1506-E443-9641-178A639E7C36}"/>
              </a:ext>
            </a:extLst>
          </p:cNvPr>
          <p:cNvSpPr txBox="1"/>
          <p:nvPr/>
        </p:nvSpPr>
        <p:spPr>
          <a:xfrm>
            <a:off x="1260627" y="264094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BAA-958E-7D41-AE08-522FCB91E427}"/>
              </a:ext>
            </a:extLst>
          </p:cNvPr>
          <p:cNvSpPr txBox="1"/>
          <p:nvPr/>
        </p:nvSpPr>
        <p:spPr>
          <a:xfrm>
            <a:off x="5544771" y="67687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JsValue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2D50FAD-3FAB-1045-952E-9257C3112E79}"/>
              </a:ext>
            </a:extLst>
          </p:cNvPr>
          <p:cNvGrpSpPr/>
          <p:nvPr/>
        </p:nvGrpSpPr>
        <p:grpSpPr>
          <a:xfrm>
            <a:off x="5178175" y="1931542"/>
            <a:ext cx="7013825" cy="1797977"/>
            <a:chOff x="5178175" y="1931542"/>
            <a:chExt cx="7013825" cy="179797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84F3A2C-CD12-BF4C-AD6C-46F2C9B9DF25}"/>
                </a:ext>
              </a:extLst>
            </p:cNvPr>
            <p:cNvSpPr/>
            <p:nvPr/>
          </p:nvSpPr>
          <p:spPr>
            <a:xfrm>
              <a:off x="5178175" y="1931542"/>
              <a:ext cx="7013825" cy="1797977"/>
            </a:xfrm>
            <a:prstGeom prst="roundRect">
              <a:avLst/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72DF32-DC67-2E49-80F4-BD22A78D6EA2}"/>
                </a:ext>
              </a:extLst>
            </p:cNvPr>
            <p:cNvSpPr/>
            <p:nvPr/>
          </p:nvSpPr>
          <p:spPr>
            <a:xfrm>
              <a:off x="10870108" y="2291402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0803E93-E204-3F41-B0D3-FD081A27DD5A}"/>
                </a:ext>
              </a:extLst>
            </p:cNvPr>
            <p:cNvSpPr/>
            <p:nvPr/>
          </p:nvSpPr>
          <p:spPr>
            <a:xfrm>
              <a:off x="9543860" y="2296995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A28588-6C3F-3846-8CC5-F2C616F59204}"/>
                </a:ext>
              </a:extLst>
            </p:cNvPr>
            <p:cNvSpPr/>
            <p:nvPr/>
          </p:nvSpPr>
          <p:spPr>
            <a:xfrm>
              <a:off x="8180597" y="2291403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276ADB2-2058-514C-8F14-238DBD8EBA5A}"/>
                </a:ext>
              </a:extLst>
            </p:cNvPr>
            <p:cNvSpPr/>
            <p:nvPr/>
          </p:nvSpPr>
          <p:spPr>
            <a:xfrm>
              <a:off x="6854340" y="2291403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1F4FD6A-1AAC-3747-B51D-71C9973EB453}"/>
                </a:ext>
              </a:extLst>
            </p:cNvPr>
            <p:cNvSpPr/>
            <p:nvPr/>
          </p:nvSpPr>
          <p:spPr>
            <a:xfrm>
              <a:off x="5528078" y="2291403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D07CE9-5F48-EB4B-A6ED-9105B412B44B}"/>
                </a:ext>
              </a:extLst>
            </p:cNvPr>
            <p:cNvSpPr txBox="1"/>
            <p:nvPr/>
          </p:nvSpPr>
          <p:spPr>
            <a:xfrm>
              <a:off x="5593660" y="2687865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JsNumber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C0CBA1-2EED-BA4A-9125-A7CE722E2EC3}"/>
                </a:ext>
              </a:extLst>
            </p:cNvPr>
            <p:cNvSpPr txBox="1"/>
            <p:nvPr/>
          </p:nvSpPr>
          <p:spPr>
            <a:xfrm>
              <a:off x="6897550" y="2687865"/>
              <a:ext cx="9204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JsBoolean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68D85-97E5-6E45-9FB4-60E9BF6E0B9C}"/>
                </a:ext>
              </a:extLst>
            </p:cNvPr>
            <p:cNvSpPr txBox="1"/>
            <p:nvPr/>
          </p:nvSpPr>
          <p:spPr>
            <a:xfrm>
              <a:off x="8269780" y="2687865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JsString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A344D0-7AB6-DB48-91F1-A265A05E39BB}"/>
                </a:ext>
              </a:extLst>
            </p:cNvPr>
            <p:cNvSpPr txBox="1"/>
            <p:nvPr/>
          </p:nvSpPr>
          <p:spPr>
            <a:xfrm>
              <a:off x="9709700" y="2687865"/>
              <a:ext cx="6751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JsNull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ADB334-EACA-5D46-A8DF-428C13A7B186}"/>
                </a:ext>
              </a:extLst>
            </p:cNvPr>
            <p:cNvSpPr txBox="1"/>
            <p:nvPr/>
          </p:nvSpPr>
          <p:spPr>
            <a:xfrm>
              <a:off x="10825364" y="2687865"/>
              <a:ext cx="10839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JsUndefined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B2FDB27-B004-8B42-A909-B999B21BFC2E}"/>
              </a:ext>
            </a:extLst>
          </p:cNvPr>
          <p:cNvGrpSpPr/>
          <p:nvPr/>
        </p:nvGrpSpPr>
        <p:grpSpPr>
          <a:xfrm>
            <a:off x="5814064" y="4334561"/>
            <a:ext cx="3248908" cy="1797977"/>
            <a:chOff x="5814064" y="4334561"/>
            <a:chExt cx="3248908" cy="179797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D7C09CC-F4EE-FC4D-B04A-642A9FF923DC}"/>
                </a:ext>
              </a:extLst>
            </p:cNvPr>
            <p:cNvSpPr/>
            <p:nvPr/>
          </p:nvSpPr>
          <p:spPr>
            <a:xfrm>
              <a:off x="5814064" y="4334561"/>
              <a:ext cx="3248908" cy="1797977"/>
            </a:xfrm>
            <a:prstGeom prst="round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C6039EE-EEA1-C747-8CE7-88E1D3175708}"/>
                </a:ext>
              </a:extLst>
            </p:cNvPr>
            <p:cNvSpPr/>
            <p:nvPr/>
          </p:nvSpPr>
          <p:spPr>
            <a:xfrm>
              <a:off x="7546762" y="4722424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6A9CA9A-768A-E541-8FE7-3CEA58C5944D}"/>
                </a:ext>
              </a:extLst>
            </p:cNvPr>
            <p:cNvSpPr/>
            <p:nvPr/>
          </p:nvSpPr>
          <p:spPr>
            <a:xfrm>
              <a:off x="6293844" y="4722424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ACF61C-7D58-484B-A7D6-F5E6D77F807B}"/>
                </a:ext>
              </a:extLst>
            </p:cNvPr>
            <p:cNvSpPr txBox="1"/>
            <p:nvPr/>
          </p:nvSpPr>
          <p:spPr>
            <a:xfrm>
              <a:off x="6365107" y="5118138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JsBuffer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C6EAEE-D555-3F4D-B3D2-DFA0B52B83C6}"/>
                </a:ext>
              </a:extLst>
            </p:cNvPr>
            <p:cNvSpPr txBox="1"/>
            <p:nvPr/>
          </p:nvSpPr>
          <p:spPr>
            <a:xfrm>
              <a:off x="7505084" y="511813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JsArrayBuffer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E124D6-FEA7-614C-AD9E-CD590EC8B47E}"/>
              </a:ext>
            </a:extLst>
          </p:cNvPr>
          <p:cNvGrpSpPr/>
          <p:nvPr/>
        </p:nvGrpSpPr>
        <p:grpSpPr>
          <a:xfrm>
            <a:off x="9454033" y="4334561"/>
            <a:ext cx="1933048" cy="1797977"/>
            <a:chOff x="9454033" y="4334561"/>
            <a:chExt cx="1933048" cy="1797977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3B25C9C-2B82-2D47-9D14-F43955943B0F}"/>
                </a:ext>
              </a:extLst>
            </p:cNvPr>
            <p:cNvSpPr/>
            <p:nvPr/>
          </p:nvSpPr>
          <p:spPr>
            <a:xfrm>
              <a:off x="9454033" y="4334561"/>
              <a:ext cx="1933048" cy="179797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F098A18-380E-5941-A88F-504332D71B9B}"/>
                </a:ext>
              </a:extLst>
            </p:cNvPr>
            <p:cNvSpPr/>
            <p:nvPr/>
          </p:nvSpPr>
          <p:spPr>
            <a:xfrm>
              <a:off x="9918221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519679-5B1D-C849-8EDA-6E6C806593EC}"/>
                </a:ext>
              </a:extLst>
            </p:cNvPr>
            <p:cNvSpPr txBox="1"/>
            <p:nvPr/>
          </p:nvSpPr>
          <p:spPr>
            <a:xfrm>
              <a:off x="10115826" y="5118138"/>
              <a:ext cx="6094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JsBox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A3AB3E-ECB6-A647-9F4D-42E43E580DF1}"/>
              </a:ext>
            </a:extLst>
          </p:cNvPr>
          <p:cNvGrpSpPr/>
          <p:nvPr/>
        </p:nvGrpSpPr>
        <p:grpSpPr>
          <a:xfrm>
            <a:off x="128793" y="4334561"/>
            <a:ext cx="5362276" cy="1797977"/>
            <a:chOff x="128793" y="4334561"/>
            <a:chExt cx="5362276" cy="179797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434C81A-6AE5-6144-AEFD-E8D2DDFA2344}"/>
                </a:ext>
              </a:extLst>
            </p:cNvPr>
            <p:cNvSpPr/>
            <p:nvPr/>
          </p:nvSpPr>
          <p:spPr>
            <a:xfrm>
              <a:off x="128793" y="4334561"/>
              <a:ext cx="5362276" cy="1797977"/>
            </a:xfrm>
            <a:prstGeom prst="round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F8D69BA-BEB1-D040-92D8-AF2BCA01885C}"/>
                </a:ext>
              </a:extLst>
            </p:cNvPr>
            <p:cNvSpPr/>
            <p:nvPr/>
          </p:nvSpPr>
          <p:spPr>
            <a:xfrm>
              <a:off x="4093141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7D62445-5DD8-F64C-A0D0-1B275B45639B}"/>
                </a:ext>
              </a:extLst>
            </p:cNvPr>
            <p:cNvSpPr/>
            <p:nvPr/>
          </p:nvSpPr>
          <p:spPr>
            <a:xfrm>
              <a:off x="2922609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E80EE5B-E37D-BA4B-A04A-780DC355C0AB}"/>
                </a:ext>
              </a:extLst>
            </p:cNvPr>
            <p:cNvSpPr/>
            <p:nvPr/>
          </p:nvSpPr>
          <p:spPr>
            <a:xfrm>
              <a:off x="1752077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AD367180-5123-2C49-9A73-D1879A618A56}"/>
                </a:ext>
              </a:extLst>
            </p:cNvPr>
            <p:cNvSpPr/>
            <p:nvPr/>
          </p:nvSpPr>
          <p:spPr>
            <a:xfrm>
              <a:off x="555856" y="4722424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A02311-3C5D-4D48-A229-EC3BE3E9480C}"/>
                </a:ext>
              </a:extLst>
            </p:cNvPr>
            <p:cNvSpPr txBox="1"/>
            <p:nvPr/>
          </p:nvSpPr>
          <p:spPr>
            <a:xfrm>
              <a:off x="542160" y="509845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JsFunction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01213-7867-D640-9CE3-D71B9276D304}"/>
                </a:ext>
              </a:extLst>
            </p:cNvPr>
            <p:cNvSpPr txBox="1"/>
            <p:nvPr/>
          </p:nvSpPr>
          <p:spPr>
            <a:xfrm>
              <a:off x="1865820" y="5098457"/>
              <a:ext cx="7793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JsArray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3BA67A-149A-3346-BED8-AD90A7B080FD}"/>
                </a:ext>
              </a:extLst>
            </p:cNvPr>
            <p:cNvSpPr txBox="1"/>
            <p:nvPr/>
          </p:nvSpPr>
          <p:spPr>
            <a:xfrm>
              <a:off x="3078831" y="5098457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E39A66-4293-054A-8269-53EC9966D7DD}"/>
                </a:ext>
              </a:extLst>
            </p:cNvPr>
            <p:cNvSpPr txBox="1"/>
            <p:nvPr/>
          </p:nvSpPr>
          <p:spPr>
            <a:xfrm>
              <a:off x="4206884" y="5098457"/>
              <a:ext cx="7793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JsError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6859F9-4851-CD46-BFB3-B706E145C3AF}"/>
              </a:ext>
            </a:extLst>
          </p:cNvPr>
          <p:cNvCxnSpPr>
            <a:cxnSpLocks/>
            <a:stCxn id="89" idx="0"/>
            <a:endCxn id="88" idx="2"/>
          </p:cNvCxnSpPr>
          <p:nvPr/>
        </p:nvCxnSpPr>
        <p:spPr>
          <a:xfrm flipV="1">
            <a:off x="1554356" y="3298268"/>
            <a:ext cx="0" cy="10362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2EF26D9-8E20-C049-8D60-3F8D7F1ABE65}"/>
              </a:ext>
            </a:extLst>
          </p:cNvPr>
          <p:cNvCxnSpPr>
            <a:stCxn id="51" idx="0"/>
            <a:endCxn id="37" idx="2"/>
          </p:cNvCxnSpPr>
          <p:nvPr/>
        </p:nvCxnSpPr>
        <p:spPr>
          <a:xfrm rot="16200000" flipV="1">
            <a:off x="4092397" y="988439"/>
            <a:ext cx="1036291" cy="5655953"/>
          </a:xfrm>
          <a:prstGeom prst="bentConnector3">
            <a:avLst>
              <a:gd name="adj1" fmla="val 1740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38D5F73-EAD6-A644-B308-935592FA70BD}"/>
              </a:ext>
            </a:extLst>
          </p:cNvPr>
          <p:cNvCxnSpPr>
            <a:stCxn id="53" idx="0"/>
            <a:endCxn id="87" idx="2"/>
          </p:cNvCxnSpPr>
          <p:nvPr/>
        </p:nvCxnSpPr>
        <p:spPr>
          <a:xfrm rot="16200000" flipV="1">
            <a:off x="5699146" y="-386850"/>
            <a:ext cx="1036293" cy="8406530"/>
          </a:xfrm>
          <a:prstGeom prst="bentConnector3">
            <a:avLst>
              <a:gd name="adj1" fmla="val 4125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3DE7B6-5EB7-0C45-AAF5-E54D3327B758}"/>
              </a:ext>
            </a:extLst>
          </p:cNvPr>
          <p:cNvGrpSpPr/>
          <p:nvPr/>
        </p:nvGrpSpPr>
        <p:grpSpPr>
          <a:xfrm>
            <a:off x="1459449" y="1143390"/>
            <a:ext cx="4890835" cy="3380982"/>
            <a:chOff x="1459449" y="1143390"/>
            <a:chExt cx="4890835" cy="3380982"/>
          </a:xfrm>
          <a:noFill/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38CEB8A-21F1-5842-A11A-ED0A8823D5F8}"/>
                </a:ext>
              </a:extLst>
            </p:cNvPr>
            <p:cNvSpPr/>
            <p:nvPr/>
          </p:nvSpPr>
          <p:spPr>
            <a:xfrm>
              <a:off x="1459449" y="4334559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CCE57B2-8C5E-F549-8C6D-B0578AF34B26}"/>
                </a:ext>
              </a:extLst>
            </p:cNvPr>
            <p:cNvSpPr/>
            <p:nvPr/>
          </p:nvSpPr>
          <p:spPr>
            <a:xfrm>
              <a:off x="1919120" y="3108455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84AE2A-DB28-AA42-B53E-DCB0E831BBE8}"/>
                </a:ext>
              </a:extLst>
            </p:cNvPr>
            <p:cNvSpPr/>
            <p:nvPr/>
          </p:nvSpPr>
          <p:spPr>
            <a:xfrm>
              <a:off x="1459449" y="3108455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8C5065B-C0C7-8B4A-BD9D-80372468DD9F}"/>
                </a:ext>
              </a:extLst>
            </p:cNvPr>
            <p:cNvSpPr/>
            <p:nvPr/>
          </p:nvSpPr>
          <p:spPr>
            <a:xfrm>
              <a:off x="6160471" y="1143390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7C78F83-465C-DC4B-AF5C-DD61CB0ED5E7}"/>
                </a:ext>
              </a:extLst>
            </p:cNvPr>
            <p:cNvSpPr/>
            <p:nvPr/>
          </p:nvSpPr>
          <p:spPr>
            <a:xfrm>
              <a:off x="5700800" y="1143390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6A07DDC-6BA0-D740-AC15-C7B769FDE445}"/>
                </a:ext>
              </a:extLst>
            </p:cNvPr>
            <p:cNvSpPr/>
            <p:nvPr/>
          </p:nvSpPr>
          <p:spPr>
            <a:xfrm>
              <a:off x="1687657" y="2348265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E385ED8-FA3C-2644-B81E-D297C0BE6461}"/>
              </a:ext>
            </a:extLst>
          </p:cNvPr>
          <p:cNvCxnSpPr>
            <a:stCxn id="97" idx="0"/>
            <a:endCxn id="96" idx="2"/>
          </p:cNvCxnSpPr>
          <p:nvPr/>
        </p:nvCxnSpPr>
        <p:spPr>
          <a:xfrm rot="5400000" flipH="1" flipV="1">
            <a:off x="3281604" y="-165837"/>
            <a:ext cx="1015062" cy="4013143"/>
          </a:xfrm>
          <a:prstGeom prst="bentConnector3">
            <a:avLst>
              <a:gd name="adj1" fmla="val 67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FB4B6EF-3109-5746-AFF4-42CACC46AC8A}"/>
              </a:ext>
            </a:extLst>
          </p:cNvPr>
          <p:cNvCxnSpPr>
            <a:stCxn id="50" idx="0"/>
            <a:endCxn id="95" idx="2"/>
          </p:cNvCxnSpPr>
          <p:nvPr/>
        </p:nvCxnSpPr>
        <p:spPr>
          <a:xfrm rot="16200000" flipV="1">
            <a:off x="7171064" y="417518"/>
            <a:ext cx="598339" cy="2429710"/>
          </a:xfrm>
          <a:prstGeom prst="bentConnector3">
            <a:avLst>
              <a:gd name="adj1" fmla="val 444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33D37D1-487D-6C4A-92A8-B50A6223492A}"/>
              </a:ext>
            </a:extLst>
          </p:cNvPr>
          <p:cNvSpPr txBox="1"/>
          <p:nvPr/>
        </p:nvSpPr>
        <p:spPr>
          <a:xfrm>
            <a:off x="7959312" y="33970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PRIMITIVE TYPES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17BB42E-1FA8-BE41-82C5-081B3431991B}"/>
              </a:ext>
            </a:extLst>
          </p:cNvPr>
          <p:cNvSpPr txBox="1"/>
          <p:nvPr/>
        </p:nvSpPr>
        <p:spPr>
          <a:xfrm>
            <a:off x="6734845" y="580937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TYPED ARRAYS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D4A25A-A970-3143-9EEB-D51D635039C0}"/>
              </a:ext>
            </a:extLst>
          </p:cNvPr>
          <p:cNvSpPr txBox="1"/>
          <p:nvPr/>
        </p:nvSpPr>
        <p:spPr>
          <a:xfrm>
            <a:off x="1771024" y="5780872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STANDARD OBJECT TYPES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157A0E-C0C5-2F48-8365-85AE228A0DBF}"/>
              </a:ext>
            </a:extLst>
          </p:cNvPr>
          <p:cNvSpPr txBox="1"/>
          <p:nvPr/>
        </p:nvSpPr>
        <p:spPr>
          <a:xfrm>
            <a:off x="9766370" y="578283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273202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Herman</dc:creator>
  <cp:lastModifiedBy>David Herman</cp:lastModifiedBy>
  <cp:revision>12</cp:revision>
  <dcterms:created xsi:type="dcterms:W3CDTF">2021-05-15T22:28:57Z</dcterms:created>
  <dcterms:modified xsi:type="dcterms:W3CDTF">2021-05-16T15:18:19Z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2021-05-15T22:28:58Z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71db14b6-2844-4824-b10c-b4afb8ac9807</vt:lpwstr>
  </property>
  <property fmtid="{D5CDD505-2E9C-101B-9397-08002B2CF9AE}" pid="8" name="MSIP_Label_f42aa342-8706-4288-bd11-ebb85995028c_ContentBits">
    <vt:lpwstr>0</vt:lpwstr>
  </property>
</Properties>
</file>