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-4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731520" y="4439765"/>
            <a:ext cx="13289280" cy="1371600"/>
          </a:xfrm>
        </p:spPr>
        <p:txBody>
          <a:bodyPr>
            <a:noAutofit/>
          </a:bodyPr>
          <a:lstStyle>
            <a:lvl1pPr marL="0" indent="0" algn="ctr">
              <a:buNone/>
              <a:defRPr sz="3100" spc="143" baseline="0"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731520" y="1720478"/>
            <a:ext cx="13289280" cy="237744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69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41802" y="4260151"/>
            <a:ext cx="4754880" cy="1906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533718" y="4260151"/>
            <a:ext cx="4754880" cy="1906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7264557" y="4231562"/>
            <a:ext cx="73152" cy="54864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66"/>
            <a:ext cx="3291840" cy="702183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329566"/>
            <a:ext cx="9631680" cy="702183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731520" y="1828800"/>
            <a:ext cx="13167360" cy="5486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4206240"/>
            <a:ext cx="12679680" cy="164592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69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5950637"/>
            <a:ext cx="12679680" cy="1181683"/>
          </a:xfrm>
        </p:spPr>
        <p:txBody>
          <a:bodyPr anchor="t"/>
          <a:lstStyle>
            <a:lvl1pPr marL="0" indent="0">
              <a:buNone/>
              <a:defRPr sz="2900" spc="143" baseline="0">
                <a:solidFill>
                  <a:schemeClr val="tx2"/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1097280" y="5900391"/>
            <a:ext cx="12679680" cy="516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731520" y="1828800"/>
            <a:ext cx="6495898" cy="5486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7437120" y="1828800"/>
            <a:ext cx="6495898" cy="5486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679512"/>
            <a:ext cx="6464301" cy="9144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30622" tIns="65311" rIns="130622" bIns="65311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3700" b="1">
                <a:solidFill>
                  <a:schemeClr val="tx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731520" y="2642275"/>
            <a:ext cx="6461760" cy="469635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7439661" y="2642275"/>
            <a:ext cx="6461760" cy="469635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186538"/>
            <a:ext cx="13167360" cy="1371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7437120" y="1679512"/>
            <a:ext cx="6464301" cy="9144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130622" tIns="65311" rIns="130622" bIns="65311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3700" b="1" baseline="0">
                <a:solidFill>
                  <a:schemeClr val="tx2"/>
                </a:solidFill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900712" y="2616263"/>
            <a:ext cx="5998464" cy="1906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7607808" y="2616263"/>
            <a:ext cx="5998464" cy="1906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731520" y="548640"/>
            <a:ext cx="9997440" cy="6858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0850880" y="1920240"/>
            <a:ext cx="3174797" cy="4480560"/>
          </a:xfrm>
        </p:spPr>
        <p:txBody>
          <a:bodyPr tIns="65311" bIns="65311" anchor="t" anchorCtr="0"/>
          <a:lstStyle>
            <a:lvl1pPr marL="0" indent="0">
              <a:lnSpc>
                <a:spcPct val="125000"/>
              </a:lnSpc>
              <a:spcAft>
                <a:spcPts val="1429"/>
              </a:spcAft>
              <a:buNone/>
              <a:defRPr sz="2300">
                <a:solidFill>
                  <a:schemeClr val="tx2"/>
                </a:solidFill>
              </a:defRPr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10850880" y="548640"/>
            <a:ext cx="3169920" cy="1280160"/>
          </a:xfrm>
        </p:spPr>
        <p:txBody>
          <a:bodyPr lIns="130622" tIns="130622" anchor="b" anchorCtr="0"/>
          <a:lstStyle>
            <a:lvl1pPr algn="l">
              <a:buNone/>
              <a:defRPr sz="2600" b="1" spc="-71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07040" y="548640"/>
            <a:ext cx="3291840" cy="1280160"/>
          </a:xfrm>
        </p:spPr>
        <p:txBody>
          <a:bodyPr lIns="130622" tIns="130622" anchor="b" anchorCtr="0"/>
          <a:lstStyle>
            <a:lvl1pPr algn="l">
              <a:buNone/>
              <a:defRPr sz="2600" b="1" spc="-71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31520" y="548640"/>
            <a:ext cx="9631680" cy="667512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46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07040" y="1920240"/>
            <a:ext cx="3291840" cy="530352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429"/>
              </a:spcAft>
              <a:buFontTx/>
              <a:buNone/>
              <a:defRPr sz="2300" b="0">
                <a:solidFill>
                  <a:schemeClr val="tx2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731520" y="1737360"/>
            <a:ext cx="13167360" cy="5614036"/>
          </a:xfrm>
          <a:prstGeom prst="rect">
            <a:avLst/>
          </a:prstGeom>
        </p:spPr>
        <p:txBody>
          <a:bodyPr vert="horz"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9265920" y="7444400"/>
            <a:ext cx="4145280" cy="460858"/>
          </a:xfrm>
          <a:prstGeom prst="rect">
            <a:avLst/>
          </a:prstGeom>
        </p:spPr>
        <p:txBody>
          <a:bodyPr vert="horz" lIns="130622" tIns="65311" rIns="130622" bIns="65311" anchor="ctr" anchorCtr="0"/>
          <a:lstStyle>
            <a:lvl1pPr algn="l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7/23/2025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3413760" y="7444400"/>
            <a:ext cx="5730240" cy="460858"/>
          </a:xfrm>
          <a:prstGeom prst="rect">
            <a:avLst/>
          </a:prstGeom>
        </p:spPr>
        <p:txBody>
          <a:bodyPr vert="horz" lIns="130622" tIns="65311" rIns="130622" bIns="65311" anchor="ctr" anchorCtr="0"/>
          <a:lstStyle>
            <a:lvl1pPr algn="r" eaLnBrk="1" latinLnBrk="0" hangingPunct="1">
              <a:defRPr kumimoji="0" sz="17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3456920" y="7417837"/>
            <a:ext cx="975360" cy="54864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23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731520" y="182880"/>
            <a:ext cx="13167360" cy="1463040"/>
          </a:xfrm>
          <a:prstGeom prst="rect">
            <a:avLst/>
          </a:prstGeom>
          <a:ln w="6350" cap="rnd">
            <a:noFill/>
          </a:ln>
        </p:spPr>
        <p:txBody>
          <a:bodyPr vert="horz" lIns="130622" tIns="65311" rIns="130622" bIns="65311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lang="en-US" sz="6000" b="0" kern="1200" spc="-143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391866" indent="-391866" algn="l" rtl="0" eaLnBrk="1" latinLnBrk="0" hangingPunct="1">
        <a:spcBef>
          <a:spcPts val="857"/>
        </a:spcBef>
        <a:buClr>
          <a:schemeClr val="accent2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14354" indent="-391866" algn="l" rtl="0" eaLnBrk="1" latinLnBrk="0" hangingPunct="1">
        <a:spcBef>
          <a:spcPts val="429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3400" kern="1200">
          <a:solidFill>
            <a:schemeClr val="tx2"/>
          </a:solidFill>
          <a:latin typeface="+mn-lt"/>
          <a:ea typeface="+mn-ea"/>
          <a:cs typeface="+mn-cs"/>
        </a:defRPr>
      </a:lvl2pPr>
      <a:lvl3pPr marL="1436842" indent="-326555" algn="l" rtl="0" eaLnBrk="1" latinLnBrk="0" hangingPunct="1">
        <a:spcBef>
          <a:spcPts val="429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indent="-326555" algn="l" rtl="0" eaLnBrk="1" latinLnBrk="0" hangingPunct="1">
        <a:spcBef>
          <a:spcPts val="429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220575" indent="-326555" algn="l" rtl="0" eaLnBrk="1" latinLnBrk="0" hangingPunct="1">
        <a:spcBef>
          <a:spcPts val="48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612441" indent="-326555" algn="l" rtl="0" eaLnBrk="1" latinLnBrk="0" hangingPunct="1">
        <a:spcBef>
          <a:spcPts val="48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685" indent="-261244" algn="l" rtl="0" eaLnBrk="1" latinLnBrk="0" hangingPunct="1">
        <a:spcBef>
          <a:spcPts val="48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3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65551" indent="-261244" algn="l" rtl="0" eaLnBrk="1" latinLnBrk="0" hangingPunct="1">
        <a:spcBef>
          <a:spcPts val="48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7" indent="-261244" algn="l" rtl="0" eaLnBrk="1" latinLnBrk="0" hangingPunct="1">
        <a:spcBef>
          <a:spcPts val="486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Multi-agent RAG chatbot system with MCP integration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Agentic RAG Chatbot with Groq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Distributed architecture with specialized agents communicating via Model Context Protocol (MCP)</a:t>
            </a:r>
          </a:p>
          <a:p>
            <a:r>
              <a:t>• Agents: CoordinatorAgent, IngestionAgent, RetrievalAgent, LLMResponseAgent, and Streamlit UI</a:t>
            </a:r>
          </a:p>
          <a:p>
            <a:r>
              <a:t>• Responsibilities split across parsing, embedding, retrieval, and response generation</a:t>
            </a:r>
          </a:p>
          <a:p>
            <a:r>
              <a:t>• MCP Bus enables structured message passing between agents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300625"/>
            <a:ext cx="13167360" cy="1371600"/>
          </a:xfrm>
        </p:spPr>
        <p:txBody>
          <a:bodyPr>
            <a:normAutofit/>
          </a:bodyPr>
          <a:lstStyle/>
          <a:p>
            <a:r>
              <a:rPr sz="4800"/>
              <a:t>Agent-Based Architecture with MCP Integration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CoordinatorAgent orchestrates workflow and manages session state</a:t>
            </a:r>
          </a:p>
          <a:p>
            <a:r>
              <a:t>• IngestionAgent parses, chunks, and preprocesses documents</a:t>
            </a:r>
          </a:p>
          <a:p>
            <a:r>
              <a:t>• RetrievalAgent performs FAISS-based semantic search</a:t>
            </a:r>
          </a:p>
          <a:p>
            <a:r>
              <a:t>• LLMResponseAgent uses Groq's Llama3 model to generate responses</a:t>
            </a:r>
          </a:p>
          <a:p>
            <a:r>
              <a:t>• Streamlit UI handles user interaction and displays responses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275573"/>
            <a:ext cx="13167360" cy="1371600"/>
          </a:xfrm>
        </p:spPr>
        <p:txBody>
          <a:bodyPr>
            <a:normAutofit/>
          </a:bodyPr>
          <a:lstStyle/>
          <a:p>
            <a:r>
              <a:rPr sz="4800"/>
              <a:t>System Flow Diagram with Message Passing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Frontend: Streamlit (real-time UI and chat interface)</a:t>
            </a:r>
          </a:p>
          <a:p>
            <a:r>
              <a:t>Backend: Python 3.8+, LangChain, FAISS, Sentence Transformers</a:t>
            </a:r>
          </a:p>
          <a:p>
            <a:r>
              <a:t>Model: Groq Llama3-8B (via LangChain integration)</a:t>
            </a:r>
          </a:p>
          <a:p>
            <a:r>
              <a:t>Vector Store: FAISS for efficient similarity search</a:t>
            </a:r>
          </a:p>
          <a:p>
            <a:r>
              <a:t>Supported Formats: PDF, DOCX, PPTX, CSV, TXT, Markdown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5400"/>
              <a:t>Tech </a:t>
            </a:r>
            <a:r>
              <a:rPr sz="5400"/>
              <a:t>Stack </a:t>
            </a:r>
            <a:r>
              <a:rPr sz="5400" smtClean="0"/>
              <a:t>Use</a:t>
            </a:r>
            <a:r>
              <a:rPr lang="en-US" sz="5400" dirty="0" smtClean="0"/>
              <a:t>d</a:t>
            </a:r>
            <a:endParaRPr sz="5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UI Screenshots of Working App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520" y="1645920"/>
            <a:ext cx="5970098" cy="30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94463" y="1645920"/>
            <a:ext cx="5940537" cy="3032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31731" y="4960018"/>
            <a:ext cx="5925463" cy="300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Challenges Faced:</a:t>
            </a:r>
          </a:p>
          <a:p>
            <a:r>
              <a:t>• Integrating agents and MCP communication</a:t>
            </a:r>
          </a:p>
          <a:p>
            <a:r>
              <a:t>• FAISS indexing with large documents</a:t>
            </a:r>
          </a:p>
          <a:p>
            <a:r>
              <a:t>• Ensuring fallback logic without Groq API</a:t>
            </a:r>
          </a:p>
          <a:p>
            <a:endParaRPr/>
          </a:p>
          <a:p>
            <a:r>
              <a:t>Future Scope:</a:t>
            </a:r>
          </a:p>
          <a:p>
            <a:r>
              <a:t>• Add streaming responses with Groq</a:t>
            </a:r>
          </a:p>
          <a:p>
            <a:r>
              <a:t>• Expand to multimodal inputs (images, audio)</a:t>
            </a:r>
          </a:p>
          <a:p>
            <a:r>
              <a:t>• Integrate dashboards for query analytics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0"/>
            <a:ext cx="13167360" cy="1463040"/>
          </a:xfrm>
        </p:spPr>
        <p:txBody>
          <a:bodyPr>
            <a:normAutofit/>
          </a:bodyPr>
          <a:lstStyle/>
          <a:p>
            <a:r>
              <a:rPr sz="4800"/>
              <a:t>Challenges Faced &amp; Future Scope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Paper</Template>
  <TotalTime>16</TotalTime>
  <Words>227</Words>
  <Application>Microsoft Macintosh PowerPoint</Application>
  <PresentationFormat>Custom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Paper</vt:lpstr>
      <vt:lpstr>Agentic RAG Chatbot with Groq</vt:lpstr>
      <vt:lpstr>Agent-Based Architecture with MCP Integration</vt:lpstr>
      <vt:lpstr>System Flow Diagram with Message Passing</vt:lpstr>
      <vt:lpstr>Tech Stack Used</vt:lpstr>
      <vt:lpstr>UI Screenshots of Working App</vt:lpstr>
      <vt:lpstr>Challenges Faced &amp; Future Scope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Agentic RAG Chatbot with Groq</dc:title>
  <dc:subject/>
  <dc:creator/>
  <cp:keywords/>
  <dc:description>generated using python-pptx</dc:description>
  <cp:lastModifiedBy>LENOVO</cp:lastModifiedBy>
  <cp:revision>3</cp:revision>
  <dcterms:created xsi:type="dcterms:W3CDTF">2013-01-27T09:14:16Z</dcterms:created>
  <dcterms:modified xsi:type="dcterms:W3CDTF">2025-07-23T12:35:00Z</dcterms:modified>
  <cp:category/>
</cp:coreProperties>
</file>