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6" r:id="rId9"/>
    <p:sldId id="267" r:id="rId10"/>
    <p:sldId id="268" r:id="rId11"/>
    <p:sldId id="264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83FE4C-64F6-4B77-BC35-6FCF50C77469}">
          <p14:sldIdLst>
            <p14:sldId id="256"/>
            <p14:sldId id="257"/>
            <p14:sldId id="269"/>
            <p14:sldId id="258"/>
            <p14:sldId id="270"/>
            <p14:sldId id="259"/>
          </p14:sldIdLst>
        </p14:section>
        <p14:section name="Untitled Section" id="{88E0C048-A460-4D25-B5EB-F18FDDAB96C1}">
          <p14:sldIdLst>
            <p14:sldId id="260"/>
          </p14:sldIdLst>
        </p14:section>
        <p14:section name="Untitled Section" id="{3673B9E0-338E-4FB7-9E85-067060205CDF}">
          <p14:sldIdLst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618175" y="401240"/>
            <a:ext cx="5017500" cy="1951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	 MINI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b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Maze Runner</a:t>
            </a:r>
            <a:endParaRPr lang="en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189475" y="3756775"/>
            <a:ext cx="5446200" cy="71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655925" y="3529850"/>
            <a:ext cx="5282400" cy="13784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828800" lvl="0" indent="0">
              <a:spcBef>
                <a:spcPts val="0"/>
              </a:spcBef>
              <a:buNone/>
            </a:pPr>
            <a:endParaRPr lang="en"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is measured in terms of the iterations of the loops in the program.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expressed as a function of complexity of the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depth first traversal is O(nodes + edges).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23849" y="520995"/>
            <a:ext cx="4726345" cy="38668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941250" y="76900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361525" y="794225"/>
            <a:ext cx="5887200" cy="70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651475" y="945500"/>
            <a:ext cx="5597400" cy="67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en" sz="3000" b="1" i="1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222850" y="2382650"/>
            <a:ext cx="6832800" cy="252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the maze problem by using graph.Every start point , dead end , goal , and Decision point can be represented by a node . The arcs between the nodes represents possible path through the maze . Write a program that simulates a Mouse’s movement through the maze , using a graph and the depth-first traversal.Complete the program to print path of the maze.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81" y="1363012"/>
            <a:ext cx="2585544" cy="34153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6990" y="225584"/>
            <a:ext cx="7038900" cy="914100"/>
          </a:xfrm>
        </p:spPr>
        <p:txBody>
          <a:bodyPr/>
          <a:lstStyle/>
          <a:p>
            <a:r>
              <a:rPr lang="en-IN" sz="3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Maze Runner:-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12" y="1397876"/>
            <a:ext cx="3167063" cy="33859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72303" y="1363012"/>
            <a:ext cx="42042" cy="37804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Key Points :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-Depth First Traversal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-C Graphics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 txBox="1"/>
          <p:nvPr/>
        </p:nvSpPr>
        <p:spPr>
          <a:xfrm>
            <a:off x="-113450" y="321987"/>
            <a:ext cx="7261500" cy="701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398199" y="3302924"/>
            <a:ext cx="3384007" cy="680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Necessary compiler</a:t>
            </a:r>
            <a:r>
              <a:rPr lang="en" sz="3000" dirty="0" smtClean="0">
                <a:solidFill>
                  <a:srgbClr val="FFFFFF"/>
                </a:solidFill>
              </a:rPr>
              <a:t>:</a:t>
            </a:r>
            <a:endParaRPr lang="en" sz="3000" dirty="0">
              <a:solidFill>
                <a:srgbClr val="FFFFFF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563225" y="398370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398200" y="4197993"/>
            <a:ext cx="3542400" cy="52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-TURBOC3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Functionalities:-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063054"/>
            <a:ext cx="7038900" cy="2911200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calculation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Score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Maze refresh without changing actual map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0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Project:</a:t>
            </a:r>
            <a:endParaRPr lang="e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sz="1800" dirty="0">
                <a:solidFill>
                  <a:schemeClr val="bg1"/>
                </a:solidFill>
              </a:rPr>
              <a:t>1</a:t>
            </a:r>
            <a:r>
              <a:rPr lang="en-IN" sz="1800" dirty="0" smtClean="0">
                <a:solidFill>
                  <a:schemeClr val="bg1"/>
                </a:solidFill>
              </a:rPr>
              <a:t>]  </a:t>
            </a: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and Nodes are taken as input in program by using file handling.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2]Graph is created by using creategraph function (creategraph()).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3]Graph is represented on console using C-Graphics.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4]The all possible paths are calculated by using depth-first traversal algorithm.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481718" y="1979250"/>
            <a:ext cx="6601364" cy="84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80541" y="1159294"/>
            <a:ext cx="6164845" cy="6057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Creating Node</a:t>
            </a:r>
            <a:endParaRPr lang="e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node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data to 0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link to NULL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node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8546" y="424690"/>
            <a:ext cx="2990682" cy="840584"/>
          </a:xfrm>
        </p:spPr>
        <p:txBody>
          <a:bodyPr/>
          <a:lstStyle/>
          <a:p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listnode and Create Graph.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</p:spPr>
        <p:txBody>
          <a:bodyPr/>
          <a:lstStyle/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listnode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indegree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outdegree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visited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paths yv</a:t>
            </a:r>
          </a:p>
          <a:p>
            <a:pPr lvl="1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paths jv</a:t>
            </a:r>
          </a:p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link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node</a:t>
            </a:r>
          </a:p>
          <a:p>
            <a:pPr lvl="1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Graph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//no. of edges</a:t>
            </a: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	//no. of vertices</a:t>
            </a: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Adj         //adjacency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		base pointer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graph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93771" y="1404257"/>
            <a:ext cx="0" cy="373924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create graph: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171" y="1567550"/>
            <a:ext cx="3764529" cy="3382822"/>
          </a:xfrm>
        </p:spPr>
        <p:txBody>
          <a:bodyPr/>
          <a:lstStyle/>
          <a:p>
            <a:pPr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creategraph</a:t>
            </a:r>
          </a:p>
          <a:p>
            <a:pPr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Alloc(G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graph variable)</a:t>
            </a:r>
          </a:p>
          <a:p>
            <a:pPr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Read no. of edges and vertices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to G E and G V</a:t>
            </a:r>
          </a:p>
          <a:p>
            <a:pPr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Alloc(G adj with vertices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listnode)</a:t>
            </a:r>
          </a:p>
          <a:p>
            <a:pPr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loop(no. of vertices in G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indegree , outdegree , incoming 	visited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outgoing visited paths to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zero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 loop</a:t>
            </a:r>
          </a:p>
          <a:p>
            <a:pPr>
              <a:buNone/>
            </a:pPr>
            <a:endParaRPr lang="en-IN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3221" y="1567550"/>
            <a:ext cx="3403200" cy="3575950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loop(no. of edges in G)			read each edge source to x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	destination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listnode link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 manipulate 	indegree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outdegree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</a:t>
            </a: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G</a:t>
            </a: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creategraph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0700" y="1567550"/>
            <a:ext cx="0" cy="3755564"/>
          </a:xfrm>
          <a:prstGeom prst="line">
            <a:avLst/>
          </a:prstGeom>
          <a:ln w="31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225</Words>
  <Application>Microsoft Office PowerPoint</Application>
  <PresentationFormat>On-screen Show (16:9)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Montserrat</vt:lpstr>
      <vt:lpstr>Arial</vt:lpstr>
      <vt:lpstr>Wingdings</vt:lpstr>
      <vt:lpstr>Times New Roman</vt:lpstr>
      <vt:lpstr>Focus</vt:lpstr>
      <vt:lpstr>DATA STRUCTURE   MINI PROJECT             Maze Runner</vt:lpstr>
      <vt:lpstr>PowerPoint Presentation</vt:lpstr>
      <vt:lpstr>  Maze Runner:-</vt:lpstr>
      <vt:lpstr>Key Points :</vt:lpstr>
      <vt:lpstr>Functionalities:-</vt:lpstr>
      <vt:lpstr>Steps for Project:</vt:lpstr>
      <vt:lpstr>Algorithm for Creating Node</vt:lpstr>
      <vt:lpstr>Algorithm for listnode and Create Graph.</vt:lpstr>
      <vt:lpstr>Algorithm to create graph:</vt:lpstr>
      <vt:lpstr>Efficiency: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 MINI PROJECT</dc:title>
  <cp:lastModifiedBy>Sagar Mhantati</cp:lastModifiedBy>
  <cp:revision>19</cp:revision>
  <dcterms:modified xsi:type="dcterms:W3CDTF">2018-09-30T20:18:59Z</dcterms:modified>
</cp:coreProperties>
</file>