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  <p:sldId id="269" r:id="rId12"/>
    <p:sldId id="270" r:id="rId13"/>
    <p:sldId id="263" r:id="rId14"/>
    <p:sldId id="264" r:id="rId15"/>
    <p:sldId id="265" r:id="rId16"/>
    <p:sldId id="266" r:id="rId17"/>
    <p:sldId id="275" r:id="rId18"/>
    <p:sldId id="276" r:id="rId19"/>
    <p:sldId id="267" r:id="rId20"/>
    <p:sldId id="268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8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hyperlink" Target="https://chrome.google.com/webstore/detail/wave-evaluation-tool/jbbplnpkjmmeebjpijfedlgcdilocofh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online-convert.com/fr/convertir-en-webp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Picture 416" descr="C:\Users\Tom\AppData\Local\Microsoft\Windows\Temporary Internet Files\Content.IE5\3TCQXQ9O\MPj043317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092957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921520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D5D737-522D-4ABD-8C5D-447770071420}"/>
              </a:ext>
            </a:extLst>
          </p:cNvPr>
          <p:cNvSpPr txBox="1"/>
          <p:nvPr/>
        </p:nvSpPr>
        <p:spPr>
          <a:xfrm>
            <a:off x="4553712" y="1330007"/>
            <a:ext cx="4107942" cy="469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hlinkClick r:id="rId2"/>
              </a:rPr>
              <a:t>https://chrome.google.com/webstore/detail/wave-evaluation-tool/jbbplnpkjmmeebjpijfedlgcdilocofh</a:t>
            </a:r>
            <a:endParaRPr lang="en-US" sz="19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hlinkClick r:id="rId3"/>
              </a:rPr>
              <a:t>https://wave.webaim.org/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2979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15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8D8E26-B6C7-4660-8AE8-46A8A720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06982"/>
            <a:ext cx="8178799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1BCF5A-73B5-41D9-A862-619D2CEF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3" r="-2" b="-2"/>
          <a:stretch/>
        </p:blipFill>
        <p:spPr>
          <a:xfrm>
            <a:off x="241299" y="321733"/>
            <a:ext cx="8661401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631" y="548417"/>
            <a:ext cx="5618369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7C5AD4-4049-4030-A895-E4DA0C84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3" y="1031016"/>
            <a:ext cx="4577605" cy="4817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548418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3526B9-5182-4459-9511-011276C1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26" y="743797"/>
            <a:ext cx="2529629" cy="1477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C5B8B8-591B-4B80-92F1-D4D5B706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26" y="2841247"/>
            <a:ext cx="2529629" cy="12056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2529926"/>
            <a:ext cx="2778319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7AB17D-B14D-48C0-85C0-5435208D9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053" y="4606119"/>
            <a:ext cx="1980373" cy="15542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0660" y="4441273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44602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EEEC91E-106C-4E5B-9F68-EFF942A4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0" y="643466"/>
            <a:ext cx="76315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8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6963BC-0C88-4EFA-9173-FEF807F9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" b="3189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772222-E875-452D-A049-407A4B52DF1D}"/>
              </a:ext>
            </a:extLst>
          </p:cNvPr>
          <p:cNvSpPr txBox="1"/>
          <p:nvPr/>
        </p:nvSpPr>
        <p:spPr>
          <a:xfrm>
            <a:off x="571500" y="2279018"/>
            <a:ext cx="3985907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https://developer.mozilla.org/fr/docs/Web/Accessibility/Mobile_accessibility_checklist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69E1F75E-2560-9236-A513-598D9969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FF483F-8BCF-460C-AF1B-90DC20B89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" t="-572" b="-1"/>
          <a:stretch/>
        </p:blipFill>
        <p:spPr>
          <a:xfrm>
            <a:off x="1259632" y="620688"/>
            <a:ext cx="7041405" cy="55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D131ED-4E83-4717-A287-F040735A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195387"/>
            <a:ext cx="6562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1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19F1FC-8D3A-4BCA-9806-BA744753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27429"/>
            <a:ext cx="8178799" cy="380314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E5DD7CE-17DB-4EE5-884E-672C15034475}"/>
              </a:ext>
            </a:extLst>
          </p:cNvPr>
          <p:cNvSpPr txBox="1"/>
          <p:nvPr/>
        </p:nvSpPr>
        <p:spPr>
          <a:xfrm>
            <a:off x="571500" y="2279018"/>
            <a:ext cx="3985907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https://www.uptrends.com/tools/website-speed-test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arth Globe Americas">
            <a:extLst>
              <a:ext uri="{FF2B5EF4-FFF2-40B4-BE49-F238E27FC236}">
                <a16:creationId xmlns:a16="http://schemas.microsoft.com/office/drawing/2014/main" id="{1F23FCC0-4EE4-6F7A-F285-853C3C4BE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5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682754"/>
            <a:ext cx="4119369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5435945"/>
            <a:ext cx="326571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3567390"/>
            <a:ext cx="1733855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8C6DE-2B85-442A-9185-2D3B3146D167}"/>
              </a:ext>
            </a:extLst>
          </p:cNvPr>
          <p:cNvSpPr txBox="1"/>
          <p:nvPr/>
        </p:nvSpPr>
        <p:spPr>
          <a:xfrm>
            <a:off x="1097280" y="1431042"/>
            <a:ext cx="3489540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https://image.online-convert.com/fr/convertir-en-webp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83E977-5743-48F8-AB98-AF3F270B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88845"/>
            <a:ext cx="3971037" cy="28803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CAF4B2-6B54-4703-A73C-77FFC811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1866075"/>
            <a:ext cx="3971037" cy="3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DCE3B0C-6941-4111-B96D-A24199C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68"/>
            <a:ext cx="9144000" cy="62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86F102-87A3-4A8E-92FF-39F323A2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" y="0"/>
            <a:ext cx="8581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HTML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849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41C027-43D1-4FC3-9817-3BD14528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61586"/>
            <a:ext cx="8458200" cy="43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1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597471-A185-4CFC-835F-21337D7C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0" r="18671" b="-1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STYLE.CSS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865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72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AAFDA4-2B2A-4919-BF8F-7397C62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46593"/>
            <a:ext cx="8178799" cy="29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8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TP030007258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2010-04-16T13:48:52+00:00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327699</Value>
      <Value>503339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design - Internet numérique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design - Internet numérique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uuEajATAg7HSFQypJCSrn1DXl+o=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170158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4CDF1A0C-CFBC-43C4-B66C-6A39D34967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FD0025-B240-4854-891C-BA58ACC09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25C35-DB16-4838-98EB-2166CA420D3C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design - Internet numérique</Template>
  <TotalTime>275</TotalTime>
  <Words>73</Words>
  <Application>Microsoft Office PowerPoint</Application>
  <PresentationFormat>Affichage à l'écran (4:3)</PresentationFormat>
  <Paragraphs>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Thème Office</vt:lpstr>
      <vt:lpstr>P4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</dc:title>
  <dc:creator>Anissa BOUGOUFA</dc:creator>
  <cp:lastModifiedBy>Anissa BOUGOUFA</cp:lastModifiedBy>
  <cp:revision>12</cp:revision>
  <dcterms:created xsi:type="dcterms:W3CDTF">2022-12-17T09:46:00Z</dcterms:created>
  <dcterms:modified xsi:type="dcterms:W3CDTF">2022-12-30T17:49:42Z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8551400</vt:r8>
  </property>
  <property fmtid="{D5CDD505-2E9C-101B-9397-08002B2CF9AE}" pid="5" name="APTrustLevel">
    <vt:r8>3</vt:r8>
  </property>
</Properties>
</file>