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58" r:id="rId8"/>
    <p:sldId id="259" r:id="rId9"/>
    <p:sldId id="261" r:id="rId10"/>
    <p:sldId id="262" r:id="rId11"/>
    <p:sldId id="269" r:id="rId12"/>
    <p:sldId id="270" r:id="rId13"/>
    <p:sldId id="263" r:id="rId14"/>
    <p:sldId id="264" r:id="rId15"/>
    <p:sldId id="265" r:id="rId16"/>
    <p:sldId id="266" r:id="rId17"/>
    <p:sldId id="267" r:id="rId18"/>
    <p:sldId id="268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7" d="100"/>
          <a:sy n="77" d="100"/>
        </p:scale>
        <p:origin x="15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27/12/2022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27/12/2022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27/12/2022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27/12/2022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27/12/2022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27/12/2022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27/12/2022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27/12/2022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27/12/2022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27/12/2022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27/12/2022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27/12/2022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ave.webaim.org/" TargetMode="External"/><Relationship Id="rId2" Type="http://schemas.openxmlformats.org/officeDocument/2006/relationships/hyperlink" Target="https://chrome.google.com/webstore/detail/wave-evaluation-tool/jbbplnpkjmmeebjpijfedlgcdilocofh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.online-convert.com/fr/convertir-en-webp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0" name="Picture 416" descr="C:\Users\Tom\AppData\Local\Microsoft\Windows\Temporary Internet Files\Content.IE5\3TCQXQ9O\MPj043317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092957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921520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ED5D737-522D-4ABD-8C5D-447770071420}"/>
              </a:ext>
            </a:extLst>
          </p:cNvPr>
          <p:cNvSpPr txBox="1"/>
          <p:nvPr/>
        </p:nvSpPr>
        <p:spPr>
          <a:xfrm>
            <a:off x="4553712" y="1330007"/>
            <a:ext cx="4107942" cy="4692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hlinkClick r:id="rId2"/>
              </a:rPr>
              <a:t>https://chrome.google.com/webstore/detail/wave-evaluation-tool/jbbplnpkjmmeebjpijfedlgcdilocofh</a:t>
            </a:r>
            <a:endParaRPr lang="en-US" sz="190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hlinkClick r:id="rId3"/>
              </a:rPr>
              <a:t>https://wave.webaim.org/</a:t>
            </a: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529796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15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8D8E26-B6C7-4660-8AE8-46A8A720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506982"/>
            <a:ext cx="8178799" cy="384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1BCF5A-73B5-41D9-A862-619D2CEFD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73" r="-2" b="-2"/>
          <a:stretch/>
        </p:blipFill>
        <p:spPr>
          <a:xfrm>
            <a:off x="241299" y="321733"/>
            <a:ext cx="8661401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38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6A4DDC-3049-4FEA-B9FF-CBCF8B277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631" y="548417"/>
            <a:ext cx="5618369" cy="576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F7C5AD4-4049-4030-A895-E4DA0C84B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13" y="1031016"/>
            <a:ext cx="4577605" cy="48170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BCB2CF-F2CE-43B5-93CB-386479577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0780" y="548418"/>
            <a:ext cx="2778319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3526B9-5182-4459-9511-011276C18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426" y="743797"/>
            <a:ext cx="2529629" cy="14775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6C5B8B8-591B-4B80-92F1-D4D5B706B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426" y="2841247"/>
            <a:ext cx="2529629" cy="120564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C68A941-4039-4496-9008-274182DF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0780" y="2529926"/>
            <a:ext cx="2778319" cy="182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17AB17D-B14D-48C0-85C0-5435208D9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053" y="4606119"/>
            <a:ext cx="1980373" cy="155429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8B897E-FBB2-4D71-AA1C-3C4DA4A2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0660" y="4441273"/>
            <a:ext cx="2778319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44602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7772222-E875-452D-A049-407A4B52DF1D}"/>
              </a:ext>
            </a:extLst>
          </p:cNvPr>
          <p:cNvSpPr txBox="1"/>
          <p:nvPr/>
        </p:nvSpPr>
        <p:spPr>
          <a:xfrm>
            <a:off x="571500" y="2279018"/>
            <a:ext cx="3985907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https://developer.mozilla.org/fr/docs/Web/Accessibility/Mobile_accessibility_checklist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7085" y="-2008"/>
            <a:ext cx="4206915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2605" y="-2"/>
            <a:ext cx="4081395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Earth Globe Americas">
            <a:extLst>
              <a:ext uri="{FF2B5EF4-FFF2-40B4-BE49-F238E27FC236}">
                <a16:creationId xmlns:a16="http://schemas.microsoft.com/office/drawing/2014/main" id="{69E1F75E-2560-9236-A513-598D9969D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3042" y="1117601"/>
            <a:ext cx="2847593" cy="284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20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4FF483F-8BCF-460C-AF1B-90DC20B89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7" t="-572" b="-1"/>
          <a:stretch/>
        </p:blipFill>
        <p:spPr>
          <a:xfrm>
            <a:off x="1259632" y="620688"/>
            <a:ext cx="7041405" cy="55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1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3D131ED-4E83-4717-A287-F040735AB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195387"/>
            <a:ext cx="65627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15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A19F1FC-8D3A-4BCA-9806-BA7447539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527429"/>
            <a:ext cx="8178799" cy="380314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8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6820" y="682754"/>
            <a:ext cx="4119369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695" y="5435945"/>
            <a:ext cx="326571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758694" y="3567390"/>
            <a:ext cx="1733855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78C6DE-2B85-442A-9185-2D3B3146D167}"/>
              </a:ext>
            </a:extLst>
          </p:cNvPr>
          <p:cNvSpPr txBox="1"/>
          <p:nvPr/>
        </p:nvSpPr>
        <p:spPr>
          <a:xfrm>
            <a:off x="1097280" y="1431042"/>
            <a:ext cx="3489540" cy="3995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https://image.online-convert.com/fr/convertir-en-webp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21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E83E977-5743-48F8-AB98-AF3F270BD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988845"/>
            <a:ext cx="3971037" cy="288030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5996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4CAF4B2-6B54-4703-A73C-77FFC811A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62" y="1866075"/>
            <a:ext cx="3971037" cy="31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6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E5DD7CE-17DB-4EE5-884E-672C15034475}"/>
              </a:ext>
            </a:extLst>
          </p:cNvPr>
          <p:cNvSpPr txBox="1"/>
          <p:nvPr/>
        </p:nvSpPr>
        <p:spPr>
          <a:xfrm>
            <a:off x="571500" y="2279018"/>
            <a:ext cx="3985907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https://www.uptrends.com/tools/website-speed-test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7085" y="-2008"/>
            <a:ext cx="4206915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2605" y="-2"/>
            <a:ext cx="4081395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Earth Globe Americas">
            <a:extLst>
              <a:ext uri="{FF2B5EF4-FFF2-40B4-BE49-F238E27FC236}">
                <a16:creationId xmlns:a16="http://schemas.microsoft.com/office/drawing/2014/main" id="{1F23FCC0-4EE4-6F7A-F285-853C3C4BE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3042" y="1117601"/>
            <a:ext cx="2847593" cy="284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50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DCE3B0C-6941-4111-B96D-A24199C2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168"/>
            <a:ext cx="9144000" cy="624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1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986F102-87A3-4A8E-92FF-39F323A28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4" y="0"/>
            <a:ext cx="8581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6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05E34C-23B6-449F-AB26-7CFB1CD8EB32}"/>
              </a:ext>
            </a:extLst>
          </p:cNvPr>
          <p:cNvSpPr txBox="1"/>
          <p:nvPr/>
        </p:nvSpPr>
        <p:spPr>
          <a:xfrm>
            <a:off x="5598460" y="1783959"/>
            <a:ext cx="306548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dirty="0">
                <a:latin typeface="+mj-lt"/>
                <a:ea typeface="+mj-ea"/>
                <a:cs typeface="+mj-cs"/>
              </a:rPr>
              <a:t>W3C HTML</a:t>
            </a:r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3" descr="White alphabet letters placed flat and stacked">
            <a:extLst>
              <a:ext uri="{FF2B5EF4-FFF2-40B4-BE49-F238E27FC236}">
                <a16:creationId xmlns:a16="http://schemas.microsoft.com/office/drawing/2014/main" id="{D471C71B-526A-F7FF-C64A-99F7515F90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4" r="41298" b="-1"/>
          <a:stretch/>
        </p:blipFill>
        <p:spPr>
          <a:xfrm>
            <a:off x="20" y="1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8497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41C027-43D1-4FC3-9817-3BD14528B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261586"/>
            <a:ext cx="8458200" cy="433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1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597471-A185-4CFC-835F-21337D7C3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30" r="18671" b="-1"/>
          <a:stretch/>
        </p:blipFill>
        <p:spPr>
          <a:xfrm>
            <a:off x="342900" y="457200"/>
            <a:ext cx="8458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6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05E34C-23B6-449F-AB26-7CFB1CD8EB32}"/>
              </a:ext>
            </a:extLst>
          </p:cNvPr>
          <p:cNvSpPr txBox="1"/>
          <p:nvPr/>
        </p:nvSpPr>
        <p:spPr>
          <a:xfrm>
            <a:off x="5598460" y="1783959"/>
            <a:ext cx="306548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dirty="0">
                <a:latin typeface="+mj-lt"/>
                <a:ea typeface="+mj-ea"/>
                <a:cs typeface="+mj-cs"/>
              </a:rPr>
              <a:t>W3C STYLE.CSS</a:t>
            </a:r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3" descr="White alphabet letters placed flat and stacked">
            <a:extLst>
              <a:ext uri="{FF2B5EF4-FFF2-40B4-BE49-F238E27FC236}">
                <a16:creationId xmlns:a16="http://schemas.microsoft.com/office/drawing/2014/main" id="{D471C71B-526A-F7FF-C64A-99F7515F90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4" r="41298" b="-1"/>
          <a:stretch/>
        </p:blipFill>
        <p:spPr>
          <a:xfrm>
            <a:off x="20" y="1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58657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72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CAAFDA4-2B2A-4919-BF8F-7397C6276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946593"/>
            <a:ext cx="8178799" cy="29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186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55" ma:contentTypeDescription="Create a new document." ma:contentTypeScope="" ma:versionID="41eb558a2b826e6e4f9defd990175bec">
  <xsd:schema xmlns:xsd="http://www.w3.org/2001/XMLSchema" xmlns:xs="http://www.w3.org/2001/XMLSchema" xmlns:p="http://schemas.microsoft.com/office/2006/metadata/properties" xmlns:ns2="6d93d202-47fc-4405-873a-cab67cc5f1b2" xmlns:ns3="64acb2c5-0a2b-4bda-bd34-58e36cbb80d2" targetNamespace="http://schemas.microsoft.com/office/2006/metadata/properties" ma:root="true" ma:fieldsID="19deea0185cf7bc57eee9b90b1ba2ace" ns2:_="" ns3:_="">
    <xsd:import namespace="6d93d202-47fc-4405-873a-cab67cc5f1b2"/>
    <xsd:import namespace="64acb2c5-0a2b-4bda-bd34-58e36cbb80d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202-47fc-4405-873a-cab67cc5f1b2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79c007-7f28-4db9-9ba1-525d19a3279b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0C6DD30-196A-4C6B-B1BF-A43F3B8ACD4F}" ma:internalName="CSXSubmissionMarket" ma:readOnly="false" ma:showField="MarketName" ma:web="6d93d202-47fc-4405-873a-cab67cc5f1b2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bb16b974-ed24-4278-8820-8e232d38904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E2D4CA2-442A-4FDA-AA57-71B8C7B2C53C}" ma:internalName="InProjectListLookup" ma:readOnly="true" ma:showField="InProjectLis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fd9a49dc-3dbf-4047-b62d-1d587abe7b40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E2D4CA2-442A-4FDA-AA57-71B8C7B2C53C}" ma:internalName="LastCompleteVersionLookup" ma:readOnly="true" ma:showField="LastComplete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E2D4CA2-442A-4FDA-AA57-71B8C7B2C53C}" ma:internalName="LastPreviewErrorLookup" ma:readOnly="true" ma:showField="LastPreview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E2D4CA2-442A-4FDA-AA57-71B8C7B2C53C}" ma:internalName="LastPreviewResultLookup" ma:readOnly="true" ma:showField="LastPreview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E2D4CA2-442A-4FDA-AA57-71B8C7B2C53C}" ma:internalName="LastPreviewAttemptDateLookup" ma:readOnly="true" ma:showField="LastPreview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E2D4CA2-442A-4FDA-AA57-71B8C7B2C53C}" ma:internalName="LastPreviewedByLookup" ma:readOnly="true" ma:showField="LastPreview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E2D4CA2-442A-4FDA-AA57-71B8C7B2C53C}" ma:internalName="LastPreviewTimeLookup" ma:readOnly="true" ma:showField="LastPreview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E2D4CA2-442A-4FDA-AA57-71B8C7B2C53C}" ma:internalName="LastPreviewVersionLookup" ma:readOnly="true" ma:showField="LastPreview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E2D4CA2-442A-4FDA-AA57-71B8C7B2C53C}" ma:internalName="LastPublishErrorLookup" ma:readOnly="true" ma:showField="LastPublish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E2D4CA2-442A-4FDA-AA57-71B8C7B2C53C}" ma:internalName="LastPublishResultLookup" ma:readOnly="true" ma:showField="LastPublish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E2D4CA2-442A-4FDA-AA57-71B8C7B2C53C}" ma:internalName="LastPublishAttemptDateLookup" ma:readOnly="true" ma:showField="LastPublish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E2D4CA2-442A-4FDA-AA57-71B8C7B2C53C}" ma:internalName="LastPublishedByLookup" ma:readOnly="true" ma:showField="LastPublish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E2D4CA2-442A-4FDA-AA57-71B8C7B2C53C}" ma:internalName="LastPublishTimeLookup" ma:readOnly="true" ma:showField="LastPublish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E2D4CA2-442A-4FDA-AA57-71B8C7B2C53C}" ma:internalName="LastPublishVersionLookup" ma:readOnly="true" ma:showField="LastPublish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4CDE398E-75A7-4993-8C61-2BFD31F64754}" ma:internalName="LocLastLocAttemptVersionLookup" ma:readOnly="false" ma:showField="LastLocAttemptVersion" ma:web="6d93d202-47fc-4405-873a-cab67cc5f1b2">
      <xsd:simpleType>
        <xsd:restriction base="dms:Lookup"/>
      </xsd:simpleType>
    </xsd:element>
    <xsd:element name="LocLastLocAttemptVersionTypeLookup" ma:index="72" nillable="true" ma:displayName="Loc Last Loc Attempt Version Type" ma:default="" ma:list="{4CDE398E-75A7-4993-8C61-2BFD31F64754}" ma:internalName="LocLastLocAttemptVersionTypeLookup" ma:readOnly="true" ma:showField="LastLocAttemptVersionType" ma:web="6d93d202-47fc-4405-873a-cab67cc5f1b2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4CDE398E-75A7-4993-8C61-2BFD31F64754}" ma:internalName="LocNewPublishedVersionLookup" ma:readOnly="true" ma:showField="NewPublishedVersion" ma:web="6d93d202-47fc-4405-873a-cab67cc5f1b2">
      <xsd:simpleType>
        <xsd:restriction base="dms:Lookup"/>
      </xsd:simpleType>
    </xsd:element>
    <xsd:element name="LocOverallHandbackStatusLookup" ma:index="76" nillable="true" ma:displayName="Loc Overall Handback Status" ma:default="" ma:list="{4CDE398E-75A7-4993-8C61-2BFD31F64754}" ma:internalName="LocOverallHandbackStatusLookup" ma:readOnly="true" ma:showField="OverallHandbackStatus" ma:web="6d93d202-47fc-4405-873a-cab67cc5f1b2">
      <xsd:simpleType>
        <xsd:restriction base="dms:Lookup"/>
      </xsd:simpleType>
    </xsd:element>
    <xsd:element name="LocOverallLocStatusLookup" ma:index="77" nillable="true" ma:displayName="Loc Overall Localize Status" ma:default="" ma:list="{4CDE398E-75A7-4993-8C61-2BFD31F64754}" ma:internalName="LocOverallLocStatusLookup" ma:readOnly="true" ma:showField="OverallLocStatus" ma:web="6d93d202-47fc-4405-873a-cab67cc5f1b2">
      <xsd:simpleType>
        <xsd:restriction base="dms:Lookup"/>
      </xsd:simpleType>
    </xsd:element>
    <xsd:element name="LocOverallPreviewStatusLookup" ma:index="78" nillable="true" ma:displayName="Loc Overall Preview Status" ma:default="" ma:list="{4CDE398E-75A7-4993-8C61-2BFD31F64754}" ma:internalName="LocOverallPreviewStatusLookup" ma:readOnly="true" ma:showField="OverallPreviewStatus" ma:web="6d93d202-47fc-4405-873a-cab67cc5f1b2">
      <xsd:simpleType>
        <xsd:restriction base="dms:Lookup"/>
      </xsd:simpleType>
    </xsd:element>
    <xsd:element name="LocOverallPublishStatusLookup" ma:index="79" nillable="true" ma:displayName="Loc Overall Publish Status" ma:default="" ma:list="{4CDE398E-75A7-4993-8C61-2BFD31F64754}" ma:internalName="LocOverallPublishStatusLookup" ma:readOnly="true" ma:showField="OverallPublishStatus" ma:web="6d93d202-47fc-4405-873a-cab67cc5f1b2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4CDE398E-75A7-4993-8C61-2BFD31F64754}" ma:internalName="LocProcessedForHandoffsLookup" ma:readOnly="true" ma:showField="ProcessedForHandoffs" ma:web="6d93d202-47fc-4405-873a-cab67cc5f1b2">
      <xsd:simpleType>
        <xsd:restriction base="dms:Lookup"/>
      </xsd:simpleType>
    </xsd:element>
    <xsd:element name="LocProcessedForMarketsLookup" ma:index="82" nillable="true" ma:displayName="Loc Processed For Markets" ma:default="" ma:list="{4CDE398E-75A7-4993-8C61-2BFD31F64754}" ma:internalName="LocProcessedForMarketsLookup" ma:readOnly="true" ma:showField="ProcessedForMarkets" ma:web="6d93d202-47fc-4405-873a-cab67cc5f1b2">
      <xsd:simpleType>
        <xsd:restriction base="dms:Lookup"/>
      </xsd:simpleType>
    </xsd:element>
    <xsd:element name="LocPublishedDependentAssetsLookup" ma:index="83" nillable="true" ma:displayName="Loc Published Dependent Assets" ma:default="" ma:list="{4CDE398E-75A7-4993-8C61-2BFD31F64754}" ma:internalName="LocPublishedDependentAssetsLookup" ma:readOnly="true" ma:showField="PublishedDependentAssets" ma:web="6d93d202-47fc-4405-873a-cab67cc5f1b2">
      <xsd:simpleType>
        <xsd:restriction base="dms:Lookup"/>
      </xsd:simpleType>
    </xsd:element>
    <xsd:element name="LocPublishedLinkedAssetsLookup" ma:index="84" nillable="true" ma:displayName="Loc Published Linked Assets" ma:default="" ma:list="{4CDE398E-75A7-4993-8C61-2BFD31F64754}" ma:internalName="LocPublishedLinkedAssetsLookup" ma:readOnly="true" ma:showField="PublishedLinkedAssets" ma:web="6d93d202-47fc-4405-873a-cab67cc5f1b2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db560eb5-700a-4f94-8fda-b57de4261f12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0C6DD30-196A-4C6B-B1BF-A43F3B8ACD4F}" ma:internalName="Markets" ma:readOnly="false" ma:showField="MarketNa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E2D4CA2-442A-4FDA-AA57-71B8C7B2C53C}" ma:internalName="NumOfRatingsLookup" ma:readOnly="true" ma:showField="NumOfRating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E2D4CA2-442A-4FDA-AA57-71B8C7B2C53C}" ma:internalName="PublishStatusLookup" ma:readOnly="false" ma:showField="PublishStatu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e3f7319-fb8f-4449-8902-000ab73a856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1d213f5-ec09-44b6-a8be-9da225be7a8d}" ma:internalName="TaxCatchAll" ma:showField="CatchAllData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1d213f5-ec09-44b6-a8be-9da225be7a8d}" ma:internalName="TaxCatchAllLabel" ma:readOnly="true" ma:showField="CatchAllDataLabel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b2c5-0a2b-4bda-bd34-58e36cbb80d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quiredFrom xmlns="6d93d202-47fc-4405-873a-cab67cc5f1b2" xsi:nil="true"/>
    <IsSearchable xmlns="6d93d202-47fc-4405-873a-cab67cc5f1b2">true</IsSearchable>
    <EditorialStatus xmlns="6d93d202-47fc-4405-873a-cab67cc5f1b2">Complete</EditorialStatus>
    <OriginAsset xmlns="6d93d202-47fc-4405-873a-cab67cc5f1b2" xsi:nil="true"/>
    <ThumbnailAssetId xmlns="6d93d202-47fc-4405-873a-cab67cc5f1b2" xsi:nil="true"/>
    <TrustLevel xmlns="6d93d202-47fc-4405-873a-cab67cc5f1b2">3 Community New</TrustLevel>
    <MarketSpecific xmlns="6d93d202-47fc-4405-873a-cab67cc5f1b2">true</MarketSpecific>
    <TPNamespace xmlns="6d93d202-47fc-4405-873a-cab67cc5f1b2" xsi:nil="true"/>
    <DirectSourceMarket xmlns="6d93d202-47fc-4405-873a-cab67cc5f1b2">english</DirectSourceMarket>
    <MachineTranslated xmlns="6d93d202-47fc-4405-873a-cab67cc5f1b2">false</MachineTranslated>
    <PlannedPubDate xmlns="6d93d202-47fc-4405-873a-cab67cc5f1b2" xsi:nil="true"/>
    <SubmitterId xmlns="6d93d202-47fc-4405-873a-cab67cc5f1b2">9c60ae39-ee33-43c2-b863-454968d0f2cc</SubmitterId>
    <Downloads xmlns="6d93d202-47fc-4405-873a-cab67cc5f1b2">0</Downloads>
    <OriginalSourceMarket xmlns="6d93d202-47fc-4405-873a-cab67cc5f1b2">english</OriginalSourceMarket>
    <PublishTargets xmlns="6d93d202-47fc-4405-873a-cab67cc5f1b2">OfficeOnline</PublishTargets>
    <ArtSampleDocs xmlns="6d93d202-47fc-4405-873a-cab67cc5f1b2" xsi:nil="true"/>
    <ApprovalLog xmlns="6d93d202-47fc-4405-873a-cab67cc5f1b2" xsi:nil="true"/>
    <ApprovalStatus xmlns="6d93d202-47fc-4405-873a-cab67cc5f1b2">InProgress</ApprovalStatus>
    <TPComponent xmlns="6d93d202-47fc-4405-873a-cab67cc5f1b2">PPTFiles</TPComponent>
    <EditorialTags xmlns="6d93d202-47fc-4405-873a-cab67cc5f1b2" xsi:nil="true"/>
    <TPExecutable xmlns="6d93d202-47fc-4405-873a-cab67cc5f1b2" xsi:nil="true"/>
    <LastHandOff xmlns="6d93d202-47fc-4405-873a-cab67cc5f1b2" xsi:nil="true"/>
    <BusinessGroup xmlns="6d93d202-47fc-4405-873a-cab67cc5f1b2" xsi:nil="true"/>
    <TPAppVersion xmlns="6d93d202-47fc-4405-873a-cab67cc5f1b2">12</TPAppVersion>
    <VoteCount xmlns="6d93d202-47fc-4405-873a-cab67cc5f1b2" xsi:nil="true"/>
    <APAuthor xmlns="6d93d202-47fc-4405-873a-cab67cc5f1b2">
      <UserInfo>
        <DisplayName>_o14migrate</DisplayName>
        <AccountId>266</AccountId>
        <AccountType/>
      </UserInfo>
    </APAuthor>
    <TPCommandLine xmlns="6d93d202-47fc-4405-873a-cab67cc5f1b2">{PP} /n {FilePath}</TPCommandLine>
    <UACurrentWords xmlns="6d93d202-47fc-4405-873a-cab67cc5f1b2" xsi:nil="true"/>
    <AssetId xmlns="6d93d202-47fc-4405-873a-cab67cc5f1b2">TP030007258</AssetId>
    <Manager xmlns="6d93d202-47fc-4405-873a-cab67cc5f1b2" xsi:nil="true"/>
    <NumericId xmlns="6d93d202-47fc-4405-873a-cab67cc5f1b2">-1</NumericId>
    <Component xmlns="64acb2c5-0a2b-4bda-bd34-58e36cbb80d2" xsi:nil="true"/>
    <HandoffToMSDN xmlns="6d93d202-47fc-4405-873a-cab67cc5f1b2" xsi:nil="true"/>
    <Markets xmlns="6d93d202-47fc-4405-873a-cab67cc5f1b2">
      <Value>2</Value>
    </Markets>
    <UALocComments xmlns="6d93d202-47fc-4405-873a-cab67cc5f1b2" xsi:nil="true"/>
    <UALocRecommendation xmlns="6d93d202-47fc-4405-873a-cab67cc5f1b2">Localize</UALocRecommendation>
    <AssetStart xmlns="6d93d202-47fc-4405-873a-cab67cc5f1b2">2010-04-16T13:48:52+00:00</AssetStart>
    <CrawlForDependencies xmlns="6d93d202-47fc-4405-873a-cab67cc5f1b2">false</CrawlForDependencies>
    <LastModifiedDateTime xmlns="6d93d202-47fc-4405-873a-cab67cc5f1b2" xsi:nil="true"/>
    <LastPublishResultLookup xmlns="6d93d202-47fc-4405-873a-cab67cc5f1b2" xsi:nil="true"/>
    <PublishStatusLookup xmlns="6d93d202-47fc-4405-873a-cab67cc5f1b2">
      <Value>327699</Value>
      <Value>503339</Value>
    </PublishStatusLookup>
    <AverageRating xmlns="6d93d202-47fc-4405-873a-cab67cc5f1b2" xsi:nil="true"/>
    <CSXUpdate xmlns="6d93d202-47fc-4405-873a-cab67cc5f1b2">false</CSXUpdate>
    <UAProjectedTotalWords xmlns="6d93d202-47fc-4405-873a-cab67cc5f1b2" xsi:nil="true"/>
    <AssetExpire xmlns="6d93d202-47fc-4405-873a-cab67cc5f1b2">2100-01-01T00:00:00+00:00</AssetExpire>
    <AssetType xmlns="6d93d202-47fc-4405-873a-cab67cc5f1b2">TP</AssetType>
    <IntlLangReviewDate xmlns="6d93d202-47fc-4405-873a-cab67cc5f1b2" xsi:nil="true"/>
    <TPFriendlyName xmlns="6d93d202-47fc-4405-873a-cab67cc5f1b2">Thème design - Internet numérique</TPFriendlyName>
    <IntlLangReview xmlns="6d93d202-47fc-4405-873a-cab67cc5f1b2" xsi:nil="true"/>
    <OOCacheId xmlns="6d93d202-47fc-4405-873a-cab67cc5f1b2" xsi:nil="true"/>
    <PolicheckWords xmlns="6d93d202-47fc-4405-873a-cab67cc5f1b2" xsi:nil="true"/>
    <TemplateStatus xmlns="6d93d202-47fc-4405-873a-cab67cc5f1b2">Complete</TemplateStatus>
    <CSXSubmissionMarket xmlns="6d93d202-47fc-4405-873a-cab67cc5f1b2" xsi:nil="true"/>
    <FriendlyTitle xmlns="6d93d202-47fc-4405-873a-cab67cc5f1b2" xsi:nil="true"/>
    <TPLaunchHelpLinkType xmlns="6d93d202-47fc-4405-873a-cab67cc5f1b2" xsi:nil="true"/>
    <Providers xmlns="6d93d202-47fc-4405-873a-cab67cc5f1b2" xsi:nil="true"/>
    <SourceTitle xmlns="6d93d202-47fc-4405-873a-cab67cc5f1b2">Thème design - Internet numérique</SourceTitle>
    <TemplateTemplateType xmlns="6d93d202-47fc-4405-873a-cab67cc5f1b2">PowerPoint 12 Default</TemplateTemplateType>
    <TimesCloned xmlns="6d93d202-47fc-4405-873a-cab67cc5f1b2" xsi:nil="true"/>
    <ClipArtFilename xmlns="6d93d202-47fc-4405-873a-cab67cc5f1b2" xsi:nil="true"/>
    <APDescription xmlns="6d93d202-47fc-4405-873a-cab67cc5f1b2" xsi:nil="true"/>
    <TPApplication xmlns="6d93d202-47fc-4405-873a-cab67cc5f1b2">PowerPoint</TPApplication>
    <CSXHash xmlns="6d93d202-47fc-4405-873a-cab67cc5f1b2">uuEajATAg7HSFQypJCSrn1DXl+o=</CSXHash>
    <PrimaryImageGen xmlns="6d93d202-47fc-4405-873a-cab67cc5f1b2">true</PrimaryImageGen>
    <ContentItem xmlns="6d93d202-47fc-4405-873a-cab67cc5f1b2" xsi:nil="true"/>
    <IsDeleted xmlns="6d93d202-47fc-4405-873a-cab67cc5f1b2">false</IsDeleted>
    <ShowIn xmlns="6d93d202-47fc-4405-873a-cab67cc5f1b2">Show everywhere</ShowIn>
    <BugNumber xmlns="6d93d202-47fc-4405-873a-cab67cc5f1b2" xsi:nil="true"/>
    <LegacyData xmlns="6d93d202-47fc-4405-873a-cab67cc5f1b2">ListingID:;Manager:;BuildStatus:Publish Passed;MockupPath:</LegacyData>
    <TPLaunchHelpLink xmlns="6d93d202-47fc-4405-873a-cab67cc5f1b2" xsi:nil="true"/>
    <Milestone xmlns="6d93d202-47fc-4405-873a-cab67cc5f1b2" xsi:nil="true"/>
    <UANotes xmlns="6d93d202-47fc-4405-873a-cab67cc5f1b2" xsi:nil="true"/>
    <Description0 xmlns="64acb2c5-0a2b-4bda-bd34-58e36cbb80d2" xsi:nil="true"/>
    <IntlLangReviewer xmlns="6d93d202-47fc-4405-873a-cab67cc5f1b2" xsi:nil="true"/>
    <IntlLocPriority xmlns="6d93d202-47fc-4405-873a-cab67cc5f1b2" xsi:nil="true"/>
    <OpenTemplate xmlns="6d93d202-47fc-4405-873a-cab67cc5f1b2">true</OpenTemplate>
    <Provider xmlns="6d93d202-47fc-4405-873a-cab67cc5f1b2" xsi:nil="true"/>
    <CSXSubmissionDate xmlns="6d93d202-47fc-4405-873a-cab67cc5f1b2">2009-10-10T07:00:00+00:00</CSXSubmissionDate>
    <TPClientViewer xmlns="6d93d202-47fc-4405-873a-cab67cc5f1b2" xsi:nil="true"/>
    <DSATActionTaken xmlns="6d93d202-47fc-4405-873a-cab67cc5f1b2" xsi:nil="true"/>
    <APEditor xmlns="6d93d202-47fc-4405-873a-cab67cc5f1b2">
      <UserInfo>
        <DisplayName>_o14migrate</DisplayName>
        <AccountId>266</AccountId>
        <AccountType/>
      </UserInfo>
    </APEditor>
    <TPInstallLocation xmlns="6d93d202-47fc-4405-873a-cab67cc5f1b2">{My Templates}</TPInstallLocation>
    <OutputCachingOn xmlns="6d93d202-47fc-4405-873a-cab67cc5f1b2">false</OutputCachingOn>
    <ParentAssetId xmlns="6d93d202-47fc-4405-873a-cab67cc5f1b2" xsi:nil="true"/>
    <LocManualTestRequired xmlns="6d93d202-47fc-4405-873a-cab67cc5f1b2">false</LocManualTestRequired>
    <LocalizationTagsTaxHTField0 xmlns="6d93d202-47fc-4405-873a-cab67cc5f1b2">
      <Terms xmlns="http://schemas.microsoft.com/office/infopath/2007/PartnerControls"/>
    </LocalizationTagsTaxHTField0>
    <CampaignTagsTaxHTField0 xmlns="6d93d202-47fc-4405-873a-cab67cc5f1b2">
      <Terms xmlns="http://schemas.microsoft.com/office/infopath/2007/PartnerControls"/>
    </CampaignTagsTaxHTField0>
    <LocLastLocAttemptVersionLookup xmlns="6d93d202-47fc-4405-873a-cab67cc5f1b2">170158</LocLastLocAttemptVersionLookup>
    <InternalTagsTaxHTField0 xmlns="6d93d202-47fc-4405-873a-cab67cc5f1b2">
      <Terms xmlns="http://schemas.microsoft.com/office/infopath/2007/PartnerControls"/>
    </InternalTagsTaxHTField0>
    <LocRecommendedHandoff xmlns="6d93d202-47fc-4405-873a-cab67cc5f1b2" xsi:nil="true"/>
    <BlockPublish xmlns="6d93d202-47fc-4405-873a-cab67cc5f1b2">false</BlockPublish>
    <LocComments xmlns="6d93d202-47fc-4405-873a-cab67cc5f1b2" xsi:nil="true"/>
    <TaxCatchAll xmlns="6d93d202-47fc-4405-873a-cab67cc5f1b2"/>
    <OriginalRelease xmlns="6d93d202-47fc-4405-873a-cab67cc5f1b2">14</OriginalRelease>
    <RecommendationsModifier xmlns="6d93d202-47fc-4405-873a-cab67cc5f1b2" xsi:nil="true"/>
    <ScenarioTagsTaxHTField0 xmlns="6d93d202-47fc-4405-873a-cab67cc5f1b2">
      <Terms xmlns="http://schemas.microsoft.com/office/infopath/2007/PartnerControls"/>
    </ScenarioTagsTaxHTField0>
    <FeatureTagsTaxHTField0 xmlns="6d93d202-47fc-4405-873a-cab67cc5f1b2">
      <Terms xmlns="http://schemas.microsoft.com/office/infopath/2007/PartnerControls"/>
    </FeatureTagsTaxHTField0>
    <LocMarketGroupTiers2 xmlns="6d93d202-47fc-4405-873a-cab67cc5f1b2" xsi:nil="true"/>
  </documentManagement>
</p:properties>
</file>

<file path=customXml/itemProps1.xml><?xml version="1.0" encoding="utf-8"?>
<ds:datastoreItem xmlns:ds="http://schemas.openxmlformats.org/officeDocument/2006/customXml" ds:itemID="{B4FD0025-B240-4854-891C-BA58ACC09C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3d202-47fc-4405-873a-cab67cc5f1b2"/>
    <ds:schemaRef ds:uri="64acb2c5-0a2b-4bda-bd34-58e36cbb8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DF1A0C-CFBC-43C4-B66C-6A39D34967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D25C35-DB16-4838-98EB-2166CA420D3C}">
  <ds:schemaRefs>
    <ds:schemaRef ds:uri="http://schemas.microsoft.com/office/2006/metadata/properties"/>
    <ds:schemaRef ds:uri="http://schemas.microsoft.com/office/infopath/2007/PartnerControls"/>
    <ds:schemaRef ds:uri="6d93d202-47fc-4405-873a-cab67cc5f1b2"/>
    <ds:schemaRef ds:uri="64acb2c5-0a2b-4bda-bd34-58e36cbb80d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design - Internet numérique</Template>
  <TotalTime>263</TotalTime>
  <Words>73</Words>
  <Application>Microsoft Office PowerPoint</Application>
  <PresentationFormat>Affichage à l'écran (4:3)</PresentationFormat>
  <Paragraphs>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Thème Office</vt:lpstr>
      <vt:lpstr>P4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</dc:title>
  <dc:creator>Anissa BOUGOUFA</dc:creator>
  <cp:lastModifiedBy>Anissa BOUGOUFA</cp:lastModifiedBy>
  <cp:revision>10</cp:revision>
  <dcterms:created xsi:type="dcterms:W3CDTF">2022-12-17T09:46:00Z</dcterms:created>
  <dcterms:modified xsi:type="dcterms:W3CDTF">2022-12-27T21:19:48Z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0x01010069924D1ECC420D47A2456556BC94F7370400BDF4491DEA4973499845289601F88B9F</vt:lpwstr>
  </property>
  <property fmtid="{D5CDD505-2E9C-101B-9397-08002B2CF9AE}" pid="3" name="Applications">
    <vt:lpwstr>53;#PowerPoint 12</vt:lpwstr>
  </property>
  <property fmtid="{D5CDD505-2E9C-101B-9397-08002B2CF9AE}" pid="4" name="Order">
    <vt:r8>8551400</vt:r8>
  </property>
  <property fmtid="{D5CDD505-2E9C-101B-9397-08002B2CF9AE}" pid="5" name="APTrustLevel">
    <vt:r8>3</vt:r8>
  </property>
</Properties>
</file>