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Impact of Social Network Advertisements on Purchase Intentions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Study on Mobile Facebook Users</a:t>
            </a:r>
          </a:p>
          <a:p>
            <a:r>
              <a:t>Presented by: Anisur Rahman</a:t>
            </a:r>
          </a:p>
          <a:p>
            <a:r>
              <a:t>Student ID: 19CSE046</a:t>
            </a:r>
          </a:p>
          <a:p>
            <a:r>
              <a:t>Session: 2018-19</a:t>
            </a:r>
          </a:p>
          <a:p>
            <a:r>
              <a:t>Submission Date: 24-11-2024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Actionable insights for mobile ad campaigns.</a:t>
            </a:r>
          </a:p>
          <a:p>
            <a:r>
              <a:t>- Future research directions for evolving ad formats.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network advertisements revolutionizing marketing.</a:t>
            </a:r>
          </a:p>
          <a:p>
            <a:r>
              <a:t>Focus: Homepage, social, and organic impressions.</a:t>
            </a:r>
          </a:p>
          <a:p>
            <a:r>
              <a:t>Objective: Influence on purchase intentions among mobile Facebook users in Pakistan.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Growth of mobile users boosts social networking ads.</a:t>
            </a:r>
          </a:p>
          <a:p>
            <a:r>
              <a:t>Study investigates purchase intentions shaped by:</a:t>
            </a:r>
          </a:p>
          <a:p>
            <a:r>
              <a:t>- Homepage impressions.</a:t>
            </a:r>
          </a:p>
          <a:p>
            <a:r>
              <a:t>- Social impressions.</a:t>
            </a:r>
          </a:p>
          <a:p>
            <a:r>
              <a:t>- Organic impressions.</a:t>
            </a:r>
          </a:p>
          <a:p>
            <a:r>
              <a:t>Target audience: Karachi, Lahore, Rawalpindi/Islamabad.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Evaluate relationships between impression types and purchase intentions.</a:t>
            </a:r>
          </a:p>
          <a:p>
            <a:r>
              <a:t>- Extend research on mobile Facebook advertisements.</a:t>
            </a:r>
          </a:p>
          <a:p>
            <a:r>
              <a:t>- Identify peer influence's role on SNAs.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How do homepage, social, and organic impressions impact purchase intentions?</a:t>
            </a:r>
          </a:p>
          <a:p>
            <a:r>
              <a:t>- What is the relative effectiveness of these ads?</a:t>
            </a:r>
          </a:p>
          <a:p>
            <a:r>
              <a:t>- How does peer influence affect purchase behavior?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Highlight 5 studies supporting the research context.</a:t>
            </a:r>
          </a:p>
          <a:p>
            <a:r>
              <a:t>- Example: Chu &amp; Kim (2011) – Peer influence's role in eWOM engagement.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Research Design: Analytical.</a:t>
            </a:r>
          </a:p>
          <a:p>
            <a:r>
              <a:t>- Sample Size: 1152 mobile Facebook users (384 per city).</a:t>
            </a:r>
          </a:p>
          <a:p>
            <a:r>
              <a:t>- Data Collection: Structured questionnaires.</a:t>
            </a:r>
          </a:p>
          <a:p>
            <a:r>
              <a:t>- Data Analysis: SPSS for regression and correlation.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H1: Homepage impressions positively influence purchase intentions.</a:t>
            </a:r>
          </a:p>
          <a:p>
            <a:r>
              <a:t>- H2: Social impressions positively influence purchase intentions.</a:t>
            </a:r>
          </a:p>
          <a:p>
            <a:r>
              <a:t>- H3: Organic impressions positively influence purchase intentions.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explaining SNAs and purchase intentions.</a:t>
            </a:r>
          </a:p>
          <a:p>
            <a:r>
              <a:t>- Social impressions as the strongest predictor.</a:t>
            </a:r>
          </a:p>
          <a:p>
            <a:r>
              <a:t>- Recommendations for marketers on mobile ad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