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8">
          <p15:clr>
            <a:srgbClr val="A4A3A4"/>
          </p15:clr>
        </p15:guide>
        <p15:guide id="2" orient="horz" pos="4198">
          <p15:clr>
            <a:srgbClr val="A4A3A4"/>
          </p15:clr>
        </p15:guide>
        <p15:guide id="3" orient="horz" pos="2183">
          <p15:clr>
            <a:srgbClr val="A4A3A4"/>
          </p15:clr>
        </p15:guide>
        <p15:guide id="4" orient="horz" pos="3668">
          <p15:clr>
            <a:srgbClr val="A4A3A4"/>
          </p15:clr>
        </p15:guide>
        <p15:guide id="5" orient="horz" pos="527">
          <p15:clr>
            <a:srgbClr val="A4A3A4"/>
          </p15:clr>
        </p15:guide>
        <p15:guide id="6" pos="7483">
          <p15:clr>
            <a:srgbClr val="A4A3A4"/>
          </p15:clr>
        </p15:guide>
        <p15:guide id="7" pos="180">
          <p15:clr>
            <a:srgbClr val="A4A3A4"/>
          </p15:clr>
        </p15:guide>
        <p15:guide id="8" pos="2819">
          <p15:clr>
            <a:srgbClr val="A4A3A4"/>
          </p15:clr>
        </p15:guide>
        <p15:guide id="9" pos="1935">
          <p15:clr>
            <a:srgbClr val="A4A3A4"/>
          </p15:clr>
        </p15:guide>
        <p15:guide id="10" orient="horz" pos="1003">
          <p15:clr>
            <a:srgbClr val="A4A3A4"/>
          </p15:clr>
        </p15:guide>
        <p15:guide id="11" orient="horz" pos="3770">
          <p15:clr>
            <a:srgbClr val="A4A3A4"/>
          </p15:clr>
        </p15:guide>
        <p15:guide id="12" orient="horz" pos="3374">
          <p15:clr>
            <a:srgbClr val="A4A3A4"/>
          </p15:clr>
        </p15:guide>
        <p15:guide id="13" orient="horz" pos="132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ivVH/MGSj5zQEUP0AlfxRthqWr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A5A5A5"/>
    <a:srgbClr val="ED7D3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5" d="100"/>
          <a:sy n="105" d="100"/>
        </p:scale>
        <p:origin x="798" y="96"/>
      </p:cViewPr>
      <p:guideLst>
        <p:guide orient="horz" pos="3748"/>
        <p:guide orient="horz" pos="4198"/>
        <p:guide orient="horz" pos="2183"/>
        <p:guide orient="horz" pos="3668"/>
        <p:guide orient="horz" pos="527"/>
        <p:guide pos="7483"/>
        <p:guide pos="180"/>
        <p:guide pos="2819"/>
        <p:guide pos="1935"/>
        <p:guide orient="horz" pos="1003"/>
        <p:guide orient="horz" pos="3770"/>
        <p:guide orient="horz" pos="3374"/>
        <p:guide orient="horz" pos="13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Financial%20Analyst%20Course%20Material\Citi\Task-3\Task%203-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nancial%20Analyst%20Course%20Material\Citi\Task-3\Task%203-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b="1" i="0">
                <a:effectLst/>
              </a:rPr>
              <a:t>COVID-19 Cases up to 2021 vs. Total Credit Card Spending</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1"/>
          <c:order val="1"/>
          <c:tx>
            <c:strRef>
              <c:f>Sheet1!$G$1</c:f>
              <c:strCache>
                <c:ptCount val="1"/>
                <c:pt idx="0">
                  <c:v>New COVID-19 Cases</c:v>
                </c:pt>
              </c:strCache>
            </c:strRef>
          </c:tx>
          <c:spPr>
            <a:ln w="28575" cap="rnd">
              <a:solidFill>
                <a:schemeClr val="accent2"/>
              </a:solidFill>
              <a:round/>
            </a:ln>
            <a:effectLst/>
          </c:spPr>
          <c:marker>
            <c:symbol val="none"/>
          </c:marker>
          <c:cat>
            <c:numRef>
              <c:f>Sheet1!$A$2:$A$501</c:f>
              <c:numCache>
                <c:formatCode>m/d/yyyy</c:formatCode>
                <c:ptCount val="500"/>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Sheet1!$G$2:$G$501</c:f>
              <c:numCache>
                <c:formatCode>0.00</c:formatCode>
                <c:ptCount val="500"/>
                <c:pt idx="0">
                  <c:v>1</c:v>
                </c:pt>
                <c:pt idx="1">
                  <c:v>0</c:v>
                </c:pt>
                <c:pt idx="2">
                  <c:v>18</c:v>
                </c:pt>
                <c:pt idx="3">
                  <c:v>0</c:v>
                </c:pt>
                <c:pt idx="4">
                  <c:v>1</c:v>
                </c:pt>
                <c:pt idx="5">
                  <c:v>0</c:v>
                </c:pt>
                <c:pt idx="6">
                  <c:v>0</c:v>
                </c:pt>
                <c:pt idx="7">
                  <c:v>1</c:v>
                </c:pt>
                <c:pt idx="8">
                  <c:v>4</c:v>
                </c:pt>
                <c:pt idx="9">
                  <c:v>1</c:v>
                </c:pt>
                <c:pt idx="10">
                  <c:v>1</c:v>
                </c:pt>
                <c:pt idx="11">
                  <c:v>0</c:v>
                </c:pt>
                <c:pt idx="12">
                  <c:v>1</c:v>
                </c:pt>
                <c:pt idx="13">
                  <c:v>0</c:v>
                </c:pt>
                <c:pt idx="14">
                  <c:v>0</c:v>
                </c:pt>
                <c:pt idx="15">
                  <c:v>0</c:v>
                </c:pt>
                <c:pt idx="16">
                  <c:v>2</c:v>
                </c:pt>
                <c:pt idx="17">
                  <c:v>2</c:v>
                </c:pt>
                <c:pt idx="18">
                  <c:v>3</c:v>
                </c:pt>
                <c:pt idx="19">
                  <c:v>2</c:v>
                </c:pt>
                <c:pt idx="20">
                  <c:v>8</c:v>
                </c:pt>
                <c:pt idx="21">
                  <c:v>12</c:v>
                </c:pt>
                <c:pt idx="22">
                  <c:v>41</c:v>
                </c:pt>
                <c:pt idx="23">
                  <c:v>58</c:v>
                </c:pt>
                <c:pt idx="24">
                  <c:v>56</c:v>
                </c:pt>
                <c:pt idx="25">
                  <c:v>49</c:v>
                </c:pt>
                <c:pt idx="26">
                  <c:v>83</c:v>
                </c:pt>
                <c:pt idx="27">
                  <c:v>148</c:v>
                </c:pt>
                <c:pt idx="28">
                  <c:v>265</c:v>
                </c:pt>
                <c:pt idx="29">
                  <c:v>403</c:v>
                </c:pt>
                <c:pt idx="30">
                  <c:v>484</c:v>
                </c:pt>
                <c:pt idx="31">
                  <c:v>478</c:v>
                </c:pt>
                <c:pt idx="32">
                  <c:v>602</c:v>
                </c:pt>
                <c:pt idx="33">
                  <c:v>783</c:v>
                </c:pt>
                <c:pt idx="34">
                  <c:v>980</c:v>
                </c:pt>
                <c:pt idx="35">
                  <c:v>1040</c:v>
                </c:pt>
                <c:pt idx="36">
                  <c:v>1253</c:v>
                </c:pt>
                <c:pt idx="37">
                  <c:v>2289</c:v>
                </c:pt>
                <c:pt idx="38">
                  <c:v>2353</c:v>
                </c:pt>
                <c:pt idx="39">
                  <c:v>2666</c:v>
                </c:pt>
                <c:pt idx="40">
                  <c:v>3039</c:v>
                </c:pt>
                <c:pt idx="41">
                  <c:v>3154</c:v>
                </c:pt>
                <c:pt idx="42">
                  <c:v>4195</c:v>
                </c:pt>
                <c:pt idx="43">
                  <c:v>4463</c:v>
                </c:pt>
                <c:pt idx="44">
                  <c:v>4891</c:v>
                </c:pt>
                <c:pt idx="45">
                  <c:v>4824</c:v>
                </c:pt>
                <c:pt idx="46">
                  <c:v>4853</c:v>
                </c:pt>
                <c:pt idx="47">
                  <c:v>5273</c:v>
                </c:pt>
                <c:pt idx="48">
                  <c:v>5477</c:v>
                </c:pt>
                <c:pt idx="49">
                  <c:v>5146</c:v>
                </c:pt>
                <c:pt idx="50">
                  <c:v>4875</c:v>
                </c:pt>
                <c:pt idx="51">
                  <c:v>4335</c:v>
                </c:pt>
                <c:pt idx="52">
                  <c:v>5070</c:v>
                </c:pt>
                <c:pt idx="53">
                  <c:v>5292</c:v>
                </c:pt>
                <c:pt idx="54">
                  <c:v>4977</c:v>
                </c:pt>
                <c:pt idx="55">
                  <c:v>4441</c:v>
                </c:pt>
                <c:pt idx="56">
                  <c:v>4796</c:v>
                </c:pt>
                <c:pt idx="57">
                  <c:v>5517</c:v>
                </c:pt>
                <c:pt idx="58">
                  <c:v>5166</c:v>
                </c:pt>
                <c:pt idx="59">
                  <c:v>4961</c:v>
                </c:pt>
                <c:pt idx="60">
                  <c:v>4739</c:v>
                </c:pt>
                <c:pt idx="61">
                  <c:v>4719</c:v>
                </c:pt>
                <c:pt idx="62">
                  <c:v>5433</c:v>
                </c:pt>
                <c:pt idx="63">
                  <c:v>4961</c:v>
                </c:pt>
                <c:pt idx="64">
                  <c:v>4766</c:v>
                </c:pt>
                <c:pt idx="65">
                  <c:v>3398</c:v>
                </c:pt>
                <c:pt idx="66">
                  <c:v>3686</c:v>
                </c:pt>
                <c:pt idx="67">
                  <c:v>3832</c:v>
                </c:pt>
                <c:pt idx="68">
                  <c:v>3787</c:v>
                </c:pt>
                <c:pt idx="69">
                  <c:v>3612</c:v>
                </c:pt>
                <c:pt idx="70">
                  <c:v>3410</c:v>
                </c:pt>
                <c:pt idx="71">
                  <c:v>3330</c:v>
                </c:pt>
                <c:pt idx="72">
                  <c:v>2630</c:v>
                </c:pt>
                <c:pt idx="73">
                  <c:v>2530</c:v>
                </c:pt>
                <c:pt idx="74">
                  <c:v>2581</c:v>
                </c:pt>
                <c:pt idx="75">
                  <c:v>3063</c:v>
                </c:pt>
                <c:pt idx="76">
                  <c:v>2719</c:v>
                </c:pt>
                <c:pt idx="77">
                  <c:v>2567</c:v>
                </c:pt>
                <c:pt idx="78">
                  <c:v>2057</c:v>
                </c:pt>
                <c:pt idx="79">
                  <c:v>2070</c:v>
                </c:pt>
                <c:pt idx="80">
                  <c:v>1825</c:v>
                </c:pt>
                <c:pt idx="81">
                  <c:v>1757</c:v>
                </c:pt>
                <c:pt idx="82">
                  <c:v>1532</c:v>
                </c:pt>
                <c:pt idx="83">
                  <c:v>1439</c:v>
                </c:pt>
                <c:pt idx="84">
                  <c:v>1492</c:v>
                </c:pt>
                <c:pt idx="85">
                  <c:v>1369</c:v>
                </c:pt>
                <c:pt idx="86">
                  <c:v>1249</c:v>
                </c:pt>
                <c:pt idx="87">
                  <c:v>1123</c:v>
                </c:pt>
                <c:pt idx="88">
                  <c:v>1099</c:v>
                </c:pt>
                <c:pt idx="89">
                  <c:v>1165</c:v>
                </c:pt>
                <c:pt idx="90">
                  <c:v>1196</c:v>
                </c:pt>
                <c:pt idx="91">
                  <c:v>1013</c:v>
                </c:pt>
                <c:pt idx="92">
                  <c:v>1053</c:v>
                </c:pt>
                <c:pt idx="93">
                  <c:v>1045</c:v>
                </c:pt>
                <c:pt idx="94">
                  <c:v>1103</c:v>
                </c:pt>
                <c:pt idx="95">
                  <c:v>1017</c:v>
                </c:pt>
                <c:pt idx="96">
                  <c:v>1022</c:v>
                </c:pt>
                <c:pt idx="97">
                  <c:v>993</c:v>
                </c:pt>
                <c:pt idx="98">
                  <c:v>899</c:v>
                </c:pt>
                <c:pt idx="99">
                  <c:v>883</c:v>
                </c:pt>
                <c:pt idx="100">
                  <c:v>777</c:v>
                </c:pt>
                <c:pt idx="101">
                  <c:v>726</c:v>
                </c:pt>
                <c:pt idx="102">
                  <c:v>666</c:v>
                </c:pt>
                <c:pt idx="103">
                  <c:v>724</c:v>
                </c:pt>
                <c:pt idx="104">
                  <c:v>623</c:v>
                </c:pt>
                <c:pt idx="105">
                  <c:v>652</c:v>
                </c:pt>
                <c:pt idx="106">
                  <c:v>606</c:v>
                </c:pt>
                <c:pt idx="107">
                  <c:v>568</c:v>
                </c:pt>
                <c:pt idx="108">
                  <c:v>714</c:v>
                </c:pt>
                <c:pt idx="109">
                  <c:v>609</c:v>
                </c:pt>
                <c:pt idx="110">
                  <c:v>713</c:v>
                </c:pt>
                <c:pt idx="111">
                  <c:v>722</c:v>
                </c:pt>
                <c:pt idx="112">
                  <c:v>568</c:v>
                </c:pt>
                <c:pt idx="113">
                  <c:v>740</c:v>
                </c:pt>
                <c:pt idx="114">
                  <c:v>705</c:v>
                </c:pt>
                <c:pt idx="115">
                  <c:v>777</c:v>
                </c:pt>
                <c:pt idx="116">
                  <c:v>712</c:v>
                </c:pt>
                <c:pt idx="117">
                  <c:v>582</c:v>
                </c:pt>
                <c:pt idx="118">
                  <c:v>830</c:v>
                </c:pt>
                <c:pt idx="119">
                  <c:v>788</c:v>
                </c:pt>
                <c:pt idx="120">
                  <c:v>816</c:v>
                </c:pt>
                <c:pt idx="121">
                  <c:v>808</c:v>
                </c:pt>
                <c:pt idx="122">
                  <c:v>774</c:v>
                </c:pt>
                <c:pt idx="123">
                  <c:v>869</c:v>
                </c:pt>
                <c:pt idx="124">
                  <c:v>856</c:v>
                </c:pt>
                <c:pt idx="125">
                  <c:v>1062</c:v>
                </c:pt>
                <c:pt idx="126">
                  <c:v>946</c:v>
                </c:pt>
                <c:pt idx="127">
                  <c:v>697</c:v>
                </c:pt>
                <c:pt idx="128">
                  <c:v>1060</c:v>
                </c:pt>
                <c:pt idx="129">
                  <c:v>1066</c:v>
                </c:pt>
                <c:pt idx="130">
                  <c:v>1092</c:v>
                </c:pt>
                <c:pt idx="131">
                  <c:v>1105</c:v>
                </c:pt>
                <c:pt idx="132">
                  <c:v>973</c:v>
                </c:pt>
                <c:pt idx="133">
                  <c:v>1499</c:v>
                </c:pt>
                <c:pt idx="134">
                  <c:v>1378</c:v>
                </c:pt>
                <c:pt idx="135">
                  <c:v>1242</c:v>
                </c:pt>
                <c:pt idx="136">
                  <c:v>1156</c:v>
                </c:pt>
                <c:pt idx="137">
                  <c:v>1185</c:v>
                </c:pt>
                <c:pt idx="138">
                  <c:v>1298</c:v>
                </c:pt>
                <c:pt idx="139">
                  <c:v>1116</c:v>
                </c:pt>
                <c:pt idx="140">
                  <c:v>1282</c:v>
                </c:pt>
                <c:pt idx="141">
                  <c:v>1498</c:v>
                </c:pt>
                <c:pt idx="142">
                  <c:v>1218</c:v>
                </c:pt>
                <c:pt idx="143">
                  <c:v>1301</c:v>
                </c:pt>
                <c:pt idx="144">
                  <c:v>1270</c:v>
                </c:pt>
                <c:pt idx="145">
                  <c:v>1388</c:v>
                </c:pt>
                <c:pt idx="146">
                  <c:v>1591</c:v>
                </c:pt>
                <c:pt idx="147">
                  <c:v>1632</c:v>
                </c:pt>
                <c:pt idx="148">
                  <c:v>2288</c:v>
                </c:pt>
                <c:pt idx="149">
                  <c:v>3077</c:v>
                </c:pt>
                <c:pt idx="150">
                  <c:v>3152</c:v>
                </c:pt>
                <c:pt idx="151">
                  <c:v>3092</c:v>
                </c:pt>
                <c:pt idx="152">
                  <c:v>3931</c:v>
                </c:pt>
                <c:pt idx="153">
                  <c:v>3370</c:v>
                </c:pt>
                <c:pt idx="154">
                  <c:v>3365</c:v>
                </c:pt>
                <c:pt idx="155">
                  <c:v>3628</c:v>
                </c:pt>
                <c:pt idx="156">
                  <c:v>3324</c:v>
                </c:pt>
                <c:pt idx="157">
                  <c:v>3428</c:v>
                </c:pt>
                <c:pt idx="158">
                  <c:v>3551</c:v>
                </c:pt>
                <c:pt idx="159">
                  <c:v>4399</c:v>
                </c:pt>
                <c:pt idx="160">
                  <c:v>4675</c:v>
                </c:pt>
                <c:pt idx="161">
                  <c:v>4973</c:v>
                </c:pt>
                <c:pt idx="162">
                  <c:v>5627</c:v>
                </c:pt>
                <c:pt idx="163">
                  <c:v>6441</c:v>
                </c:pt>
                <c:pt idx="164">
                  <c:v>7096</c:v>
                </c:pt>
                <c:pt idx="165">
                  <c:v>7682</c:v>
                </c:pt>
                <c:pt idx="166">
                  <c:v>7318</c:v>
                </c:pt>
                <c:pt idx="167">
                  <c:v>9983</c:v>
                </c:pt>
                <c:pt idx="168">
                  <c:v>10366</c:v>
                </c:pt>
                <c:pt idx="169">
                  <c:v>12717</c:v>
                </c:pt>
                <c:pt idx="170">
                  <c:v>13357</c:v>
                </c:pt>
                <c:pt idx="171">
                  <c:v>13854</c:v>
                </c:pt>
                <c:pt idx="172">
                  <c:v>16753</c:v>
                </c:pt>
                <c:pt idx="173">
                  <c:v>17250</c:v>
                </c:pt>
                <c:pt idx="174">
                  <c:v>18573</c:v>
                </c:pt>
                <c:pt idx="175">
                  <c:v>18425</c:v>
                </c:pt>
                <c:pt idx="176">
                  <c:v>15893</c:v>
                </c:pt>
                <c:pt idx="177">
                  <c:v>19671</c:v>
                </c:pt>
                <c:pt idx="178">
                  <c:v>19116</c:v>
                </c:pt>
                <c:pt idx="179">
                  <c:v>19920</c:v>
                </c:pt>
                <c:pt idx="180">
                  <c:v>18607</c:v>
                </c:pt>
                <c:pt idx="181">
                  <c:v>17915</c:v>
                </c:pt>
                <c:pt idx="182">
                  <c:v>25872</c:v>
                </c:pt>
                <c:pt idx="183">
                  <c:v>25613</c:v>
                </c:pt>
                <c:pt idx="184">
                  <c:v>25714</c:v>
                </c:pt>
                <c:pt idx="185">
                  <c:v>23475</c:v>
                </c:pt>
                <c:pt idx="186">
                  <c:v>21694</c:v>
                </c:pt>
                <c:pt idx="187">
                  <c:v>26807</c:v>
                </c:pt>
                <c:pt idx="188">
                  <c:v>24350</c:v>
                </c:pt>
                <c:pt idx="189">
                  <c:v>23901</c:v>
                </c:pt>
                <c:pt idx="190">
                  <c:v>23614</c:v>
                </c:pt>
                <c:pt idx="191">
                  <c:v>22890</c:v>
                </c:pt>
                <c:pt idx="192">
                  <c:v>31924</c:v>
                </c:pt>
                <c:pt idx="193">
                  <c:v>25943</c:v>
                </c:pt>
                <c:pt idx="194">
                  <c:v>24027</c:v>
                </c:pt>
                <c:pt idx="195">
                  <c:v>24062</c:v>
                </c:pt>
                <c:pt idx="196">
                  <c:v>23660</c:v>
                </c:pt>
                <c:pt idx="197">
                  <c:v>31511</c:v>
                </c:pt>
                <c:pt idx="198">
                  <c:v>27789</c:v>
                </c:pt>
                <c:pt idx="199">
                  <c:v>27757</c:v>
                </c:pt>
                <c:pt idx="200">
                  <c:v>24826</c:v>
                </c:pt>
                <c:pt idx="201">
                  <c:v>24388</c:v>
                </c:pt>
                <c:pt idx="202">
                  <c:v>26951</c:v>
                </c:pt>
                <c:pt idx="203">
                  <c:v>23487</c:v>
                </c:pt>
                <c:pt idx="204">
                  <c:v>21080</c:v>
                </c:pt>
                <c:pt idx="205">
                  <c:v>18041</c:v>
                </c:pt>
                <c:pt idx="206">
                  <c:v>17100</c:v>
                </c:pt>
                <c:pt idx="207">
                  <c:v>19025</c:v>
                </c:pt>
                <c:pt idx="208">
                  <c:v>16677</c:v>
                </c:pt>
                <c:pt idx="209">
                  <c:v>16813</c:v>
                </c:pt>
                <c:pt idx="210">
                  <c:v>14761</c:v>
                </c:pt>
                <c:pt idx="211">
                  <c:v>14555</c:v>
                </c:pt>
                <c:pt idx="212">
                  <c:v>18197</c:v>
                </c:pt>
                <c:pt idx="213">
                  <c:v>16684</c:v>
                </c:pt>
                <c:pt idx="214">
                  <c:v>16676</c:v>
                </c:pt>
                <c:pt idx="215">
                  <c:v>15860</c:v>
                </c:pt>
                <c:pt idx="216">
                  <c:v>15834</c:v>
                </c:pt>
                <c:pt idx="217">
                  <c:v>21585</c:v>
                </c:pt>
                <c:pt idx="218">
                  <c:v>21065</c:v>
                </c:pt>
                <c:pt idx="219">
                  <c:v>21909</c:v>
                </c:pt>
                <c:pt idx="220">
                  <c:v>22916</c:v>
                </c:pt>
                <c:pt idx="221">
                  <c:v>24390</c:v>
                </c:pt>
                <c:pt idx="222">
                  <c:v>35197</c:v>
                </c:pt>
                <c:pt idx="223">
                  <c:v>34378</c:v>
                </c:pt>
                <c:pt idx="224">
                  <c:v>35427</c:v>
                </c:pt>
                <c:pt idx="225">
                  <c:v>34438</c:v>
                </c:pt>
                <c:pt idx="226">
                  <c:v>36419</c:v>
                </c:pt>
                <c:pt idx="227">
                  <c:v>48192</c:v>
                </c:pt>
                <c:pt idx="228">
                  <c:v>46475</c:v>
                </c:pt>
                <c:pt idx="229">
                  <c:v>42936</c:v>
                </c:pt>
                <c:pt idx="230">
                  <c:v>32392</c:v>
                </c:pt>
                <c:pt idx="231">
                  <c:v>83090</c:v>
                </c:pt>
                <c:pt idx="232">
                  <c:v>72161</c:v>
                </c:pt>
                <c:pt idx="233">
                  <c:v>53946</c:v>
                </c:pt>
                <c:pt idx="234">
                  <c:v>77971</c:v>
                </c:pt>
                <c:pt idx="235">
                  <c:v>66637</c:v>
                </c:pt>
                <c:pt idx="236">
                  <c:v>58784</c:v>
                </c:pt>
                <c:pt idx="237">
                  <c:v>53187</c:v>
                </c:pt>
                <c:pt idx="238">
                  <c:v>48105</c:v>
                </c:pt>
                <c:pt idx="239">
                  <c:v>58592</c:v>
                </c:pt>
                <c:pt idx="240">
                  <c:v>50647</c:v>
                </c:pt>
                <c:pt idx="241">
                  <c:v>46509</c:v>
                </c:pt>
                <c:pt idx="242">
                  <c:v>43473</c:v>
                </c:pt>
                <c:pt idx="243">
                  <c:v>41451</c:v>
                </c:pt>
                <c:pt idx="244">
                  <c:v>45958</c:v>
                </c:pt>
                <c:pt idx="245">
                  <c:v>40526</c:v>
                </c:pt>
                <c:pt idx="246">
                  <c:v>35986</c:v>
                </c:pt>
                <c:pt idx="247">
                  <c:v>32502</c:v>
                </c:pt>
                <c:pt idx="248">
                  <c:v>30330</c:v>
                </c:pt>
                <c:pt idx="249">
                  <c:v>30737</c:v>
                </c:pt>
                <c:pt idx="250">
                  <c:v>27730</c:v>
                </c:pt>
                <c:pt idx="251">
                  <c:v>26303</c:v>
                </c:pt>
                <c:pt idx="252">
                  <c:v>24773</c:v>
                </c:pt>
                <c:pt idx="253">
                  <c:v>22433</c:v>
                </c:pt>
                <c:pt idx="254">
                  <c:v>22972</c:v>
                </c:pt>
                <c:pt idx="255">
                  <c:v>20266</c:v>
                </c:pt>
                <c:pt idx="256">
                  <c:v>19914</c:v>
                </c:pt>
                <c:pt idx="257">
                  <c:v>18493</c:v>
                </c:pt>
                <c:pt idx="258">
                  <c:v>16308</c:v>
                </c:pt>
                <c:pt idx="259">
                  <c:v>16194</c:v>
                </c:pt>
                <c:pt idx="260">
                  <c:v>14225</c:v>
                </c:pt>
                <c:pt idx="261">
                  <c:v>13899</c:v>
                </c:pt>
                <c:pt idx="262">
                  <c:v>13139</c:v>
                </c:pt>
                <c:pt idx="263">
                  <c:v>12573</c:v>
                </c:pt>
                <c:pt idx="264">
                  <c:v>14735</c:v>
                </c:pt>
                <c:pt idx="265">
                  <c:v>12941</c:v>
                </c:pt>
                <c:pt idx="266">
                  <c:v>11942</c:v>
                </c:pt>
                <c:pt idx="267">
                  <c:v>11794</c:v>
                </c:pt>
                <c:pt idx="268">
                  <c:v>10728</c:v>
                </c:pt>
                <c:pt idx="269">
                  <c:v>11656</c:v>
                </c:pt>
                <c:pt idx="270">
                  <c:v>9763</c:v>
                </c:pt>
                <c:pt idx="271">
                  <c:v>8846</c:v>
                </c:pt>
                <c:pt idx="272">
                  <c:v>8025</c:v>
                </c:pt>
                <c:pt idx="273">
                  <c:v>6782</c:v>
                </c:pt>
                <c:pt idx="274">
                  <c:v>7192</c:v>
                </c:pt>
                <c:pt idx="275">
                  <c:v>6919</c:v>
                </c:pt>
                <c:pt idx="276">
                  <c:v>6172</c:v>
                </c:pt>
                <c:pt idx="277">
                  <c:v>5937</c:v>
                </c:pt>
                <c:pt idx="278">
                  <c:v>5467</c:v>
                </c:pt>
                <c:pt idx="279">
                  <c:v>6889</c:v>
                </c:pt>
                <c:pt idx="280">
                  <c:v>6488</c:v>
                </c:pt>
                <c:pt idx="281">
                  <c:v>6251</c:v>
                </c:pt>
                <c:pt idx="282">
                  <c:v>5933</c:v>
                </c:pt>
                <c:pt idx="283">
                  <c:v>5717</c:v>
                </c:pt>
                <c:pt idx="284">
                  <c:v>6703</c:v>
                </c:pt>
                <c:pt idx="285">
                  <c:v>5863</c:v>
                </c:pt>
                <c:pt idx="286">
                  <c:v>5978</c:v>
                </c:pt>
                <c:pt idx="287">
                  <c:v>5632</c:v>
                </c:pt>
                <c:pt idx="288">
                  <c:v>5180</c:v>
                </c:pt>
                <c:pt idx="289">
                  <c:v>6458</c:v>
                </c:pt>
                <c:pt idx="290">
                  <c:v>5484</c:v>
                </c:pt>
                <c:pt idx="291">
                  <c:v>6224</c:v>
                </c:pt>
                <c:pt idx="292">
                  <c:v>5616</c:v>
                </c:pt>
                <c:pt idx="293">
                  <c:v>4567</c:v>
                </c:pt>
                <c:pt idx="294">
                  <c:v>4196</c:v>
                </c:pt>
                <c:pt idx="295">
                  <c:v>3779</c:v>
                </c:pt>
                <c:pt idx="296">
                  <c:v>3966</c:v>
                </c:pt>
                <c:pt idx="297">
                  <c:v>3674</c:v>
                </c:pt>
                <c:pt idx="298">
                  <c:v>3313</c:v>
                </c:pt>
                <c:pt idx="299">
                  <c:v>3253</c:v>
                </c:pt>
                <c:pt idx="300">
                  <c:v>3147</c:v>
                </c:pt>
                <c:pt idx="301">
                  <c:v>2953</c:v>
                </c:pt>
                <c:pt idx="302">
                  <c:v>2881</c:v>
                </c:pt>
                <c:pt idx="303">
                  <c:v>2495</c:v>
                </c:pt>
                <c:pt idx="304">
                  <c:v>2512</c:v>
                </c:pt>
                <c:pt idx="305">
                  <c:v>2345</c:v>
                </c:pt>
                <c:pt idx="306">
                  <c:v>2347</c:v>
                </c:pt>
                <c:pt idx="307">
                  <c:v>2738</c:v>
                </c:pt>
                <c:pt idx="308">
                  <c:v>2541</c:v>
                </c:pt>
                <c:pt idx="309">
                  <c:v>2708</c:v>
                </c:pt>
                <c:pt idx="310">
                  <c:v>2409</c:v>
                </c:pt>
                <c:pt idx="311">
                  <c:v>2020</c:v>
                </c:pt>
                <c:pt idx="312">
                  <c:v>2627</c:v>
                </c:pt>
                <c:pt idx="313">
                  <c:v>2178</c:v>
                </c:pt>
                <c:pt idx="314">
                  <c:v>2499</c:v>
                </c:pt>
                <c:pt idx="315">
                  <c:v>2230</c:v>
                </c:pt>
                <c:pt idx="316">
                  <c:v>1825</c:v>
                </c:pt>
                <c:pt idx="317">
                  <c:v>2553</c:v>
                </c:pt>
                <c:pt idx="318">
                  <c:v>2569</c:v>
                </c:pt>
                <c:pt idx="319">
                  <c:v>2326</c:v>
                </c:pt>
                <c:pt idx="320">
                  <c:v>1982</c:v>
                </c:pt>
                <c:pt idx="321">
                  <c:v>2809</c:v>
                </c:pt>
                <c:pt idx="322">
                  <c:v>2328</c:v>
                </c:pt>
                <c:pt idx="323">
                  <c:v>2335</c:v>
                </c:pt>
                <c:pt idx="324">
                  <c:v>2182</c:v>
                </c:pt>
                <c:pt idx="325">
                  <c:v>1938</c:v>
                </c:pt>
                <c:pt idx="326">
                  <c:v>2858</c:v>
                </c:pt>
                <c:pt idx="327">
                  <c:v>2812</c:v>
                </c:pt>
                <c:pt idx="328">
                  <c:v>2813</c:v>
                </c:pt>
                <c:pt idx="329">
                  <c:v>2517</c:v>
                </c:pt>
                <c:pt idx="330">
                  <c:v>2366</c:v>
                </c:pt>
                <c:pt idx="331">
                  <c:v>3369</c:v>
                </c:pt>
                <c:pt idx="332">
                  <c:v>3427</c:v>
                </c:pt>
                <c:pt idx="333">
                  <c:v>3922</c:v>
                </c:pt>
                <c:pt idx="334">
                  <c:v>3747</c:v>
                </c:pt>
                <c:pt idx="335">
                  <c:v>3589</c:v>
                </c:pt>
                <c:pt idx="336">
                  <c:v>5431</c:v>
                </c:pt>
                <c:pt idx="337">
                  <c:v>6168</c:v>
                </c:pt>
                <c:pt idx="338">
                  <c:v>6258</c:v>
                </c:pt>
                <c:pt idx="339">
                  <c:v>5860</c:v>
                </c:pt>
                <c:pt idx="340">
                  <c:v>7945</c:v>
                </c:pt>
                <c:pt idx="341">
                  <c:v>7896</c:v>
                </c:pt>
                <c:pt idx="342">
                  <c:v>8210</c:v>
                </c:pt>
                <c:pt idx="343">
                  <c:v>8042</c:v>
                </c:pt>
                <c:pt idx="344">
                  <c:v>7619</c:v>
                </c:pt>
                <c:pt idx="345">
                  <c:v>10362</c:v>
                </c:pt>
                <c:pt idx="346">
                  <c:v>10801</c:v>
                </c:pt>
                <c:pt idx="347">
                  <c:v>11052</c:v>
                </c:pt>
                <c:pt idx="348">
                  <c:v>11106</c:v>
                </c:pt>
                <c:pt idx="349">
                  <c:v>10320</c:v>
                </c:pt>
                <c:pt idx="350">
                  <c:v>16309</c:v>
                </c:pt>
                <c:pt idx="351">
                  <c:v>17403</c:v>
                </c:pt>
                <c:pt idx="352">
                  <c:v>18351</c:v>
                </c:pt>
                <c:pt idx="353">
                  <c:v>18712</c:v>
                </c:pt>
                <c:pt idx="354">
                  <c:v>18169</c:v>
                </c:pt>
                <c:pt idx="355">
                  <c:v>28418</c:v>
                </c:pt>
                <c:pt idx="356">
                  <c:v>28199</c:v>
                </c:pt>
                <c:pt idx="357">
                  <c:v>28923</c:v>
                </c:pt>
                <c:pt idx="358">
                  <c:v>28794</c:v>
                </c:pt>
                <c:pt idx="359">
                  <c:v>26340</c:v>
                </c:pt>
                <c:pt idx="360">
                  <c:v>34919</c:v>
                </c:pt>
                <c:pt idx="361">
                  <c:v>36060</c:v>
                </c:pt>
                <c:pt idx="362">
                  <c:v>38597</c:v>
                </c:pt>
                <c:pt idx="363">
                  <c:v>34018</c:v>
                </c:pt>
                <c:pt idx="364">
                  <c:v>32803</c:v>
                </c:pt>
                <c:pt idx="365">
                  <c:v>44512</c:v>
                </c:pt>
                <c:pt idx="366">
                  <c:v>47706</c:v>
                </c:pt>
                <c:pt idx="367">
                  <c:v>54910</c:v>
                </c:pt>
                <c:pt idx="368">
                  <c:v>62000</c:v>
                </c:pt>
                <c:pt idx="369">
                  <c:v>55264</c:v>
                </c:pt>
                <c:pt idx="370">
                  <c:v>47924</c:v>
                </c:pt>
                <c:pt idx="371">
                  <c:v>39877</c:v>
                </c:pt>
                <c:pt idx="372">
                  <c:v>35548</c:v>
                </c:pt>
                <c:pt idx="373">
                  <c:v>31278</c:v>
                </c:pt>
                <c:pt idx="374">
                  <c:v>27817</c:v>
                </c:pt>
                <c:pt idx="375">
                  <c:v>29980</c:v>
                </c:pt>
                <c:pt idx="376">
                  <c:v>29582</c:v>
                </c:pt>
                <c:pt idx="377">
                  <c:v>30237</c:v>
                </c:pt>
                <c:pt idx="378">
                  <c:v>28432</c:v>
                </c:pt>
                <c:pt idx="379">
                  <c:v>24750</c:v>
                </c:pt>
                <c:pt idx="380">
                  <c:v>29840</c:v>
                </c:pt>
                <c:pt idx="381">
                  <c:v>30472</c:v>
                </c:pt>
                <c:pt idx="382">
                  <c:v>32338</c:v>
                </c:pt>
                <c:pt idx="383">
                  <c:v>31659</c:v>
                </c:pt>
                <c:pt idx="384">
                  <c:v>28035</c:v>
                </c:pt>
                <c:pt idx="385">
                  <c:v>32162</c:v>
                </c:pt>
                <c:pt idx="386">
                  <c:v>31518</c:v>
                </c:pt>
                <c:pt idx="387">
                  <c:v>33349</c:v>
                </c:pt>
                <c:pt idx="388">
                  <c:v>31726</c:v>
                </c:pt>
                <c:pt idx="389">
                  <c:v>28973</c:v>
                </c:pt>
                <c:pt idx="390">
                  <c:v>36906</c:v>
                </c:pt>
                <c:pt idx="391">
                  <c:v>37920</c:v>
                </c:pt>
                <c:pt idx="392">
                  <c:v>38739</c:v>
                </c:pt>
                <c:pt idx="393">
                  <c:v>36500</c:v>
                </c:pt>
                <c:pt idx="394">
                  <c:v>32231</c:v>
                </c:pt>
                <c:pt idx="395">
                  <c:v>39715</c:v>
                </c:pt>
                <c:pt idx="396">
                  <c:v>37682</c:v>
                </c:pt>
                <c:pt idx="397">
                  <c:v>38777</c:v>
                </c:pt>
                <c:pt idx="398">
                  <c:v>37613</c:v>
                </c:pt>
                <c:pt idx="399">
                  <c:v>33744</c:v>
                </c:pt>
                <c:pt idx="400">
                  <c:v>45212</c:v>
                </c:pt>
                <c:pt idx="401">
                  <c:v>43533</c:v>
                </c:pt>
                <c:pt idx="402">
                  <c:v>42328</c:v>
                </c:pt>
                <c:pt idx="403">
                  <c:v>38631</c:v>
                </c:pt>
                <c:pt idx="404">
                  <c:v>44929</c:v>
                </c:pt>
                <c:pt idx="405">
                  <c:v>38619</c:v>
                </c:pt>
                <c:pt idx="406">
                  <c:v>35850</c:v>
                </c:pt>
                <c:pt idx="407">
                  <c:v>33974</c:v>
                </c:pt>
                <c:pt idx="408">
                  <c:v>29187</c:v>
                </c:pt>
                <c:pt idx="409">
                  <c:v>34658</c:v>
                </c:pt>
                <c:pt idx="410">
                  <c:v>31434</c:v>
                </c:pt>
                <c:pt idx="411">
                  <c:v>30414</c:v>
                </c:pt>
                <c:pt idx="412">
                  <c:v>29709</c:v>
                </c:pt>
                <c:pt idx="413">
                  <c:v>29479</c:v>
                </c:pt>
                <c:pt idx="414">
                  <c:v>40768</c:v>
                </c:pt>
                <c:pt idx="415">
                  <c:v>38848</c:v>
                </c:pt>
                <c:pt idx="416">
                  <c:v>36757</c:v>
                </c:pt>
                <c:pt idx="417">
                  <c:v>35851</c:v>
                </c:pt>
                <c:pt idx="418">
                  <c:v>32108</c:v>
                </c:pt>
                <c:pt idx="419">
                  <c:v>41589</c:v>
                </c:pt>
                <c:pt idx="420">
                  <c:v>36547</c:v>
                </c:pt>
                <c:pt idx="421">
                  <c:v>34836</c:v>
                </c:pt>
                <c:pt idx="422">
                  <c:v>32605</c:v>
                </c:pt>
                <c:pt idx="423">
                  <c:v>29058</c:v>
                </c:pt>
                <c:pt idx="424">
                  <c:v>43734</c:v>
                </c:pt>
                <c:pt idx="425">
                  <c:v>39278</c:v>
                </c:pt>
                <c:pt idx="426">
                  <c:v>39264</c:v>
                </c:pt>
                <c:pt idx="427">
                  <c:v>38465</c:v>
                </c:pt>
                <c:pt idx="428">
                  <c:v>35611</c:v>
                </c:pt>
                <c:pt idx="429">
                  <c:v>50304</c:v>
                </c:pt>
                <c:pt idx="430">
                  <c:v>48321</c:v>
                </c:pt>
                <c:pt idx="431">
                  <c:v>47774</c:v>
                </c:pt>
                <c:pt idx="432">
                  <c:v>46420</c:v>
                </c:pt>
                <c:pt idx="433">
                  <c:v>43560</c:v>
                </c:pt>
                <c:pt idx="434">
                  <c:v>57743</c:v>
                </c:pt>
                <c:pt idx="435">
                  <c:v>52529</c:v>
                </c:pt>
                <c:pt idx="436">
                  <c:v>51661</c:v>
                </c:pt>
                <c:pt idx="437">
                  <c:v>45193</c:v>
                </c:pt>
                <c:pt idx="438">
                  <c:v>40665</c:v>
                </c:pt>
                <c:pt idx="439">
                  <c:v>47465</c:v>
                </c:pt>
                <c:pt idx="440">
                  <c:v>42124</c:v>
                </c:pt>
                <c:pt idx="441">
                  <c:v>43045</c:v>
                </c:pt>
                <c:pt idx="442">
                  <c:v>41391</c:v>
                </c:pt>
                <c:pt idx="443">
                  <c:v>40251</c:v>
                </c:pt>
                <c:pt idx="444">
                  <c:v>45109</c:v>
                </c:pt>
                <c:pt idx="445">
                  <c:v>38019</c:v>
                </c:pt>
                <c:pt idx="446">
                  <c:v>35986</c:v>
                </c:pt>
                <c:pt idx="447">
                  <c:v>33661</c:v>
                </c:pt>
                <c:pt idx="448">
                  <c:v>30318</c:v>
                </c:pt>
                <c:pt idx="449">
                  <c:v>44126</c:v>
                </c:pt>
                <c:pt idx="450">
                  <c:v>42246</c:v>
                </c:pt>
                <c:pt idx="451">
                  <c:v>42942</c:v>
                </c:pt>
                <c:pt idx="452">
                  <c:v>40999</c:v>
                </c:pt>
                <c:pt idx="453">
                  <c:v>37763</c:v>
                </c:pt>
                <c:pt idx="454">
                  <c:v>50948</c:v>
                </c:pt>
                <c:pt idx="455">
                  <c:v>46430</c:v>
                </c:pt>
                <c:pt idx="456">
                  <c:v>45894</c:v>
                </c:pt>
                <c:pt idx="457">
                  <c:v>44060</c:v>
                </c:pt>
                <c:pt idx="458">
                  <c:v>39608</c:v>
                </c:pt>
                <c:pt idx="459">
                  <c:v>50732</c:v>
                </c:pt>
                <c:pt idx="460">
                  <c:v>48197</c:v>
                </c:pt>
                <c:pt idx="461">
                  <c:v>46771</c:v>
                </c:pt>
                <c:pt idx="462">
                  <c:v>43424</c:v>
                </c:pt>
                <c:pt idx="463">
                  <c:v>39330</c:v>
                </c:pt>
                <c:pt idx="464">
                  <c:v>56290</c:v>
                </c:pt>
                <c:pt idx="465">
                  <c:v>55694</c:v>
                </c:pt>
                <c:pt idx="466">
                  <c:v>54820</c:v>
                </c:pt>
                <c:pt idx="467">
                  <c:v>50319</c:v>
                </c:pt>
                <c:pt idx="468">
                  <c:v>45667</c:v>
                </c:pt>
                <c:pt idx="469">
                  <c:v>59693</c:v>
                </c:pt>
                <c:pt idx="470">
                  <c:v>56258</c:v>
                </c:pt>
                <c:pt idx="471">
                  <c:v>58827</c:v>
                </c:pt>
                <c:pt idx="472">
                  <c:v>56993</c:v>
                </c:pt>
                <c:pt idx="473">
                  <c:v>52491</c:v>
                </c:pt>
                <c:pt idx="474">
                  <c:v>87169</c:v>
                </c:pt>
                <c:pt idx="475">
                  <c:v>102788</c:v>
                </c:pt>
                <c:pt idx="476">
                  <c:v>112700</c:v>
                </c:pt>
                <c:pt idx="477">
                  <c:v>106054</c:v>
                </c:pt>
                <c:pt idx="478">
                  <c:v>95897</c:v>
                </c:pt>
                <c:pt idx="479">
                  <c:v>133964</c:v>
                </c:pt>
                <c:pt idx="480">
                  <c:v>150293</c:v>
                </c:pt>
                <c:pt idx="481">
                  <c:v>161560</c:v>
                </c:pt>
                <c:pt idx="482">
                  <c:v>160630</c:v>
                </c:pt>
                <c:pt idx="483">
                  <c:v>137268</c:v>
                </c:pt>
                <c:pt idx="484">
                  <c:v>272797</c:v>
                </c:pt>
                <c:pt idx="485">
                  <c:v>236575</c:v>
                </c:pt>
                <c:pt idx="486">
                  <c:v>188566</c:v>
                </c:pt>
              </c:numCache>
            </c:numRef>
          </c:val>
          <c:smooth val="0"/>
          <c:extLst>
            <c:ext xmlns:c16="http://schemas.microsoft.com/office/drawing/2014/chart" uri="{C3380CC4-5D6E-409C-BE32-E72D297353CC}">
              <c16:uniqueId val="{00000000-B0EC-4A7A-8AFC-C41F2DA3A1BD}"/>
            </c:ext>
          </c:extLst>
        </c:ser>
        <c:dLbls>
          <c:showLegendKey val="0"/>
          <c:showVal val="0"/>
          <c:showCatName val="0"/>
          <c:showSerName val="0"/>
          <c:showPercent val="0"/>
          <c:showBubbleSize val="0"/>
        </c:dLbls>
        <c:marker val="1"/>
        <c:smooth val="0"/>
        <c:axId val="1608859087"/>
        <c:axId val="1608848047"/>
      </c:lineChart>
      <c:lineChart>
        <c:grouping val="standard"/>
        <c:varyColors val="0"/>
        <c:ser>
          <c:idx val="0"/>
          <c:order val="0"/>
          <c:tx>
            <c:strRef>
              <c:f>Sheet1!$B$1</c:f>
              <c:strCache>
                <c:ptCount val="1"/>
                <c:pt idx="0">
                  <c:v>Total Spending</c:v>
                </c:pt>
              </c:strCache>
            </c:strRef>
          </c:tx>
          <c:spPr>
            <a:ln w="28575" cap="rnd">
              <a:solidFill>
                <a:schemeClr val="accent1"/>
              </a:solidFill>
              <a:round/>
            </a:ln>
            <a:effectLst/>
          </c:spPr>
          <c:marker>
            <c:symbol val="none"/>
          </c:marker>
          <c:cat>
            <c:numRef>
              <c:f>Sheet1!$A$2:$A$501</c:f>
              <c:numCache>
                <c:formatCode>m/d/yyyy</c:formatCode>
                <c:ptCount val="500"/>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Sheet1!$B$2:$B$501</c:f>
              <c:numCache>
                <c:formatCode>0.00</c:formatCode>
                <c:ptCount val="500"/>
                <c:pt idx="0">
                  <c:v>98.677710642171476</c:v>
                </c:pt>
                <c:pt idx="1">
                  <c:v>100.660679308913</c:v>
                </c:pt>
                <c:pt idx="2">
                  <c:v>101.75843072213181</c:v>
                </c:pt>
                <c:pt idx="3">
                  <c:v>102.0492198215395</c:v>
                </c:pt>
                <c:pt idx="4">
                  <c:v>101.76203966642088</c:v>
                </c:pt>
                <c:pt idx="5">
                  <c:v>101.95763650254305</c:v>
                </c:pt>
                <c:pt idx="6">
                  <c:v>101.41175182652059</c:v>
                </c:pt>
                <c:pt idx="7">
                  <c:v>96.989239056509234</c:v>
                </c:pt>
                <c:pt idx="8">
                  <c:v>96.761275885071029</c:v>
                </c:pt>
                <c:pt idx="9">
                  <c:v>96.615487926995982</c:v>
                </c:pt>
                <c:pt idx="10">
                  <c:v>97.7594530706466</c:v>
                </c:pt>
                <c:pt idx="11">
                  <c:v>98.550953573981772</c:v>
                </c:pt>
                <c:pt idx="12">
                  <c:v>98.443903969581996</c:v>
                </c:pt>
                <c:pt idx="13">
                  <c:v>100.59318777531303</c:v>
                </c:pt>
                <c:pt idx="14">
                  <c:v>101.59361487229046</c:v>
                </c:pt>
                <c:pt idx="15">
                  <c:v>101.72053921403212</c:v>
                </c:pt>
                <c:pt idx="16">
                  <c:v>101.41349254893002</c:v>
                </c:pt>
                <c:pt idx="17">
                  <c:v>103.0037930082665</c:v>
                </c:pt>
                <c:pt idx="18">
                  <c:v>100.59374715126906</c:v>
                </c:pt>
                <c:pt idx="19">
                  <c:v>99.506017642755495</c:v>
                </c:pt>
                <c:pt idx="20">
                  <c:v>98.687248628962934</c:v>
                </c:pt>
                <c:pt idx="21">
                  <c:v>98.828967136238134</c:v>
                </c:pt>
                <c:pt idx="22">
                  <c:v>103.7569883522136</c:v>
                </c:pt>
                <c:pt idx="23">
                  <c:v>104.84914739022797</c:v>
                </c:pt>
                <c:pt idx="24">
                  <c:v>105.83496830346959</c:v>
                </c:pt>
                <c:pt idx="25">
                  <c:v>106.70047546964734</c:v>
                </c:pt>
                <c:pt idx="26">
                  <c:v>107.15237979251182</c:v>
                </c:pt>
                <c:pt idx="27">
                  <c:v>104.42289164682605</c:v>
                </c:pt>
                <c:pt idx="28">
                  <c:v>104.02078060137157</c:v>
                </c:pt>
                <c:pt idx="29">
                  <c:v>103.54991111323362</c:v>
                </c:pt>
                <c:pt idx="30">
                  <c:v>103.09407208189938</c:v>
                </c:pt>
                <c:pt idx="31">
                  <c:v>102.59302649781417</c:v>
                </c:pt>
                <c:pt idx="32">
                  <c:v>100.48026228582592</c:v>
                </c:pt>
                <c:pt idx="33">
                  <c:v>100.20003825267814</c:v>
                </c:pt>
                <c:pt idx="34">
                  <c:v>99.921378686672497</c:v>
                </c:pt>
                <c:pt idx="35">
                  <c:v>98.64737535080161</c:v>
                </c:pt>
                <c:pt idx="36">
                  <c:v>97.164389805971609</c:v>
                </c:pt>
                <c:pt idx="37">
                  <c:v>81.260139922511897</c:v>
                </c:pt>
                <c:pt idx="38">
                  <c:v>76.895966515367093</c:v>
                </c:pt>
                <c:pt idx="39">
                  <c:v>70.544908096638693</c:v>
                </c:pt>
                <c:pt idx="40">
                  <c:v>65.431121291498997</c:v>
                </c:pt>
                <c:pt idx="41">
                  <c:v>60.190518564849398</c:v>
                </c:pt>
                <c:pt idx="42">
                  <c:v>49.917835725155598</c:v>
                </c:pt>
                <c:pt idx="43">
                  <c:v>50.054176843756203</c:v>
                </c:pt>
                <c:pt idx="44">
                  <c:v>51.447594198205401</c:v>
                </c:pt>
                <c:pt idx="45">
                  <c:v>52.676203867287299</c:v>
                </c:pt>
                <c:pt idx="46">
                  <c:v>53.4751826470577</c:v>
                </c:pt>
                <c:pt idx="47">
                  <c:v>55.594354287166503</c:v>
                </c:pt>
                <c:pt idx="48">
                  <c:v>54.876598082536198</c:v>
                </c:pt>
                <c:pt idx="49">
                  <c:v>54.584197093903299</c:v>
                </c:pt>
                <c:pt idx="50">
                  <c:v>55.1384141309508</c:v>
                </c:pt>
                <c:pt idx="51">
                  <c:v>52.039758686720702</c:v>
                </c:pt>
                <c:pt idx="52">
                  <c:v>53.297407640137102</c:v>
                </c:pt>
                <c:pt idx="53">
                  <c:v>52.685026732756</c:v>
                </c:pt>
                <c:pt idx="54">
                  <c:v>53.882994442304899</c:v>
                </c:pt>
                <c:pt idx="55">
                  <c:v>54.166968852291902</c:v>
                </c:pt>
                <c:pt idx="56">
                  <c:v>57.530121045609903</c:v>
                </c:pt>
                <c:pt idx="57">
                  <c:v>56.800219645413101</c:v>
                </c:pt>
                <c:pt idx="58">
                  <c:v>57.2712556748697</c:v>
                </c:pt>
                <c:pt idx="59">
                  <c:v>57.5641743850327</c:v>
                </c:pt>
                <c:pt idx="60">
                  <c:v>60.018363495420701</c:v>
                </c:pt>
                <c:pt idx="61">
                  <c:v>60.626138714707103</c:v>
                </c:pt>
                <c:pt idx="62">
                  <c:v>61.4719207205762</c:v>
                </c:pt>
                <c:pt idx="63">
                  <c:v>61.932543996423803</c:v>
                </c:pt>
                <c:pt idx="64">
                  <c:v>63.469912979144098</c:v>
                </c:pt>
                <c:pt idx="65">
                  <c:v>64.076886700540001</c:v>
                </c:pt>
                <c:pt idx="66">
                  <c:v>65.364660088419299</c:v>
                </c:pt>
                <c:pt idx="67">
                  <c:v>65.391743690378206</c:v>
                </c:pt>
                <c:pt idx="68">
                  <c:v>65.914086962257898</c:v>
                </c:pt>
                <c:pt idx="69">
                  <c:v>64.121009377948695</c:v>
                </c:pt>
                <c:pt idx="70">
                  <c:v>63.740229373878002</c:v>
                </c:pt>
                <c:pt idx="71">
                  <c:v>63.460981531152797</c:v>
                </c:pt>
                <c:pt idx="72">
                  <c:v>63.2054767115918</c:v>
                </c:pt>
                <c:pt idx="73">
                  <c:v>64.114492033086094</c:v>
                </c:pt>
                <c:pt idx="74">
                  <c:v>66.190907654428003</c:v>
                </c:pt>
                <c:pt idx="75">
                  <c:v>65.885866842656398</c:v>
                </c:pt>
                <c:pt idx="76">
                  <c:v>66.654954327475991</c:v>
                </c:pt>
                <c:pt idx="77">
                  <c:v>67.305297885397891</c:v>
                </c:pt>
                <c:pt idx="78">
                  <c:v>68.218230926657597</c:v>
                </c:pt>
                <c:pt idx="79">
                  <c:v>69.313481325130496</c:v>
                </c:pt>
                <c:pt idx="80">
                  <c:v>70.373183662837604</c:v>
                </c:pt>
                <c:pt idx="81">
                  <c:v>70.357729257600994</c:v>
                </c:pt>
                <c:pt idx="82">
                  <c:v>70.913485021518994</c:v>
                </c:pt>
                <c:pt idx="83">
                  <c:v>72.023409248049006</c:v>
                </c:pt>
                <c:pt idx="84">
                  <c:v>76.002394604897404</c:v>
                </c:pt>
                <c:pt idx="85">
                  <c:v>75.418184225770801</c:v>
                </c:pt>
                <c:pt idx="86">
                  <c:v>75.832866391357499</c:v>
                </c:pt>
                <c:pt idx="87">
                  <c:v>75.576790919000999</c:v>
                </c:pt>
                <c:pt idx="88">
                  <c:v>77.103983080366191</c:v>
                </c:pt>
                <c:pt idx="89">
                  <c:v>76.039450820818701</c:v>
                </c:pt>
                <c:pt idx="90">
                  <c:v>75.983189091875801</c:v>
                </c:pt>
                <c:pt idx="91">
                  <c:v>76.585092233017704</c:v>
                </c:pt>
                <c:pt idx="92">
                  <c:v>76.411124316840798</c:v>
                </c:pt>
                <c:pt idx="93">
                  <c:v>75.432301889383098</c:v>
                </c:pt>
                <c:pt idx="94">
                  <c:v>76.485712668425606</c:v>
                </c:pt>
                <c:pt idx="95">
                  <c:v>77.284405004831996</c:v>
                </c:pt>
                <c:pt idx="96">
                  <c:v>77.554972838451604</c:v>
                </c:pt>
                <c:pt idx="97">
                  <c:v>78.328267327646302</c:v>
                </c:pt>
                <c:pt idx="98">
                  <c:v>82.484618730909006</c:v>
                </c:pt>
                <c:pt idx="99">
                  <c:v>82.379208405541704</c:v>
                </c:pt>
                <c:pt idx="100">
                  <c:v>82.625501343191303</c:v>
                </c:pt>
                <c:pt idx="101">
                  <c:v>81.122620734349496</c:v>
                </c:pt>
                <c:pt idx="102">
                  <c:v>83.694492800836201</c:v>
                </c:pt>
                <c:pt idx="103">
                  <c:v>85.796022738779598</c:v>
                </c:pt>
                <c:pt idx="104">
                  <c:v>86.586230023702797</c:v>
                </c:pt>
                <c:pt idx="105">
                  <c:v>87.501765071872896</c:v>
                </c:pt>
                <c:pt idx="106">
                  <c:v>89.449614665362702</c:v>
                </c:pt>
                <c:pt idx="107">
                  <c:v>88.098225549172795</c:v>
                </c:pt>
                <c:pt idx="108">
                  <c:v>87.305114075220004</c:v>
                </c:pt>
                <c:pt idx="109">
                  <c:v>87.359207518667802</c:v>
                </c:pt>
                <c:pt idx="110">
                  <c:v>86.931104084456194</c:v>
                </c:pt>
                <c:pt idx="111">
                  <c:v>86.891779678588605</c:v>
                </c:pt>
                <c:pt idx="112">
                  <c:v>85.956769338762697</c:v>
                </c:pt>
                <c:pt idx="113">
                  <c:v>84.486466056785801</c:v>
                </c:pt>
                <c:pt idx="114">
                  <c:v>84.299613482570294</c:v>
                </c:pt>
                <c:pt idx="115">
                  <c:v>84.063209331131702</c:v>
                </c:pt>
                <c:pt idx="116">
                  <c:v>84.025537192395902</c:v>
                </c:pt>
                <c:pt idx="117">
                  <c:v>83.978787557921805</c:v>
                </c:pt>
                <c:pt idx="118">
                  <c:v>83.1910245684671</c:v>
                </c:pt>
                <c:pt idx="119">
                  <c:v>82.403261579012508</c:v>
                </c:pt>
                <c:pt idx="120">
                  <c:v>81.052349775667892</c:v>
                </c:pt>
                <c:pt idx="121">
                  <c:v>79.3460124989017</c:v>
                </c:pt>
                <c:pt idx="122">
                  <c:v>80.374769378310702</c:v>
                </c:pt>
                <c:pt idx="123">
                  <c:v>81.698005187281694</c:v>
                </c:pt>
                <c:pt idx="124">
                  <c:v>83.0212409962527</c:v>
                </c:pt>
                <c:pt idx="125">
                  <c:v>84.874778032844105</c:v>
                </c:pt>
                <c:pt idx="126">
                  <c:v>86.998045440500405</c:v>
                </c:pt>
                <c:pt idx="127">
                  <c:v>87.3871570675323</c:v>
                </c:pt>
                <c:pt idx="128">
                  <c:v>90.333294413988256</c:v>
                </c:pt>
                <c:pt idx="129">
                  <c:v>90.535252764755654</c:v>
                </c:pt>
                <c:pt idx="130">
                  <c:v>90.119292776152335</c:v>
                </c:pt>
                <c:pt idx="131">
                  <c:v>90.248768404604562</c:v>
                </c:pt>
                <c:pt idx="132">
                  <c:v>90.099827709949679</c:v>
                </c:pt>
                <c:pt idx="133">
                  <c:v>87.287790789039505</c:v>
                </c:pt>
                <c:pt idx="134">
                  <c:v>86.696122818450803</c:v>
                </c:pt>
                <c:pt idx="135">
                  <c:v>86.545794521181193</c:v>
                </c:pt>
                <c:pt idx="136">
                  <c:v>85.562422835195505</c:v>
                </c:pt>
                <c:pt idx="137">
                  <c:v>85.375321950548695</c:v>
                </c:pt>
                <c:pt idx="138">
                  <c:v>86.507714221822397</c:v>
                </c:pt>
                <c:pt idx="139">
                  <c:v>86.544536659262704</c:v>
                </c:pt>
                <c:pt idx="140">
                  <c:v>86.906423392230295</c:v>
                </c:pt>
                <c:pt idx="141">
                  <c:v>87.237305424281601</c:v>
                </c:pt>
                <c:pt idx="142">
                  <c:v>86.770877405103505</c:v>
                </c:pt>
                <c:pt idx="143">
                  <c:v>88.015122203579807</c:v>
                </c:pt>
                <c:pt idx="144">
                  <c:v>88.457360501705196</c:v>
                </c:pt>
                <c:pt idx="145">
                  <c:v>87.570423779272502</c:v>
                </c:pt>
                <c:pt idx="146">
                  <c:v>89.753463408484706</c:v>
                </c:pt>
                <c:pt idx="147">
                  <c:v>91.293927516537906</c:v>
                </c:pt>
                <c:pt idx="148">
                  <c:v>95.435718021573919</c:v>
                </c:pt>
                <c:pt idx="149">
                  <c:v>99.098853911637178</c:v>
                </c:pt>
                <c:pt idx="150">
                  <c:v>97.988785031608231</c:v>
                </c:pt>
                <c:pt idx="151">
                  <c:v>97.020821974938855</c:v>
                </c:pt>
                <c:pt idx="152">
                  <c:v>94.118598842574016</c:v>
                </c:pt>
                <c:pt idx="153">
                  <c:v>93.671862088089554</c:v>
                </c:pt>
                <c:pt idx="154">
                  <c:v>90.54985029059425</c:v>
                </c:pt>
                <c:pt idx="155">
                  <c:v>89.355067703090597</c:v>
                </c:pt>
                <c:pt idx="156">
                  <c:v>88.706241608002401</c:v>
                </c:pt>
                <c:pt idx="157">
                  <c:v>90.03678634572583</c:v>
                </c:pt>
                <c:pt idx="158">
                  <c:v>87.609397345961199</c:v>
                </c:pt>
                <c:pt idx="159">
                  <c:v>87.3582504378968</c:v>
                </c:pt>
                <c:pt idx="160">
                  <c:v>87.805897740691904</c:v>
                </c:pt>
                <c:pt idx="161">
                  <c:v>86.631010072657006</c:v>
                </c:pt>
                <c:pt idx="162">
                  <c:v>88.475631270997198</c:v>
                </c:pt>
                <c:pt idx="163">
                  <c:v>87.709364508295295</c:v>
                </c:pt>
                <c:pt idx="164">
                  <c:v>88.082386615334599</c:v>
                </c:pt>
                <c:pt idx="165">
                  <c:v>87.533869562239303</c:v>
                </c:pt>
                <c:pt idx="166">
                  <c:v>88.738316937296602</c:v>
                </c:pt>
                <c:pt idx="167">
                  <c:v>89.465693398083204</c:v>
                </c:pt>
                <c:pt idx="168">
                  <c:v>90.087907899494525</c:v>
                </c:pt>
                <c:pt idx="169">
                  <c:v>90.358553531035852</c:v>
                </c:pt>
                <c:pt idx="170">
                  <c:v>91.966145267947311</c:v>
                </c:pt>
                <c:pt idx="171">
                  <c:v>92.835394111189402</c:v>
                </c:pt>
                <c:pt idx="172">
                  <c:v>93.506736234481437</c:v>
                </c:pt>
                <c:pt idx="173">
                  <c:v>92.922447265914656</c:v>
                </c:pt>
                <c:pt idx="174">
                  <c:v>93.343056307298411</c:v>
                </c:pt>
                <c:pt idx="175">
                  <c:v>92.153846145570768</c:v>
                </c:pt>
                <c:pt idx="176">
                  <c:v>90.076215555706924</c:v>
                </c:pt>
                <c:pt idx="177">
                  <c:v>89.390150773620093</c:v>
                </c:pt>
                <c:pt idx="178">
                  <c:v>89.551778978134394</c:v>
                </c:pt>
                <c:pt idx="179">
                  <c:v>88.254728580169299</c:v>
                </c:pt>
                <c:pt idx="180">
                  <c:v>88.266302882735005</c:v>
                </c:pt>
                <c:pt idx="181">
                  <c:v>89.376342158808896</c:v>
                </c:pt>
                <c:pt idx="182">
                  <c:v>87.920346848438697</c:v>
                </c:pt>
                <c:pt idx="183">
                  <c:v>87.986486648239904</c:v>
                </c:pt>
                <c:pt idx="184">
                  <c:v>87.896958879896602</c:v>
                </c:pt>
                <c:pt idx="185">
                  <c:v>87.636600413810598</c:v>
                </c:pt>
                <c:pt idx="186">
                  <c:v>87.986432974116894</c:v>
                </c:pt>
                <c:pt idx="187">
                  <c:v>88.504380980053995</c:v>
                </c:pt>
                <c:pt idx="188">
                  <c:v>89.543937566757194</c:v>
                </c:pt>
                <c:pt idx="189">
                  <c:v>90.839420334110812</c:v>
                </c:pt>
                <c:pt idx="190">
                  <c:v>92.053773600331368</c:v>
                </c:pt>
                <c:pt idx="191">
                  <c:v>92.769099944738286</c:v>
                </c:pt>
                <c:pt idx="192">
                  <c:v>98.444031238606996</c:v>
                </c:pt>
                <c:pt idx="193">
                  <c:v>101.11432764663056</c:v>
                </c:pt>
                <c:pt idx="194">
                  <c:v>103.25684025389579</c:v>
                </c:pt>
                <c:pt idx="195">
                  <c:v>105.11382016128962</c:v>
                </c:pt>
                <c:pt idx="196">
                  <c:v>101.86156418763304</c:v>
                </c:pt>
                <c:pt idx="197">
                  <c:v>87.023372694065699</c:v>
                </c:pt>
                <c:pt idx="198">
                  <c:v>81.750917097074591</c:v>
                </c:pt>
                <c:pt idx="199">
                  <c:v>77.327797794636496</c:v>
                </c:pt>
                <c:pt idx="200">
                  <c:v>73.133899174229796</c:v>
                </c:pt>
                <c:pt idx="201">
                  <c:v>74.103190796169201</c:v>
                </c:pt>
                <c:pt idx="202">
                  <c:v>76.710414815599805</c:v>
                </c:pt>
                <c:pt idx="203">
                  <c:v>77.314703723422895</c:v>
                </c:pt>
                <c:pt idx="204">
                  <c:v>77.838528903369905</c:v>
                </c:pt>
                <c:pt idx="205">
                  <c:v>77.895219940576098</c:v>
                </c:pt>
                <c:pt idx="206">
                  <c:v>78.394018769939294</c:v>
                </c:pt>
                <c:pt idx="207">
                  <c:v>81.056409116241298</c:v>
                </c:pt>
                <c:pt idx="208">
                  <c:v>82.280981557884303</c:v>
                </c:pt>
                <c:pt idx="209">
                  <c:v>83.027851801058006</c:v>
                </c:pt>
                <c:pt idx="210">
                  <c:v>84.487653865644205</c:v>
                </c:pt>
                <c:pt idx="211">
                  <c:v>86.0965292686287</c:v>
                </c:pt>
                <c:pt idx="212">
                  <c:v>93.001632558705325</c:v>
                </c:pt>
                <c:pt idx="213">
                  <c:v>95.650732632371785</c:v>
                </c:pt>
                <c:pt idx="214">
                  <c:v>97.022380196959205</c:v>
                </c:pt>
                <c:pt idx="215">
                  <c:v>101.10931282180704</c:v>
                </c:pt>
                <c:pt idx="216">
                  <c:v>103.25037750091617</c:v>
                </c:pt>
                <c:pt idx="217">
                  <c:v>109.46830147851593</c:v>
                </c:pt>
                <c:pt idx="218">
                  <c:v>110.56720448604329</c:v>
                </c:pt>
                <c:pt idx="219">
                  <c:v>113.10788231785141</c:v>
                </c:pt>
                <c:pt idx="220">
                  <c:v>111.77844708260889</c:v>
                </c:pt>
                <c:pt idx="221">
                  <c:v>111.9582325145152</c:v>
                </c:pt>
                <c:pt idx="222">
                  <c:v>110.7075966121331</c:v>
                </c:pt>
                <c:pt idx="223">
                  <c:v>111.1313325312114</c:v>
                </c:pt>
                <c:pt idx="224">
                  <c:v>111.5163460471622</c:v>
                </c:pt>
                <c:pt idx="225">
                  <c:v>111.6607584226893</c:v>
                </c:pt>
                <c:pt idx="226">
                  <c:v>112.0303758738129</c:v>
                </c:pt>
                <c:pt idx="227">
                  <c:v>112.1781505037641</c:v>
                </c:pt>
                <c:pt idx="228">
                  <c:v>114.2467613480311</c:v>
                </c:pt>
                <c:pt idx="229">
                  <c:v>115.9346292085781</c:v>
                </c:pt>
                <c:pt idx="230">
                  <c:v>118.0033738156545</c:v>
                </c:pt>
                <c:pt idx="231">
                  <c:v>72.499391362470405</c:v>
                </c:pt>
                <c:pt idx="232">
                  <c:v>67.291493806830701</c:v>
                </c:pt>
                <c:pt idx="233">
                  <c:v>62.160280680073498</c:v>
                </c:pt>
                <c:pt idx="234">
                  <c:v>61.528417188955402</c:v>
                </c:pt>
                <c:pt idx="235">
                  <c:v>69.754942480532208</c:v>
                </c:pt>
                <c:pt idx="236">
                  <c:v>67.27919833861219</c:v>
                </c:pt>
                <c:pt idx="237">
                  <c:v>64.649222150208089</c:v>
                </c:pt>
                <c:pt idx="238">
                  <c:v>64.784371656446609</c:v>
                </c:pt>
                <c:pt idx="239">
                  <c:v>67.643852509073099</c:v>
                </c:pt>
                <c:pt idx="240">
                  <c:v>65.984631264860496</c:v>
                </c:pt>
                <c:pt idx="241">
                  <c:v>65.309949562064503</c:v>
                </c:pt>
                <c:pt idx="242">
                  <c:v>64.830853457623192</c:v>
                </c:pt>
                <c:pt idx="243">
                  <c:v>64.645839306513693</c:v>
                </c:pt>
                <c:pt idx="244">
                  <c:v>65.15271590600409</c:v>
                </c:pt>
                <c:pt idx="245">
                  <c:v>64.967761555061699</c:v>
                </c:pt>
                <c:pt idx="246">
                  <c:v>64.907968449409708</c:v>
                </c:pt>
                <c:pt idx="247">
                  <c:v>64.62969706777551</c:v>
                </c:pt>
                <c:pt idx="248">
                  <c:v>65.118906369299907</c:v>
                </c:pt>
                <c:pt idx="249">
                  <c:v>65.4402875104999</c:v>
                </c:pt>
                <c:pt idx="250">
                  <c:v>65.8942343970309</c:v>
                </c:pt>
                <c:pt idx="251">
                  <c:v>66.696191742418193</c:v>
                </c:pt>
                <c:pt idx="252">
                  <c:v>67.942434328508</c:v>
                </c:pt>
                <c:pt idx="253">
                  <c:v>68.799570288843398</c:v>
                </c:pt>
                <c:pt idx="254">
                  <c:v>72.963064423135805</c:v>
                </c:pt>
                <c:pt idx="255">
                  <c:v>74.939623788335894</c:v>
                </c:pt>
                <c:pt idx="256">
                  <c:v>75.169010665043402</c:v>
                </c:pt>
                <c:pt idx="257">
                  <c:v>75.564682450909004</c:v>
                </c:pt>
                <c:pt idx="258">
                  <c:v>75.588922476954195</c:v>
                </c:pt>
                <c:pt idx="259">
                  <c:v>74.603336078439</c:v>
                </c:pt>
                <c:pt idx="260">
                  <c:v>73.383411059276796</c:v>
                </c:pt>
                <c:pt idx="261">
                  <c:v>72.694320397667198</c:v>
                </c:pt>
                <c:pt idx="262">
                  <c:v>72.250384198981209</c:v>
                </c:pt>
                <c:pt idx="263">
                  <c:v>72.634927678872501</c:v>
                </c:pt>
                <c:pt idx="264">
                  <c:v>74.004778649176302</c:v>
                </c:pt>
                <c:pt idx="265">
                  <c:v>74.662343916092496</c:v>
                </c:pt>
                <c:pt idx="266">
                  <c:v>75.147276856798797</c:v>
                </c:pt>
                <c:pt idx="267">
                  <c:v>75.140119111246705</c:v>
                </c:pt>
                <c:pt idx="268">
                  <c:v>74.663022005213804</c:v>
                </c:pt>
                <c:pt idx="269">
                  <c:v>73.335621408466892</c:v>
                </c:pt>
                <c:pt idx="270">
                  <c:v>72.344089903244907</c:v>
                </c:pt>
                <c:pt idx="271">
                  <c:v>72.075156426073306</c:v>
                </c:pt>
                <c:pt idx="272">
                  <c:v>72.473828322252302</c:v>
                </c:pt>
                <c:pt idx="273">
                  <c:v>73.3236596610693</c:v>
                </c:pt>
                <c:pt idx="274">
                  <c:v>78.443116786196896</c:v>
                </c:pt>
                <c:pt idx="275">
                  <c:v>80.639754469225494</c:v>
                </c:pt>
                <c:pt idx="276">
                  <c:v>82.329631026162403</c:v>
                </c:pt>
                <c:pt idx="277">
                  <c:v>82.825184961465197</c:v>
                </c:pt>
                <c:pt idx="278">
                  <c:v>83.106857612904008</c:v>
                </c:pt>
                <c:pt idx="279">
                  <c:v>81.046149587699105</c:v>
                </c:pt>
                <c:pt idx="280">
                  <c:v>80.285517606673295</c:v>
                </c:pt>
                <c:pt idx="281">
                  <c:v>79.677719153409896</c:v>
                </c:pt>
                <c:pt idx="282">
                  <c:v>79.718850581713198</c:v>
                </c:pt>
                <c:pt idx="283">
                  <c:v>78.627739616850107</c:v>
                </c:pt>
                <c:pt idx="284">
                  <c:v>80.476663919596305</c:v>
                </c:pt>
                <c:pt idx="285">
                  <c:v>80.652680600256105</c:v>
                </c:pt>
                <c:pt idx="286">
                  <c:v>80.841824845418799</c:v>
                </c:pt>
                <c:pt idx="287">
                  <c:v>80.542488840255203</c:v>
                </c:pt>
                <c:pt idx="288">
                  <c:v>81.174726198729502</c:v>
                </c:pt>
                <c:pt idx="289">
                  <c:v>78.742220028157504</c:v>
                </c:pt>
                <c:pt idx="290">
                  <c:v>78.3058715868912</c:v>
                </c:pt>
                <c:pt idx="291">
                  <c:v>76.175110820592806</c:v>
                </c:pt>
                <c:pt idx="292">
                  <c:v>78.221908946198795</c:v>
                </c:pt>
                <c:pt idx="293">
                  <c:v>79.070192689501994</c:v>
                </c:pt>
                <c:pt idx="294">
                  <c:v>82.710220492719202</c:v>
                </c:pt>
                <c:pt idx="295">
                  <c:v>83.854243628654999</c:v>
                </c:pt>
                <c:pt idx="296">
                  <c:v>87.043775064297904</c:v>
                </c:pt>
                <c:pt idx="297">
                  <c:v>87.713641850374898</c:v>
                </c:pt>
                <c:pt idx="298">
                  <c:v>81.749765939301895</c:v>
                </c:pt>
                <c:pt idx="299">
                  <c:v>85.485256688495994</c:v>
                </c:pt>
                <c:pt idx="300">
                  <c:v>83.414806370640605</c:v>
                </c:pt>
                <c:pt idx="301">
                  <c:v>83.755341601524606</c:v>
                </c:pt>
                <c:pt idx="302">
                  <c:v>83.344661670685198</c:v>
                </c:pt>
                <c:pt idx="303">
                  <c:v>90.471306251175477</c:v>
                </c:pt>
                <c:pt idx="304">
                  <c:v>88.730451093932103</c:v>
                </c:pt>
                <c:pt idx="305">
                  <c:v>91.268956025427514</c:v>
                </c:pt>
                <c:pt idx="306">
                  <c:v>93.288324768807755</c:v>
                </c:pt>
                <c:pt idx="307">
                  <c:v>102.19502751528447</c:v>
                </c:pt>
                <c:pt idx="308">
                  <c:v>99.97879781237701</c:v>
                </c:pt>
                <c:pt idx="309">
                  <c:v>98.993215457474264</c:v>
                </c:pt>
                <c:pt idx="310">
                  <c:v>98.321323920389361</c:v>
                </c:pt>
                <c:pt idx="311">
                  <c:v>97.41249384983773</c:v>
                </c:pt>
                <c:pt idx="312">
                  <c:v>97.762219721605035</c:v>
                </c:pt>
                <c:pt idx="313">
                  <c:v>97.730637096980587</c:v>
                </c:pt>
                <c:pt idx="314">
                  <c:v>98.115827956322306</c:v>
                </c:pt>
                <c:pt idx="315">
                  <c:v>99.052976688051814</c:v>
                </c:pt>
                <c:pt idx="316">
                  <c:v>100.28167079589912</c:v>
                </c:pt>
                <c:pt idx="317">
                  <c:v>103.16579211535593</c:v>
                </c:pt>
                <c:pt idx="318">
                  <c:v>106.20358135017756</c:v>
                </c:pt>
                <c:pt idx="319">
                  <c:v>105.88028538291766</c:v>
                </c:pt>
                <c:pt idx="320">
                  <c:v>104.54227758648894</c:v>
                </c:pt>
                <c:pt idx="321">
                  <c:v>103.82288360089041</c:v>
                </c:pt>
                <c:pt idx="322">
                  <c:v>101.40851268155622</c:v>
                </c:pt>
                <c:pt idx="323">
                  <c:v>97.807257855332523</c:v>
                </c:pt>
                <c:pt idx="324">
                  <c:v>97.082631662508817</c:v>
                </c:pt>
                <c:pt idx="325">
                  <c:v>97.017749016620286</c:v>
                </c:pt>
                <c:pt idx="326">
                  <c:v>96.055970331096944</c:v>
                </c:pt>
                <c:pt idx="327">
                  <c:v>95.633949776154068</c:v>
                </c:pt>
                <c:pt idx="328">
                  <c:v>95.564806022724923</c:v>
                </c:pt>
                <c:pt idx="329">
                  <c:v>95.720931262695473</c:v>
                </c:pt>
                <c:pt idx="330">
                  <c:v>96.13031813099316</c:v>
                </c:pt>
                <c:pt idx="331">
                  <c:v>94.968964426282284</c:v>
                </c:pt>
                <c:pt idx="332">
                  <c:v>95.125987660429686</c:v>
                </c:pt>
                <c:pt idx="333">
                  <c:v>95.499191665712502</c:v>
                </c:pt>
                <c:pt idx="334">
                  <c:v>95.298406013366815</c:v>
                </c:pt>
                <c:pt idx="335">
                  <c:v>95.951595862902124</c:v>
                </c:pt>
                <c:pt idx="336">
                  <c:v>97.884664235445143</c:v>
                </c:pt>
                <c:pt idx="337">
                  <c:v>101.32916940588829</c:v>
                </c:pt>
                <c:pt idx="338">
                  <c:v>101.80079418890702</c:v>
                </c:pt>
                <c:pt idx="339">
                  <c:v>101.92538444575926</c:v>
                </c:pt>
                <c:pt idx="340">
                  <c:v>100.22980330246665</c:v>
                </c:pt>
                <c:pt idx="341">
                  <c:v>99.521183561370336</c:v>
                </c:pt>
                <c:pt idx="342">
                  <c:v>95.740992071951183</c:v>
                </c:pt>
                <c:pt idx="343">
                  <c:v>95.199180653982836</c:v>
                </c:pt>
                <c:pt idx="344">
                  <c:v>94.328799986248796</c:v>
                </c:pt>
                <c:pt idx="345">
                  <c:v>93.247769034824984</c:v>
                </c:pt>
                <c:pt idx="346">
                  <c:v>92.044351490997414</c:v>
                </c:pt>
                <c:pt idx="347">
                  <c:v>92.116813313701314</c:v>
                </c:pt>
                <c:pt idx="348">
                  <c:v>90.426580027717847</c:v>
                </c:pt>
                <c:pt idx="349">
                  <c:v>91.038904964718768</c:v>
                </c:pt>
                <c:pt idx="350">
                  <c:v>91.624316441476736</c:v>
                </c:pt>
                <c:pt idx="351">
                  <c:v>91.765955288246204</c:v>
                </c:pt>
                <c:pt idx="352">
                  <c:v>91.546783346557845</c:v>
                </c:pt>
                <c:pt idx="353">
                  <c:v>92.323139270657038</c:v>
                </c:pt>
                <c:pt idx="354">
                  <c:v>91.533983645507007</c:v>
                </c:pt>
                <c:pt idx="355">
                  <c:v>93.468675254629915</c:v>
                </c:pt>
                <c:pt idx="356">
                  <c:v>94.526872058371481</c:v>
                </c:pt>
                <c:pt idx="357">
                  <c:v>95.182242609563318</c:v>
                </c:pt>
                <c:pt idx="358">
                  <c:v>96.620423079598822</c:v>
                </c:pt>
                <c:pt idx="359">
                  <c:v>98.002414255450333</c:v>
                </c:pt>
                <c:pt idx="360">
                  <c:v>98.085086301602729</c:v>
                </c:pt>
                <c:pt idx="361">
                  <c:v>97.834002278061305</c:v>
                </c:pt>
                <c:pt idx="362">
                  <c:v>97.988162612677286</c:v>
                </c:pt>
                <c:pt idx="363">
                  <c:v>97.262335361652845</c:v>
                </c:pt>
                <c:pt idx="364">
                  <c:v>96.173930135548403</c:v>
                </c:pt>
                <c:pt idx="365">
                  <c:v>94.539234405394666</c:v>
                </c:pt>
                <c:pt idx="366">
                  <c:v>93.143955175692284</c:v>
                </c:pt>
                <c:pt idx="367">
                  <c:v>92.580665538537488</c:v>
                </c:pt>
                <c:pt idx="368">
                  <c:v>92.047490425297525</c:v>
                </c:pt>
                <c:pt idx="369">
                  <c:v>91.881890651463152</c:v>
                </c:pt>
                <c:pt idx="370">
                  <c:v>91.400213117183995</c:v>
                </c:pt>
                <c:pt idx="371">
                  <c:v>93.0565515648032</c:v>
                </c:pt>
                <c:pt idx="372">
                  <c:v>93.596591461521385</c:v>
                </c:pt>
                <c:pt idx="373">
                  <c:v>94.007427290603573</c:v>
                </c:pt>
                <c:pt idx="374">
                  <c:v>94.205625645453622</c:v>
                </c:pt>
                <c:pt idx="375">
                  <c:v>95.030618408028687</c:v>
                </c:pt>
                <c:pt idx="376">
                  <c:v>94.85132240181882</c:v>
                </c:pt>
                <c:pt idx="377">
                  <c:v>94.841020336082792</c:v>
                </c:pt>
                <c:pt idx="378">
                  <c:v>95.571151334667675</c:v>
                </c:pt>
                <c:pt idx="379">
                  <c:v>96.132538686109697</c:v>
                </c:pt>
                <c:pt idx="380">
                  <c:v>98.864517510362546</c:v>
                </c:pt>
                <c:pt idx="381">
                  <c:v>99.485409517796924</c:v>
                </c:pt>
                <c:pt idx="382">
                  <c:v>100.07763168751154</c:v>
                </c:pt>
                <c:pt idx="383">
                  <c:v>99.324790431818272</c:v>
                </c:pt>
                <c:pt idx="384">
                  <c:v>99.332394177410805</c:v>
                </c:pt>
                <c:pt idx="385">
                  <c:v>96.898500236501292</c:v>
                </c:pt>
                <c:pt idx="386">
                  <c:v>96.271010241523882</c:v>
                </c:pt>
                <c:pt idx="387">
                  <c:v>95.147348196876337</c:v>
                </c:pt>
                <c:pt idx="388">
                  <c:v>95.193109668723125</c:v>
                </c:pt>
                <c:pt idx="389">
                  <c:v>95.026381607691405</c:v>
                </c:pt>
                <c:pt idx="390">
                  <c:v>94.342689670855563</c:v>
                </c:pt>
                <c:pt idx="391">
                  <c:v>94.107289086647313</c:v>
                </c:pt>
                <c:pt idx="392">
                  <c:v>93.878974559009905</c:v>
                </c:pt>
                <c:pt idx="393">
                  <c:v>93.866125257417337</c:v>
                </c:pt>
                <c:pt idx="394">
                  <c:v>93.353446309541141</c:v>
                </c:pt>
                <c:pt idx="395">
                  <c:v>93.276810401374476</c:v>
                </c:pt>
                <c:pt idx="396">
                  <c:v>92.773993924001672</c:v>
                </c:pt>
                <c:pt idx="397">
                  <c:v>92.831540187297904</c:v>
                </c:pt>
                <c:pt idx="398">
                  <c:v>93.349565803860912</c:v>
                </c:pt>
                <c:pt idx="399">
                  <c:v>93.810180056565315</c:v>
                </c:pt>
                <c:pt idx="400">
                  <c:v>95.6800892477942</c:v>
                </c:pt>
                <c:pt idx="401">
                  <c:v>98.530388669737661</c:v>
                </c:pt>
                <c:pt idx="402">
                  <c:v>99.109926467583591</c:v>
                </c:pt>
                <c:pt idx="403">
                  <c:v>99.586823003475416</c:v>
                </c:pt>
                <c:pt idx="404">
                  <c:v>98.021063980016876</c:v>
                </c:pt>
                <c:pt idx="405">
                  <c:v>100.73779588381915</c:v>
                </c:pt>
                <c:pt idx="406">
                  <c:v>96.724624083474325</c:v>
                </c:pt>
                <c:pt idx="407">
                  <c:v>94.56955897150614</c:v>
                </c:pt>
                <c:pt idx="408">
                  <c:v>93.373523217287584</c:v>
                </c:pt>
                <c:pt idx="409">
                  <c:v>92.792889882830153</c:v>
                </c:pt>
                <c:pt idx="410">
                  <c:v>92.664745463706666</c:v>
                </c:pt>
                <c:pt idx="411">
                  <c:v>92.452607592238962</c:v>
                </c:pt>
                <c:pt idx="412">
                  <c:v>92.961181371116126</c:v>
                </c:pt>
                <c:pt idx="413">
                  <c:v>93.196076995137744</c:v>
                </c:pt>
                <c:pt idx="414">
                  <c:v>93.594671120414574</c:v>
                </c:pt>
                <c:pt idx="415">
                  <c:v>93.961709791043603</c:v>
                </c:pt>
                <c:pt idx="416">
                  <c:v>93.912968342112904</c:v>
                </c:pt>
                <c:pt idx="417">
                  <c:v>94.490840233927202</c:v>
                </c:pt>
                <c:pt idx="418">
                  <c:v>94.204358923808215</c:v>
                </c:pt>
                <c:pt idx="419">
                  <c:v>98.750467190160904</c:v>
                </c:pt>
                <c:pt idx="420">
                  <c:v>99.174188475229684</c:v>
                </c:pt>
                <c:pt idx="421">
                  <c:v>99.758925791770096</c:v>
                </c:pt>
                <c:pt idx="422">
                  <c:v>100.30848194810471</c:v>
                </c:pt>
                <c:pt idx="423">
                  <c:v>102.12611054210915</c:v>
                </c:pt>
                <c:pt idx="424">
                  <c:v>101.81067779260682</c:v>
                </c:pt>
                <c:pt idx="425">
                  <c:v>102.04335554038981</c:v>
                </c:pt>
                <c:pt idx="426">
                  <c:v>102.3803058923842</c:v>
                </c:pt>
                <c:pt idx="427">
                  <c:v>102.18783515661141</c:v>
                </c:pt>
                <c:pt idx="428">
                  <c:v>100.80896004610815</c:v>
                </c:pt>
                <c:pt idx="429">
                  <c:v>98.409468610667176</c:v>
                </c:pt>
                <c:pt idx="430">
                  <c:v>97.64146807135549</c:v>
                </c:pt>
                <c:pt idx="431">
                  <c:v>97.395449366714601</c:v>
                </c:pt>
                <c:pt idx="432">
                  <c:v>97.023192221242638</c:v>
                </c:pt>
                <c:pt idx="433">
                  <c:v>97.046924184026196</c:v>
                </c:pt>
                <c:pt idx="434">
                  <c:v>97.311774247494697</c:v>
                </c:pt>
                <c:pt idx="435">
                  <c:v>97.388013255609778</c:v>
                </c:pt>
                <c:pt idx="436">
                  <c:v>97.160222744274037</c:v>
                </c:pt>
                <c:pt idx="437">
                  <c:v>96.910510157642193</c:v>
                </c:pt>
                <c:pt idx="438">
                  <c:v>96.643508694566378</c:v>
                </c:pt>
                <c:pt idx="439">
                  <c:v>96.711429940734334</c:v>
                </c:pt>
                <c:pt idx="440">
                  <c:v>97.756106494931146</c:v>
                </c:pt>
                <c:pt idx="441">
                  <c:v>98.498778819550594</c:v>
                </c:pt>
                <c:pt idx="442">
                  <c:v>99.852855924811294</c:v>
                </c:pt>
                <c:pt idx="443">
                  <c:v>101.72581837890392</c:v>
                </c:pt>
                <c:pt idx="444">
                  <c:v>104.40510481775934</c:v>
                </c:pt>
                <c:pt idx="445">
                  <c:v>104.77816418950125</c:v>
                </c:pt>
                <c:pt idx="446">
                  <c:v>105.39195673559443</c:v>
                </c:pt>
                <c:pt idx="447">
                  <c:v>105.09156469743253</c:v>
                </c:pt>
                <c:pt idx="448">
                  <c:v>103.78628230577935</c:v>
                </c:pt>
                <c:pt idx="449">
                  <c:v>102.41017308829254</c:v>
                </c:pt>
                <c:pt idx="450">
                  <c:v>101.7804259208262</c:v>
                </c:pt>
                <c:pt idx="451">
                  <c:v>101.38006696758384</c:v>
                </c:pt>
                <c:pt idx="452">
                  <c:v>101.17672377071671</c:v>
                </c:pt>
                <c:pt idx="453">
                  <c:v>101.65133217890114</c:v>
                </c:pt>
                <c:pt idx="454">
                  <c:v>101.52362021555857</c:v>
                </c:pt>
                <c:pt idx="455">
                  <c:v>102.08431065457455</c:v>
                </c:pt>
                <c:pt idx="456">
                  <c:v>102.37533882930759</c:v>
                </c:pt>
                <c:pt idx="457">
                  <c:v>102.5861526084179</c:v>
                </c:pt>
                <c:pt idx="458">
                  <c:v>102.69239074757461</c:v>
                </c:pt>
                <c:pt idx="459">
                  <c:v>103.91470204805726</c:v>
                </c:pt>
                <c:pt idx="460">
                  <c:v>104.9633300814565</c:v>
                </c:pt>
                <c:pt idx="461">
                  <c:v>105.1437585731526</c:v>
                </c:pt>
                <c:pt idx="462">
                  <c:v>105.88510703461402</c:v>
                </c:pt>
                <c:pt idx="463">
                  <c:v>107.47731068907594</c:v>
                </c:pt>
                <c:pt idx="464">
                  <c:v>114.78403503697</c:v>
                </c:pt>
                <c:pt idx="465">
                  <c:v>117.6667617875278</c:v>
                </c:pt>
                <c:pt idx="466">
                  <c:v>119.5735489287886</c:v>
                </c:pt>
                <c:pt idx="467">
                  <c:v>121.3112742361259</c:v>
                </c:pt>
                <c:pt idx="468">
                  <c:v>121.70181638402769</c:v>
                </c:pt>
                <c:pt idx="469">
                  <c:v>117.83803969301769</c:v>
                </c:pt>
                <c:pt idx="470">
                  <c:v>116.9706093640515</c:v>
                </c:pt>
                <c:pt idx="471">
                  <c:v>115.35620791245761</c:v>
                </c:pt>
                <c:pt idx="472">
                  <c:v>115.1588142826963</c:v>
                </c:pt>
                <c:pt idx="473">
                  <c:v>115.5786213462968</c:v>
                </c:pt>
                <c:pt idx="474">
                  <c:v>114.587213883676</c:v>
                </c:pt>
                <c:pt idx="475">
                  <c:v>114.6794244147116</c:v>
                </c:pt>
                <c:pt idx="476">
                  <c:v>115.6204109141177</c:v>
                </c:pt>
                <c:pt idx="477">
                  <c:v>115.4483833051336</c:v>
                </c:pt>
                <c:pt idx="478">
                  <c:v>115.67087575997451</c:v>
                </c:pt>
                <c:pt idx="479">
                  <c:v>117.4729528842807</c:v>
                </c:pt>
                <c:pt idx="480">
                  <c:v>119.57047136854939</c:v>
                </c:pt>
                <c:pt idx="481">
                  <c:v>121.5802013743798</c:v>
                </c:pt>
                <c:pt idx="482">
                  <c:v>125.7081426654095</c:v>
                </c:pt>
                <c:pt idx="483">
                  <c:v>130.19462261965879</c:v>
                </c:pt>
                <c:pt idx="484">
                  <c:v>87.585511926547298</c:v>
                </c:pt>
                <c:pt idx="485">
                  <c:v>86.023817618553906</c:v>
                </c:pt>
                <c:pt idx="486">
                  <c:v>78.264451348823201</c:v>
                </c:pt>
              </c:numCache>
            </c:numRef>
          </c:val>
          <c:smooth val="0"/>
          <c:extLst>
            <c:ext xmlns:c16="http://schemas.microsoft.com/office/drawing/2014/chart" uri="{C3380CC4-5D6E-409C-BE32-E72D297353CC}">
              <c16:uniqueId val="{00000001-B0EC-4A7A-8AFC-C41F2DA3A1BD}"/>
            </c:ext>
          </c:extLst>
        </c:ser>
        <c:dLbls>
          <c:showLegendKey val="0"/>
          <c:showVal val="0"/>
          <c:showCatName val="0"/>
          <c:showSerName val="0"/>
          <c:showPercent val="0"/>
          <c:showBubbleSize val="0"/>
        </c:dLbls>
        <c:marker val="1"/>
        <c:smooth val="0"/>
        <c:axId val="1564036303"/>
        <c:axId val="1564026223"/>
      </c:lineChart>
      <c:dateAx>
        <c:axId val="16088590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848047"/>
        <c:crosses val="autoZero"/>
        <c:auto val="1"/>
        <c:lblOffset val="100"/>
        <c:baseTimeUnit val="days"/>
      </c:dateAx>
      <c:valAx>
        <c:axId val="160884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a:t>
                </a:r>
                <a:r>
                  <a:rPr lang="en-US" sz="1200" b="1">
                    <a:solidFill>
                      <a:srgbClr val="ED7D31"/>
                    </a:solidFill>
                  </a:rPr>
                  <a:t>New Covid</a:t>
                </a:r>
                <a:r>
                  <a:rPr lang="en-US" sz="1200" b="1" baseline="0">
                    <a:solidFill>
                      <a:srgbClr val="ED7D31"/>
                    </a:solidFill>
                  </a:rPr>
                  <a:t>-19 Cases</a:t>
                </a:r>
                <a:endParaRPr lang="en-US" b="1">
                  <a:solidFill>
                    <a:srgbClr val="ED7D3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ED7D31"/>
                </a:solidFill>
                <a:latin typeface="+mn-lt"/>
                <a:ea typeface="+mn-ea"/>
                <a:cs typeface="+mn-cs"/>
              </a:defRPr>
            </a:pPr>
            <a:endParaRPr lang="en-US"/>
          </a:p>
        </c:txPr>
        <c:crossAx val="1608859087"/>
        <c:crosses val="autoZero"/>
        <c:crossBetween val="between"/>
      </c:valAx>
      <c:valAx>
        <c:axId val="1564026223"/>
        <c:scaling>
          <c:orientation val="minMax"/>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solidFill>
                      <a:srgbClr val="4472C4"/>
                    </a:solidFill>
                  </a:rPr>
                  <a:t>Total</a:t>
                </a:r>
                <a:r>
                  <a:rPr lang="en-US" sz="1200" b="1" baseline="0">
                    <a:solidFill>
                      <a:srgbClr val="4472C4"/>
                    </a:solidFill>
                  </a:rPr>
                  <a:t> Spending</a:t>
                </a:r>
                <a:endParaRPr lang="en-US" sz="1200" b="1">
                  <a:solidFill>
                    <a:srgbClr val="4472C4"/>
                  </a:solidFill>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4472C4"/>
                </a:solidFill>
                <a:latin typeface="+mn-lt"/>
                <a:ea typeface="+mn-ea"/>
                <a:cs typeface="+mn-cs"/>
              </a:defRPr>
            </a:pPr>
            <a:endParaRPr lang="en-US"/>
          </a:p>
        </c:txPr>
        <c:crossAx val="1564036303"/>
        <c:crosses val="max"/>
        <c:crossBetween val="between"/>
      </c:valAx>
      <c:dateAx>
        <c:axId val="1564036303"/>
        <c:scaling>
          <c:orientation val="minMax"/>
        </c:scaling>
        <c:delete val="1"/>
        <c:axPos val="b"/>
        <c:numFmt formatCode="m/d/yyyy" sourceLinked="1"/>
        <c:majorTickMark val="out"/>
        <c:minorTickMark val="none"/>
        <c:tickLblPos val="nextTo"/>
        <c:crossAx val="1564026223"/>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b="1" i="0">
                <a:effectLst/>
              </a:rPr>
              <a:t>COVID-19 Cases up to 2021 vs. Major Spending Categories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4"/>
          <c:order val="4"/>
          <c:tx>
            <c:strRef>
              <c:f>Sheet1!$G$1</c:f>
              <c:strCache>
                <c:ptCount val="1"/>
                <c:pt idx="0">
                  <c:v>New COVID-19 Cases</c:v>
                </c:pt>
              </c:strCache>
            </c:strRef>
          </c:tx>
          <c:spPr>
            <a:ln w="28575" cap="rnd">
              <a:solidFill>
                <a:schemeClr val="accent5"/>
              </a:solidFill>
              <a:round/>
            </a:ln>
            <a:effectLst/>
          </c:spPr>
          <c:marker>
            <c:symbol val="none"/>
          </c:marker>
          <c:cat>
            <c:numRef>
              <c:f>Sheet1!$A$2:$A$488</c:f>
              <c:numCache>
                <c:formatCode>m/d/yyyy</c:formatCode>
                <c:ptCount val="487"/>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Sheet1!$G$2:$G$488</c:f>
              <c:numCache>
                <c:formatCode>0.00</c:formatCode>
                <c:ptCount val="487"/>
                <c:pt idx="0">
                  <c:v>1</c:v>
                </c:pt>
                <c:pt idx="1">
                  <c:v>0</c:v>
                </c:pt>
                <c:pt idx="2">
                  <c:v>18</c:v>
                </c:pt>
                <c:pt idx="3">
                  <c:v>0</c:v>
                </c:pt>
                <c:pt idx="4">
                  <c:v>1</c:v>
                </c:pt>
                <c:pt idx="5">
                  <c:v>0</c:v>
                </c:pt>
                <c:pt idx="6">
                  <c:v>0</c:v>
                </c:pt>
                <c:pt idx="7">
                  <c:v>1</c:v>
                </c:pt>
                <c:pt idx="8">
                  <c:v>4</c:v>
                </c:pt>
                <c:pt idx="9">
                  <c:v>1</c:v>
                </c:pt>
                <c:pt idx="10">
                  <c:v>1</c:v>
                </c:pt>
                <c:pt idx="11">
                  <c:v>0</c:v>
                </c:pt>
                <c:pt idx="12">
                  <c:v>1</c:v>
                </c:pt>
                <c:pt idx="13">
                  <c:v>0</c:v>
                </c:pt>
                <c:pt idx="14">
                  <c:v>0</c:v>
                </c:pt>
                <c:pt idx="15">
                  <c:v>0</c:v>
                </c:pt>
                <c:pt idx="16">
                  <c:v>2</c:v>
                </c:pt>
                <c:pt idx="17">
                  <c:v>2</c:v>
                </c:pt>
                <c:pt idx="18">
                  <c:v>3</c:v>
                </c:pt>
                <c:pt idx="19">
                  <c:v>2</c:v>
                </c:pt>
                <c:pt idx="20">
                  <c:v>8</c:v>
                </c:pt>
                <c:pt idx="21">
                  <c:v>12</c:v>
                </c:pt>
                <c:pt idx="22">
                  <c:v>41</c:v>
                </c:pt>
                <c:pt idx="23">
                  <c:v>58</c:v>
                </c:pt>
                <c:pt idx="24">
                  <c:v>56</c:v>
                </c:pt>
                <c:pt idx="25">
                  <c:v>49</c:v>
                </c:pt>
                <c:pt idx="26">
                  <c:v>83</c:v>
                </c:pt>
                <c:pt idx="27">
                  <c:v>148</c:v>
                </c:pt>
                <c:pt idx="28">
                  <c:v>265</c:v>
                </c:pt>
                <c:pt idx="29">
                  <c:v>403</c:v>
                </c:pt>
                <c:pt idx="30">
                  <c:v>484</c:v>
                </c:pt>
                <c:pt idx="31">
                  <c:v>478</c:v>
                </c:pt>
                <c:pt idx="32">
                  <c:v>602</c:v>
                </c:pt>
                <c:pt idx="33">
                  <c:v>783</c:v>
                </c:pt>
                <c:pt idx="34">
                  <c:v>980</c:v>
                </c:pt>
                <c:pt idx="35">
                  <c:v>1040</c:v>
                </c:pt>
                <c:pt idx="36">
                  <c:v>1253</c:v>
                </c:pt>
                <c:pt idx="37">
                  <c:v>2289</c:v>
                </c:pt>
                <c:pt idx="38">
                  <c:v>2353</c:v>
                </c:pt>
                <c:pt idx="39">
                  <c:v>2666</c:v>
                </c:pt>
                <c:pt idx="40">
                  <c:v>3039</c:v>
                </c:pt>
                <c:pt idx="41">
                  <c:v>3154</c:v>
                </c:pt>
                <c:pt idx="42">
                  <c:v>4195</c:v>
                </c:pt>
                <c:pt idx="43">
                  <c:v>4463</c:v>
                </c:pt>
                <c:pt idx="44">
                  <c:v>4891</c:v>
                </c:pt>
                <c:pt idx="45">
                  <c:v>4824</c:v>
                </c:pt>
                <c:pt idx="46">
                  <c:v>4853</c:v>
                </c:pt>
                <c:pt idx="47">
                  <c:v>5273</c:v>
                </c:pt>
                <c:pt idx="48">
                  <c:v>5477</c:v>
                </c:pt>
                <c:pt idx="49">
                  <c:v>5146</c:v>
                </c:pt>
                <c:pt idx="50">
                  <c:v>4875</c:v>
                </c:pt>
                <c:pt idx="51">
                  <c:v>4335</c:v>
                </c:pt>
                <c:pt idx="52">
                  <c:v>5070</c:v>
                </c:pt>
                <c:pt idx="53">
                  <c:v>5292</c:v>
                </c:pt>
                <c:pt idx="54">
                  <c:v>4977</c:v>
                </c:pt>
                <c:pt idx="55">
                  <c:v>4441</c:v>
                </c:pt>
                <c:pt idx="56">
                  <c:v>4796</c:v>
                </c:pt>
                <c:pt idx="57">
                  <c:v>5517</c:v>
                </c:pt>
                <c:pt idx="58">
                  <c:v>5166</c:v>
                </c:pt>
                <c:pt idx="59">
                  <c:v>4961</c:v>
                </c:pt>
                <c:pt idx="60">
                  <c:v>4739</c:v>
                </c:pt>
                <c:pt idx="61">
                  <c:v>4719</c:v>
                </c:pt>
                <c:pt idx="62">
                  <c:v>5433</c:v>
                </c:pt>
                <c:pt idx="63">
                  <c:v>4961</c:v>
                </c:pt>
                <c:pt idx="64">
                  <c:v>4766</c:v>
                </c:pt>
                <c:pt idx="65">
                  <c:v>3398</c:v>
                </c:pt>
                <c:pt idx="66">
                  <c:v>3686</c:v>
                </c:pt>
                <c:pt idx="67">
                  <c:v>3832</c:v>
                </c:pt>
                <c:pt idx="68">
                  <c:v>3787</c:v>
                </c:pt>
                <c:pt idx="69">
                  <c:v>3612</c:v>
                </c:pt>
                <c:pt idx="70">
                  <c:v>3410</c:v>
                </c:pt>
                <c:pt idx="71">
                  <c:v>3330</c:v>
                </c:pt>
                <c:pt idx="72">
                  <c:v>2630</c:v>
                </c:pt>
                <c:pt idx="73">
                  <c:v>2530</c:v>
                </c:pt>
                <c:pt idx="74">
                  <c:v>2581</c:v>
                </c:pt>
                <c:pt idx="75">
                  <c:v>3063</c:v>
                </c:pt>
                <c:pt idx="76">
                  <c:v>2719</c:v>
                </c:pt>
                <c:pt idx="77">
                  <c:v>2567</c:v>
                </c:pt>
                <c:pt idx="78">
                  <c:v>2057</c:v>
                </c:pt>
                <c:pt idx="79">
                  <c:v>2070</c:v>
                </c:pt>
                <c:pt idx="80">
                  <c:v>1825</c:v>
                </c:pt>
                <c:pt idx="81">
                  <c:v>1757</c:v>
                </c:pt>
                <c:pt idx="82">
                  <c:v>1532</c:v>
                </c:pt>
                <c:pt idx="83">
                  <c:v>1439</c:v>
                </c:pt>
                <c:pt idx="84">
                  <c:v>1492</c:v>
                </c:pt>
                <c:pt idx="85">
                  <c:v>1369</c:v>
                </c:pt>
                <c:pt idx="86">
                  <c:v>1249</c:v>
                </c:pt>
                <c:pt idx="87">
                  <c:v>1123</c:v>
                </c:pt>
                <c:pt idx="88">
                  <c:v>1099</c:v>
                </c:pt>
                <c:pt idx="89">
                  <c:v>1165</c:v>
                </c:pt>
                <c:pt idx="90">
                  <c:v>1196</c:v>
                </c:pt>
                <c:pt idx="91">
                  <c:v>1013</c:v>
                </c:pt>
                <c:pt idx="92">
                  <c:v>1053</c:v>
                </c:pt>
                <c:pt idx="93">
                  <c:v>1045</c:v>
                </c:pt>
                <c:pt idx="94">
                  <c:v>1103</c:v>
                </c:pt>
                <c:pt idx="95">
                  <c:v>1017</c:v>
                </c:pt>
                <c:pt idx="96">
                  <c:v>1022</c:v>
                </c:pt>
                <c:pt idx="97">
                  <c:v>993</c:v>
                </c:pt>
                <c:pt idx="98">
                  <c:v>899</c:v>
                </c:pt>
                <c:pt idx="99">
                  <c:v>883</c:v>
                </c:pt>
                <c:pt idx="100">
                  <c:v>777</c:v>
                </c:pt>
                <c:pt idx="101">
                  <c:v>726</c:v>
                </c:pt>
                <c:pt idx="102">
                  <c:v>666</c:v>
                </c:pt>
                <c:pt idx="103">
                  <c:v>724</c:v>
                </c:pt>
                <c:pt idx="104">
                  <c:v>623</c:v>
                </c:pt>
                <c:pt idx="105">
                  <c:v>652</c:v>
                </c:pt>
                <c:pt idx="106">
                  <c:v>606</c:v>
                </c:pt>
                <c:pt idx="107">
                  <c:v>568</c:v>
                </c:pt>
                <c:pt idx="108">
                  <c:v>714</c:v>
                </c:pt>
                <c:pt idx="109">
                  <c:v>609</c:v>
                </c:pt>
                <c:pt idx="110">
                  <c:v>713</c:v>
                </c:pt>
                <c:pt idx="111">
                  <c:v>722</c:v>
                </c:pt>
                <c:pt idx="112">
                  <c:v>568</c:v>
                </c:pt>
                <c:pt idx="113">
                  <c:v>740</c:v>
                </c:pt>
                <c:pt idx="114">
                  <c:v>705</c:v>
                </c:pt>
                <c:pt idx="115">
                  <c:v>777</c:v>
                </c:pt>
                <c:pt idx="116">
                  <c:v>712</c:v>
                </c:pt>
                <c:pt idx="117">
                  <c:v>582</c:v>
                </c:pt>
                <c:pt idx="118">
                  <c:v>830</c:v>
                </c:pt>
                <c:pt idx="119">
                  <c:v>788</c:v>
                </c:pt>
                <c:pt idx="120">
                  <c:v>816</c:v>
                </c:pt>
                <c:pt idx="121">
                  <c:v>808</c:v>
                </c:pt>
                <c:pt idx="122">
                  <c:v>774</c:v>
                </c:pt>
                <c:pt idx="123">
                  <c:v>869</c:v>
                </c:pt>
                <c:pt idx="124">
                  <c:v>856</c:v>
                </c:pt>
                <c:pt idx="125">
                  <c:v>1062</c:v>
                </c:pt>
                <c:pt idx="126">
                  <c:v>946</c:v>
                </c:pt>
                <c:pt idx="127">
                  <c:v>697</c:v>
                </c:pt>
                <c:pt idx="128">
                  <c:v>1060</c:v>
                </c:pt>
                <c:pt idx="129">
                  <c:v>1066</c:v>
                </c:pt>
                <c:pt idx="130">
                  <c:v>1092</c:v>
                </c:pt>
                <c:pt idx="131">
                  <c:v>1105</c:v>
                </c:pt>
                <c:pt idx="132">
                  <c:v>973</c:v>
                </c:pt>
                <c:pt idx="133">
                  <c:v>1499</c:v>
                </c:pt>
                <c:pt idx="134">
                  <c:v>1378</c:v>
                </c:pt>
                <c:pt idx="135">
                  <c:v>1242</c:v>
                </c:pt>
                <c:pt idx="136">
                  <c:v>1156</c:v>
                </c:pt>
                <c:pt idx="137">
                  <c:v>1185</c:v>
                </c:pt>
                <c:pt idx="138">
                  <c:v>1298</c:v>
                </c:pt>
                <c:pt idx="139">
                  <c:v>1116</c:v>
                </c:pt>
                <c:pt idx="140">
                  <c:v>1282</c:v>
                </c:pt>
                <c:pt idx="141">
                  <c:v>1498</c:v>
                </c:pt>
                <c:pt idx="142">
                  <c:v>1218</c:v>
                </c:pt>
                <c:pt idx="143">
                  <c:v>1301</c:v>
                </c:pt>
                <c:pt idx="144">
                  <c:v>1270</c:v>
                </c:pt>
                <c:pt idx="145">
                  <c:v>1388</c:v>
                </c:pt>
                <c:pt idx="146">
                  <c:v>1591</c:v>
                </c:pt>
                <c:pt idx="147">
                  <c:v>1632</c:v>
                </c:pt>
                <c:pt idx="148">
                  <c:v>2288</c:v>
                </c:pt>
                <c:pt idx="149">
                  <c:v>3077</c:v>
                </c:pt>
                <c:pt idx="150">
                  <c:v>3152</c:v>
                </c:pt>
                <c:pt idx="151">
                  <c:v>3092</c:v>
                </c:pt>
                <c:pt idx="152">
                  <c:v>3931</c:v>
                </c:pt>
                <c:pt idx="153">
                  <c:v>3370</c:v>
                </c:pt>
                <c:pt idx="154">
                  <c:v>3365</c:v>
                </c:pt>
                <c:pt idx="155">
                  <c:v>3628</c:v>
                </c:pt>
                <c:pt idx="156">
                  <c:v>3324</c:v>
                </c:pt>
                <c:pt idx="157">
                  <c:v>3428</c:v>
                </c:pt>
                <c:pt idx="158">
                  <c:v>3551</c:v>
                </c:pt>
                <c:pt idx="159">
                  <c:v>4399</c:v>
                </c:pt>
                <c:pt idx="160">
                  <c:v>4675</c:v>
                </c:pt>
                <c:pt idx="161">
                  <c:v>4973</c:v>
                </c:pt>
                <c:pt idx="162">
                  <c:v>5627</c:v>
                </c:pt>
                <c:pt idx="163">
                  <c:v>6441</c:v>
                </c:pt>
                <c:pt idx="164">
                  <c:v>7096</c:v>
                </c:pt>
                <c:pt idx="165">
                  <c:v>7682</c:v>
                </c:pt>
                <c:pt idx="166">
                  <c:v>7318</c:v>
                </c:pt>
                <c:pt idx="167">
                  <c:v>9983</c:v>
                </c:pt>
                <c:pt idx="168">
                  <c:v>10366</c:v>
                </c:pt>
                <c:pt idx="169">
                  <c:v>12717</c:v>
                </c:pt>
                <c:pt idx="170">
                  <c:v>13357</c:v>
                </c:pt>
                <c:pt idx="171">
                  <c:v>13854</c:v>
                </c:pt>
                <c:pt idx="172">
                  <c:v>16753</c:v>
                </c:pt>
                <c:pt idx="173">
                  <c:v>17250</c:v>
                </c:pt>
                <c:pt idx="174">
                  <c:v>18573</c:v>
                </c:pt>
                <c:pt idx="175">
                  <c:v>18425</c:v>
                </c:pt>
                <c:pt idx="176">
                  <c:v>15893</c:v>
                </c:pt>
                <c:pt idx="177">
                  <c:v>19671</c:v>
                </c:pt>
                <c:pt idx="178">
                  <c:v>19116</c:v>
                </c:pt>
                <c:pt idx="179">
                  <c:v>19920</c:v>
                </c:pt>
                <c:pt idx="180">
                  <c:v>18607</c:v>
                </c:pt>
                <c:pt idx="181">
                  <c:v>17915</c:v>
                </c:pt>
                <c:pt idx="182">
                  <c:v>25872</c:v>
                </c:pt>
                <c:pt idx="183">
                  <c:v>25613</c:v>
                </c:pt>
                <c:pt idx="184">
                  <c:v>25714</c:v>
                </c:pt>
                <c:pt idx="185">
                  <c:v>23475</c:v>
                </c:pt>
                <c:pt idx="186">
                  <c:v>21694</c:v>
                </c:pt>
                <c:pt idx="187">
                  <c:v>26807</c:v>
                </c:pt>
                <c:pt idx="188">
                  <c:v>24350</c:v>
                </c:pt>
                <c:pt idx="189">
                  <c:v>23901</c:v>
                </c:pt>
                <c:pt idx="190">
                  <c:v>23614</c:v>
                </c:pt>
                <c:pt idx="191">
                  <c:v>22890</c:v>
                </c:pt>
                <c:pt idx="192">
                  <c:v>31924</c:v>
                </c:pt>
                <c:pt idx="193">
                  <c:v>25943</c:v>
                </c:pt>
                <c:pt idx="194">
                  <c:v>24027</c:v>
                </c:pt>
                <c:pt idx="195">
                  <c:v>24062</c:v>
                </c:pt>
                <c:pt idx="196">
                  <c:v>23660</c:v>
                </c:pt>
                <c:pt idx="197">
                  <c:v>31511</c:v>
                </c:pt>
                <c:pt idx="198">
                  <c:v>27789</c:v>
                </c:pt>
                <c:pt idx="199">
                  <c:v>27757</c:v>
                </c:pt>
                <c:pt idx="200">
                  <c:v>24826</c:v>
                </c:pt>
                <c:pt idx="201">
                  <c:v>24388</c:v>
                </c:pt>
                <c:pt idx="202">
                  <c:v>26951</c:v>
                </c:pt>
                <c:pt idx="203">
                  <c:v>23487</c:v>
                </c:pt>
                <c:pt idx="204">
                  <c:v>21080</c:v>
                </c:pt>
                <c:pt idx="205">
                  <c:v>18041</c:v>
                </c:pt>
                <c:pt idx="206">
                  <c:v>17100</c:v>
                </c:pt>
                <c:pt idx="207">
                  <c:v>19025</c:v>
                </c:pt>
                <c:pt idx="208">
                  <c:v>16677</c:v>
                </c:pt>
                <c:pt idx="209">
                  <c:v>16813</c:v>
                </c:pt>
                <c:pt idx="210">
                  <c:v>14761</c:v>
                </c:pt>
                <c:pt idx="211">
                  <c:v>14555</c:v>
                </c:pt>
                <c:pt idx="212">
                  <c:v>18197</c:v>
                </c:pt>
                <c:pt idx="213">
                  <c:v>16684</c:v>
                </c:pt>
                <c:pt idx="214">
                  <c:v>16676</c:v>
                </c:pt>
                <c:pt idx="215">
                  <c:v>15860</c:v>
                </c:pt>
                <c:pt idx="216">
                  <c:v>15834</c:v>
                </c:pt>
                <c:pt idx="217">
                  <c:v>21585</c:v>
                </c:pt>
                <c:pt idx="218">
                  <c:v>21065</c:v>
                </c:pt>
                <c:pt idx="219">
                  <c:v>21909</c:v>
                </c:pt>
                <c:pt idx="220">
                  <c:v>22916</c:v>
                </c:pt>
                <c:pt idx="221">
                  <c:v>24390</c:v>
                </c:pt>
                <c:pt idx="222">
                  <c:v>35197</c:v>
                </c:pt>
                <c:pt idx="223">
                  <c:v>34378</c:v>
                </c:pt>
                <c:pt idx="224">
                  <c:v>35427</c:v>
                </c:pt>
                <c:pt idx="225">
                  <c:v>34438</c:v>
                </c:pt>
                <c:pt idx="226">
                  <c:v>36419</c:v>
                </c:pt>
                <c:pt idx="227">
                  <c:v>48192</c:v>
                </c:pt>
                <c:pt idx="228">
                  <c:v>46475</c:v>
                </c:pt>
                <c:pt idx="229">
                  <c:v>42936</c:v>
                </c:pt>
                <c:pt idx="230">
                  <c:v>32392</c:v>
                </c:pt>
                <c:pt idx="231">
                  <c:v>83090</c:v>
                </c:pt>
                <c:pt idx="232">
                  <c:v>72161</c:v>
                </c:pt>
                <c:pt idx="233">
                  <c:v>53946</c:v>
                </c:pt>
                <c:pt idx="234">
                  <c:v>77971</c:v>
                </c:pt>
                <c:pt idx="235">
                  <c:v>66637</c:v>
                </c:pt>
                <c:pt idx="236">
                  <c:v>58784</c:v>
                </c:pt>
                <c:pt idx="237">
                  <c:v>53187</c:v>
                </c:pt>
                <c:pt idx="238">
                  <c:v>48105</c:v>
                </c:pt>
                <c:pt idx="239">
                  <c:v>58592</c:v>
                </c:pt>
                <c:pt idx="240">
                  <c:v>50647</c:v>
                </c:pt>
                <c:pt idx="241">
                  <c:v>46509</c:v>
                </c:pt>
                <c:pt idx="242">
                  <c:v>43473</c:v>
                </c:pt>
                <c:pt idx="243">
                  <c:v>41451</c:v>
                </c:pt>
                <c:pt idx="244">
                  <c:v>45958</c:v>
                </c:pt>
                <c:pt idx="245">
                  <c:v>40526</c:v>
                </c:pt>
                <c:pt idx="246">
                  <c:v>35986</c:v>
                </c:pt>
                <c:pt idx="247">
                  <c:v>32502</c:v>
                </c:pt>
                <c:pt idx="248">
                  <c:v>30330</c:v>
                </c:pt>
                <c:pt idx="249">
                  <c:v>30737</c:v>
                </c:pt>
                <c:pt idx="250">
                  <c:v>27730</c:v>
                </c:pt>
                <c:pt idx="251">
                  <c:v>26303</c:v>
                </c:pt>
                <c:pt idx="252">
                  <c:v>24773</c:v>
                </c:pt>
                <c:pt idx="253">
                  <c:v>22433</c:v>
                </c:pt>
                <c:pt idx="254">
                  <c:v>22972</c:v>
                </c:pt>
                <c:pt idx="255">
                  <c:v>20266</c:v>
                </c:pt>
                <c:pt idx="256">
                  <c:v>19914</c:v>
                </c:pt>
                <c:pt idx="257">
                  <c:v>18493</c:v>
                </c:pt>
                <c:pt idx="258">
                  <c:v>16308</c:v>
                </c:pt>
                <c:pt idx="259">
                  <c:v>16194</c:v>
                </c:pt>
                <c:pt idx="260">
                  <c:v>14225</c:v>
                </c:pt>
                <c:pt idx="261">
                  <c:v>13899</c:v>
                </c:pt>
                <c:pt idx="262">
                  <c:v>13139</c:v>
                </c:pt>
                <c:pt idx="263">
                  <c:v>12573</c:v>
                </c:pt>
                <c:pt idx="264">
                  <c:v>14735</c:v>
                </c:pt>
                <c:pt idx="265">
                  <c:v>12941</c:v>
                </c:pt>
                <c:pt idx="266">
                  <c:v>11942</c:v>
                </c:pt>
                <c:pt idx="267">
                  <c:v>11794</c:v>
                </c:pt>
                <c:pt idx="268">
                  <c:v>10728</c:v>
                </c:pt>
                <c:pt idx="269">
                  <c:v>11656</c:v>
                </c:pt>
                <c:pt idx="270">
                  <c:v>9763</c:v>
                </c:pt>
                <c:pt idx="271">
                  <c:v>8846</c:v>
                </c:pt>
                <c:pt idx="272">
                  <c:v>8025</c:v>
                </c:pt>
                <c:pt idx="273">
                  <c:v>6782</c:v>
                </c:pt>
                <c:pt idx="274">
                  <c:v>7192</c:v>
                </c:pt>
                <c:pt idx="275">
                  <c:v>6919</c:v>
                </c:pt>
                <c:pt idx="276">
                  <c:v>6172</c:v>
                </c:pt>
                <c:pt idx="277">
                  <c:v>5937</c:v>
                </c:pt>
                <c:pt idx="278">
                  <c:v>5467</c:v>
                </c:pt>
                <c:pt idx="279">
                  <c:v>6889</c:v>
                </c:pt>
                <c:pt idx="280">
                  <c:v>6488</c:v>
                </c:pt>
                <c:pt idx="281">
                  <c:v>6251</c:v>
                </c:pt>
                <c:pt idx="282">
                  <c:v>5933</c:v>
                </c:pt>
                <c:pt idx="283">
                  <c:v>5717</c:v>
                </c:pt>
                <c:pt idx="284">
                  <c:v>6703</c:v>
                </c:pt>
                <c:pt idx="285">
                  <c:v>5863</c:v>
                </c:pt>
                <c:pt idx="286">
                  <c:v>5978</c:v>
                </c:pt>
                <c:pt idx="287">
                  <c:v>5632</c:v>
                </c:pt>
                <c:pt idx="288">
                  <c:v>5180</c:v>
                </c:pt>
                <c:pt idx="289">
                  <c:v>6458</c:v>
                </c:pt>
                <c:pt idx="290">
                  <c:v>5484</c:v>
                </c:pt>
                <c:pt idx="291">
                  <c:v>6224</c:v>
                </c:pt>
                <c:pt idx="292">
                  <c:v>5616</c:v>
                </c:pt>
                <c:pt idx="293">
                  <c:v>4567</c:v>
                </c:pt>
                <c:pt idx="294">
                  <c:v>4196</c:v>
                </c:pt>
                <c:pt idx="295">
                  <c:v>3779</c:v>
                </c:pt>
                <c:pt idx="296">
                  <c:v>3966</c:v>
                </c:pt>
                <c:pt idx="297">
                  <c:v>3674</c:v>
                </c:pt>
                <c:pt idx="298">
                  <c:v>3313</c:v>
                </c:pt>
                <c:pt idx="299">
                  <c:v>3253</c:v>
                </c:pt>
                <c:pt idx="300">
                  <c:v>3147</c:v>
                </c:pt>
                <c:pt idx="301">
                  <c:v>2953</c:v>
                </c:pt>
                <c:pt idx="302">
                  <c:v>2881</c:v>
                </c:pt>
                <c:pt idx="303">
                  <c:v>2495</c:v>
                </c:pt>
                <c:pt idx="304">
                  <c:v>2512</c:v>
                </c:pt>
                <c:pt idx="305">
                  <c:v>2345</c:v>
                </c:pt>
                <c:pt idx="306">
                  <c:v>2347</c:v>
                </c:pt>
                <c:pt idx="307">
                  <c:v>2738</c:v>
                </c:pt>
                <c:pt idx="308">
                  <c:v>2541</c:v>
                </c:pt>
                <c:pt idx="309">
                  <c:v>2708</c:v>
                </c:pt>
                <c:pt idx="310">
                  <c:v>2409</c:v>
                </c:pt>
                <c:pt idx="311">
                  <c:v>2020</c:v>
                </c:pt>
                <c:pt idx="312">
                  <c:v>2627</c:v>
                </c:pt>
                <c:pt idx="313">
                  <c:v>2178</c:v>
                </c:pt>
                <c:pt idx="314">
                  <c:v>2499</c:v>
                </c:pt>
                <c:pt idx="315">
                  <c:v>2230</c:v>
                </c:pt>
                <c:pt idx="316">
                  <c:v>1825</c:v>
                </c:pt>
                <c:pt idx="317">
                  <c:v>2553</c:v>
                </c:pt>
                <c:pt idx="318">
                  <c:v>2569</c:v>
                </c:pt>
                <c:pt idx="319">
                  <c:v>2326</c:v>
                </c:pt>
                <c:pt idx="320">
                  <c:v>1982</c:v>
                </c:pt>
                <c:pt idx="321">
                  <c:v>2809</c:v>
                </c:pt>
                <c:pt idx="322">
                  <c:v>2328</c:v>
                </c:pt>
                <c:pt idx="323">
                  <c:v>2335</c:v>
                </c:pt>
                <c:pt idx="324">
                  <c:v>2182</c:v>
                </c:pt>
                <c:pt idx="325">
                  <c:v>1938</c:v>
                </c:pt>
                <c:pt idx="326">
                  <c:v>2858</c:v>
                </c:pt>
                <c:pt idx="327">
                  <c:v>2812</c:v>
                </c:pt>
                <c:pt idx="328">
                  <c:v>2813</c:v>
                </c:pt>
                <c:pt idx="329">
                  <c:v>2517</c:v>
                </c:pt>
                <c:pt idx="330">
                  <c:v>2366</c:v>
                </c:pt>
                <c:pt idx="331">
                  <c:v>3369</c:v>
                </c:pt>
                <c:pt idx="332">
                  <c:v>3427</c:v>
                </c:pt>
                <c:pt idx="333">
                  <c:v>3922</c:v>
                </c:pt>
                <c:pt idx="334">
                  <c:v>3747</c:v>
                </c:pt>
                <c:pt idx="335">
                  <c:v>3589</c:v>
                </c:pt>
                <c:pt idx="336">
                  <c:v>5431</c:v>
                </c:pt>
                <c:pt idx="337">
                  <c:v>6168</c:v>
                </c:pt>
                <c:pt idx="338">
                  <c:v>6258</c:v>
                </c:pt>
                <c:pt idx="339">
                  <c:v>5860</c:v>
                </c:pt>
                <c:pt idx="340">
                  <c:v>7945</c:v>
                </c:pt>
                <c:pt idx="341">
                  <c:v>7896</c:v>
                </c:pt>
                <c:pt idx="342">
                  <c:v>8210</c:v>
                </c:pt>
                <c:pt idx="343">
                  <c:v>8042</c:v>
                </c:pt>
                <c:pt idx="344">
                  <c:v>7619</c:v>
                </c:pt>
                <c:pt idx="345">
                  <c:v>10362</c:v>
                </c:pt>
                <c:pt idx="346">
                  <c:v>10801</c:v>
                </c:pt>
                <c:pt idx="347">
                  <c:v>11052</c:v>
                </c:pt>
                <c:pt idx="348">
                  <c:v>11106</c:v>
                </c:pt>
                <c:pt idx="349">
                  <c:v>10320</c:v>
                </c:pt>
                <c:pt idx="350">
                  <c:v>16309</c:v>
                </c:pt>
                <c:pt idx="351">
                  <c:v>17403</c:v>
                </c:pt>
                <c:pt idx="352">
                  <c:v>18351</c:v>
                </c:pt>
                <c:pt idx="353">
                  <c:v>18712</c:v>
                </c:pt>
                <c:pt idx="354">
                  <c:v>18169</c:v>
                </c:pt>
                <c:pt idx="355">
                  <c:v>28418</c:v>
                </c:pt>
                <c:pt idx="356">
                  <c:v>28199</c:v>
                </c:pt>
                <c:pt idx="357">
                  <c:v>28923</c:v>
                </c:pt>
                <c:pt idx="358">
                  <c:v>28794</c:v>
                </c:pt>
                <c:pt idx="359">
                  <c:v>26340</c:v>
                </c:pt>
                <c:pt idx="360">
                  <c:v>34919</c:v>
                </c:pt>
                <c:pt idx="361">
                  <c:v>36060</c:v>
                </c:pt>
                <c:pt idx="362">
                  <c:v>38597</c:v>
                </c:pt>
                <c:pt idx="363">
                  <c:v>34018</c:v>
                </c:pt>
                <c:pt idx="364">
                  <c:v>32803</c:v>
                </c:pt>
                <c:pt idx="365">
                  <c:v>44512</c:v>
                </c:pt>
                <c:pt idx="366">
                  <c:v>47706</c:v>
                </c:pt>
                <c:pt idx="367">
                  <c:v>54910</c:v>
                </c:pt>
                <c:pt idx="368">
                  <c:v>62000</c:v>
                </c:pt>
                <c:pt idx="369">
                  <c:v>55264</c:v>
                </c:pt>
                <c:pt idx="370">
                  <c:v>47924</c:v>
                </c:pt>
                <c:pt idx="371">
                  <c:v>39877</c:v>
                </c:pt>
                <c:pt idx="372">
                  <c:v>35548</c:v>
                </c:pt>
                <c:pt idx="373">
                  <c:v>31278</c:v>
                </c:pt>
                <c:pt idx="374">
                  <c:v>27817</c:v>
                </c:pt>
                <c:pt idx="375">
                  <c:v>29980</c:v>
                </c:pt>
                <c:pt idx="376">
                  <c:v>29582</c:v>
                </c:pt>
                <c:pt idx="377">
                  <c:v>30237</c:v>
                </c:pt>
                <c:pt idx="378">
                  <c:v>28432</c:v>
                </c:pt>
                <c:pt idx="379">
                  <c:v>24750</c:v>
                </c:pt>
                <c:pt idx="380">
                  <c:v>29840</c:v>
                </c:pt>
                <c:pt idx="381">
                  <c:v>30472</c:v>
                </c:pt>
                <c:pt idx="382">
                  <c:v>32338</c:v>
                </c:pt>
                <c:pt idx="383">
                  <c:v>31659</c:v>
                </c:pt>
                <c:pt idx="384">
                  <c:v>28035</c:v>
                </c:pt>
                <c:pt idx="385">
                  <c:v>32162</c:v>
                </c:pt>
                <c:pt idx="386">
                  <c:v>31518</c:v>
                </c:pt>
                <c:pt idx="387">
                  <c:v>33349</c:v>
                </c:pt>
                <c:pt idx="388">
                  <c:v>31726</c:v>
                </c:pt>
                <c:pt idx="389">
                  <c:v>28973</c:v>
                </c:pt>
                <c:pt idx="390">
                  <c:v>36906</c:v>
                </c:pt>
                <c:pt idx="391">
                  <c:v>37920</c:v>
                </c:pt>
                <c:pt idx="392">
                  <c:v>38739</c:v>
                </c:pt>
                <c:pt idx="393">
                  <c:v>36500</c:v>
                </c:pt>
                <c:pt idx="394">
                  <c:v>32231</c:v>
                </c:pt>
                <c:pt idx="395">
                  <c:v>39715</c:v>
                </c:pt>
                <c:pt idx="396">
                  <c:v>37682</c:v>
                </c:pt>
                <c:pt idx="397">
                  <c:v>38777</c:v>
                </c:pt>
                <c:pt idx="398">
                  <c:v>37613</c:v>
                </c:pt>
                <c:pt idx="399">
                  <c:v>33744</c:v>
                </c:pt>
                <c:pt idx="400">
                  <c:v>45212</c:v>
                </c:pt>
                <c:pt idx="401">
                  <c:v>43533</c:v>
                </c:pt>
                <c:pt idx="402">
                  <c:v>42328</c:v>
                </c:pt>
                <c:pt idx="403">
                  <c:v>38631</c:v>
                </c:pt>
                <c:pt idx="404">
                  <c:v>44929</c:v>
                </c:pt>
                <c:pt idx="405">
                  <c:v>38619</c:v>
                </c:pt>
                <c:pt idx="406">
                  <c:v>35850</c:v>
                </c:pt>
                <c:pt idx="407">
                  <c:v>33974</c:v>
                </c:pt>
                <c:pt idx="408">
                  <c:v>29187</c:v>
                </c:pt>
                <c:pt idx="409">
                  <c:v>34658</c:v>
                </c:pt>
                <c:pt idx="410">
                  <c:v>31434</c:v>
                </c:pt>
                <c:pt idx="411">
                  <c:v>30414</c:v>
                </c:pt>
                <c:pt idx="412">
                  <c:v>29709</c:v>
                </c:pt>
                <c:pt idx="413">
                  <c:v>29479</c:v>
                </c:pt>
                <c:pt idx="414">
                  <c:v>40768</c:v>
                </c:pt>
                <c:pt idx="415">
                  <c:v>38848</c:v>
                </c:pt>
                <c:pt idx="416">
                  <c:v>36757</c:v>
                </c:pt>
                <c:pt idx="417">
                  <c:v>35851</c:v>
                </c:pt>
                <c:pt idx="418">
                  <c:v>32108</c:v>
                </c:pt>
                <c:pt idx="419">
                  <c:v>41589</c:v>
                </c:pt>
                <c:pt idx="420">
                  <c:v>36547</c:v>
                </c:pt>
                <c:pt idx="421">
                  <c:v>34836</c:v>
                </c:pt>
                <c:pt idx="422">
                  <c:v>32605</c:v>
                </c:pt>
                <c:pt idx="423">
                  <c:v>29058</c:v>
                </c:pt>
                <c:pt idx="424">
                  <c:v>43734</c:v>
                </c:pt>
                <c:pt idx="425">
                  <c:v>39278</c:v>
                </c:pt>
                <c:pt idx="426">
                  <c:v>39264</c:v>
                </c:pt>
                <c:pt idx="427">
                  <c:v>38465</c:v>
                </c:pt>
                <c:pt idx="428">
                  <c:v>35611</c:v>
                </c:pt>
                <c:pt idx="429">
                  <c:v>50304</c:v>
                </c:pt>
                <c:pt idx="430">
                  <c:v>48321</c:v>
                </c:pt>
                <c:pt idx="431">
                  <c:v>47774</c:v>
                </c:pt>
                <c:pt idx="432">
                  <c:v>46420</c:v>
                </c:pt>
                <c:pt idx="433">
                  <c:v>43560</c:v>
                </c:pt>
                <c:pt idx="434">
                  <c:v>57743</c:v>
                </c:pt>
                <c:pt idx="435">
                  <c:v>52529</c:v>
                </c:pt>
                <c:pt idx="436">
                  <c:v>51661</c:v>
                </c:pt>
                <c:pt idx="437">
                  <c:v>45193</c:v>
                </c:pt>
                <c:pt idx="438">
                  <c:v>40665</c:v>
                </c:pt>
                <c:pt idx="439">
                  <c:v>47465</c:v>
                </c:pt>
                <c:pt idx="440">
                  <c:v>42124</c:v>
                </c:pt>
                <c:pt idx="441">
                  <c:v>43045</c:v>
                </c:pt>
                <c:pt idx="442">
                  <c:v>41391</c:v>
                </c:pt>
                <c:pt idx="443">
                  <c:v>40251</c:v>
                </c:pt>
                <c:pt idx="444">
                  <c:v>45109</c:v>
                </c:pt>
                <c:pt idx="445">
                  <c:v>38019</c:v>
                </c:pt>
                <c:pt idx="446">
                  <c:v>35986</c:v>
                </c:pt>
                <c:pt idx="447">
                  <c:v>33661</c:v>
                </c:pt>
                <c:pt idx="448">
                  <c:v>30318</c:v>
                </c:pt>
                <c:pt idx="449">
                  <c:v>44126</c:v>
                </c:pt>
                <c:pt idx="450">
                  <c:v>42246</c:v>
                </c:pt>
                <c:pt idx="451">
                  <c:v>42942</c:v>
                </c:pt>
                <c:pt idx="452">
                  <c:v>40999</c:v>
                </c:pt>
                <c:pt idx="453">
                  <c:v>37763</c:v>
                </c:pt>
                <c:pt idx="454">
                  <c:v>50948</c:v>
                </c:pt>
                <c:pt idx="455">
                  <c:v>46430</c:v>
                </c:pt>
                <c:pt idx="456">
                  <c:v>45894</c:v>
                </c:pt>
                <c:pt idx="457">
                  <c:v>44060</c:v>
                </c:pt>
                <c:pt idx="458">
                  <c:v>39608</c:v>
                </c:pt>
                <c:pt idx="459">
                  <c:v>50732</c:v>
                </c:pt>
                <c:pt idx="460">
                  <c:v>48197</c:v>
                </c:pt>
                <c:pt idx="461">
                  <c:v>46771</c:v>
                </c:pt>
                <c:pt idx="462">
                  <c:v>43424</c:v>
                </c:pt>
                <c:pt idx="463">
                  <c:v>39330</c:v>
                </c:pt>
                <c:pt idx="464">
                  <c:v>56290</c:v>
                </c:pt>
                <c:pt idx="465">
                  <c:v>55694</c:v>
                </c:pt>
                <c:pt idx="466">
                  <c:v>54820</c:v>
                </c:pt>
                <c:pt idx="467">
                  <c:v>50319</c:v>
                </c:pt>
                <c:pt idx="468">
                  <c:v>45667</c:v>
                </c:pt>
                <c:pt idx="469">
                  <c:v>59693</c:v>
                </c:pt>
                <c:pt idx="470">
                  <c:v>56258</c:v>
                </c:pt>
                <c:pt idx="471">
                  <c:v>58827</c:v>
                </c:pt>
                <c:pt idx="472">
                  <c:v>56993</c:v>
                </c:pt>
                <c:pt idx="473">
                  <c:v>52491</c:v>
                </c:pt>
                <c:pt idx="474">
                  <c:v>87169</c:v>
                </c:pt>
                <c:pt idx="475">
                  <c:v>102788</c:v>
                </c:pt>
                <c:pt idx="476">
                  <c:v>112700</c:v>
                </c:pt>
                <c:pt idx="477">
                  <c:v>106054</c:v>
                </c:pt>
                <c:pt idx="478">
                  <c:v>95897</c:v>
                </c:pt>
                <c:pt idx="479">
                  <c:v>133964</c:v>
                </c:pt>
                <c:pt idx="480">
                  <c:v>150293</c:v>
                </c:pt>
                <c:pt idx="481">
                  <c:v>161560</c:v>
                </c:pt>
                <c:pt idx="482">
                  <c:v>160630</c:v>
                </c:pt>
                <c:pt idx="483">
                  <c:v>137268</c:v>
                </c:pt>
                <c:pt idx="484">
                  <c:v>272797</c:v>
                </c:pt>
                <c:pt idx="485">
                  <c:v>236575</c:v>
                </c:pt>
                <c:pt idx="486">
                  <c:v>188566</c:v>
                </c:pt>
              </c:numCache>
            </c:numRef>
          </c:val>
          <c:smooth val="0"/>
          <c:extLst>
            <c:ext xmlns:c16="http://schemas.microsoft.com/office/drawing/2014/chart" uri="{C3380CC4-5D6E-409C-BE32-E72D297353CC}">
              <c16:uniqueId val="{00000000-BC28-4595-AF59-29BEC4D7A472}"/>
            </c:ext>
          </c:extLst>
        </c:ser>
        <c:dLbls>
          <c:showLegendKey val="0"/>
          <c:showVal val="0"/>
          <c:showCatName val="0"/>
          <c:showSerName val="0"/>
          <c:showPercent val="0"/>
          <c:showBubbleSize val="0"/>
        </c:dLbls>
        <c:marker val="1"/>
        <c:smooth val="0"/>
        <c:axId val="1564038223"/>
        <c:axId val="1564028623"/>
      </c:lineChart>
      <c:lineChart>
        <c:grouping val="standard"/>
        <c:varyColors val="0"/>
        <c:ser>
          <c:idx val="0"/>
          <c:order val="0"/>
          <c:tx>
            <c:strRef>
              <c:f>Sheet1!$C$1</c:f>
              <c:strCache>
                <c:ptCount val="1"/>
                <c:pt idx="0">
                  <c:v>Delayable</c:v>
                </c:pt>
              </c:strCache>
            </c:strRef>
          </c:tx>
          <c:spPr>
            <a:ln w="28575" cap="rnd">
              <a:solidFill>
                <a:schemeClr val="accent1"/>
              </a:solidFill>
              <a:round/>
            </a:ln>
            <a:effectLst/>
          </c:spPr>
          <c:marker>
            <c:symbol val="none"/>
          </c:marker>
          <c:cat>
            <c:numRef>
              <c:f>Sheet1!$A$2:$A$488</c:f>
              <c:numCache>
                <c:formatCode>m/d/yyyy</c:formatCode>
                <c:ptCount val="487"/>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Sheet1!$C$2:$C$488</c:f>
              <c:numCache>
                <c:formatCode>0.00</c:formatCode>
                <c:ptCount val="487"/>
                <c:pt idx="0">
                  <c:v>100.15946615817121</c:v>
                </c:pt>
                <c:pt idx="1">
                  <c:v>101.89336205686038</c:v>
                </c:pt>
                <c:pt idx="2">
                  <c:v>101.81160954736062</c:v>
                </c:pt>
                <c:pt idx="3">
                  <c:v>102.51452613053237</c:v>
                </c:pt>
                <c:pt idx="4">
                  <c:v>102.04073358258994</c:v>
                </c:pt>
                <c:pt idx="5">
                  <c:v>101.01605364228945</c:v>
                </c:pt>
                <c:pt idx="6">
                  <c:v>101.2721675388763</c:v>
                </c:pt>
                <c:pt idx="7">
                  <c:v>96.474620256396463</c:v>
                </c:pt>
                <c:pt idx="8">
                  <c:v>96.812675240089192</c:v>
                </c:pt>
                <c:pt idx="9">
                  <c:v>96.53628348384197</c:v>
                </c:pt>
                <c:pt idx="10">
                  <c:v>99.215085698203438</c:v>
                </c:pt>
                <c:pt idx="11">
                  <c:v>99.713243814310587</c:v>
                </c:pt>
                <c:pt idx="12">
                  <c:v>97.452081224068465</c:v>
                </c:pt>
                <c:pt idx="13">
                  <c:v>98.842312924043455</c:v>
                </c:pt>
                <c:pt idx="14">
                  <c:v>100.91188409448468</c:v>
                </c:pt>
                <c:pt idx="15">
                  <c:v>100.91992252288826</c:v>
                </c:pt>
                <c:pt idx="16">
                  <c:v>100.64846109070125</c:v>
                </c:pt>
                <c:pt idx="17">
                  <c:v>104.20647764227893</c:v>
                </c:pt>
                <c:pt idx="18">
                  <c:v>101.60400624883552</c:v>
                </c:pt>
                <c:pt idx="19">
                  <c:v>99.704692349141823</c:v>
                </c:pt>
                <c:pt idx="20">
                  <c:v>99.093638000145774</c:v>
                </c:pt>
                <c:pt idx="21">
                  <c:v>99.209524968921414</c:v>
                </c:pt>
                <c:pt idx="22">
                  <c:v>104.88992020989454</c:v>
                </c:pt>
                <c:pt idx="23">
                  <c:v>106.7200484728497</c:v>
                </c:pt>
                <c:pt idx="24">
                  <c:v>107.27105197247202</c:v>
                </c:pt>
                <c:pt idx="25">
                  <c:v>108.73554908375824</c:v>
                </c:pt>
                <c:pt idx="26">
                  <c:v>109.88752314909576</c:v>
                </c:pt>
                <c:pt idx="27">
                  <c:v>107.68263577991564</c:v>
                </c:pt>
                <c:pt idx="28">
                  <c:v>107.30055304002968</c:v>
                </c:pt>
                <c:pt idx="29">
                  <c:v>107.16812152326506</c:v>
                </c:pt>
                <c:pt idx="30">
                  <c:v>106.20285087101033</c:v>
                </c:pt>
                <c:pt idx="31">
                  <c:v>106.02175545626685</c:v>
                </c:pt>
                <c:pt idx="32">
                  <c:v>103.5160863749151</c:v>
                </c:pt>
                <c:pt idx="33">
                  <c:v>103.21106731898921</c:v>
                </c:pt>
                <c:pt idx="34">
                  <c:v>102.30381167550478</c:v>
                </c:pt>
                <c:pt idx="35">
                  <c:v>100.51594272024332</c:v>
                </c:pt>
                <c:pt idx="36">
                  <c:v>99.052617923037587</c:v>
                </c:pt>
                <c:pt idx="37">
                  <c:v>80.932530976821099</c:v>
                </c:pt>
                <c:pt idx="38">
                  <c:v>76.056817995688704</c:v>
                </c:pt>
                <c:pt idx="39">
                  <c:v>69.343312231453396</c:v>
                </c:pt>
                <c:pt idx="40">
                  <c:v>63.727726513444203</c:v>
                </c:pt>
                <c:pt idx="41">
                  <c:v>57.4254637627051</c:v>
                </c:pt>
                <c:pt idx="42">
                  <c:v>44.141893794348</c:v>
                </c:pt>
                <c:pt idx="43">
                  <c:v>44.511023848970801</c:v>
                </c:pt>
                <c:pt idx="44">
                  <c:v>46.722980006041297</c:v>
                </c:pt>
                <c:pt idx="45">
                  <c:v>48.202392594125101</c:v>
                </c:pt>
                <c:pt idx="46">
                  <c:v>49.303133542664</c:v>
                </c:pt>
                <c:pt idx="47">
                  <c:v>51.770682596565997</c:v>
                </c:pt>
                <c:pt idx="48">
                  <c:v>51.229168076559802</c:v>
                </c:pt>
                <c:pt idx="49">
                  <c:v>51.870223515078898</c:v>
                </c:pt>
                <c:pt idx="50">
                  <c:v>53.085429390668502</c:v>
                </c:pt>
                <c:pt idx="51">
                  <c:v>53.379721567055803</c:v>
                </c:pt>
                <c:pt idx="52">
                  <c:v>53.310092646809203</c:v>
                </c:pt>
                <c:pt idx="53">
                  <c:v>52.706526810654303</c:v>
                </c:pt>
                <c:pt idx="54">
                  <c:v>54.0134620254791</c:v>
                </c:pt>
                <c:pt idx="55">
                  <c:v>54.409701737696999</c:v>
                </c:pt>
                <c:pt idx="56">
                  <c:v>56.400537058085902</c:v>
                </c:pt>
                <c:pt idx="57">
                  <c:v>56.788337710176798</c:v>
                </c:pt>
                <c:pt idx="58">
                  <c:v>57.042271327240897</c:v>
                </c:pt>
                <c:pt idx="59">
                  <c:v>57.1719219610222</c:v>
                </c:pt>
                <c:pt idx="60">
                  <c:v>59.872698029625496</c:v>
                </c:pt>
                <c:pt idx="61">
                  <c:v>60.6757320617075</c:v>
                </c:pt>
                <c:pt idx="62">
                  <c:v>61.880610073887198</c:v>
                </c:pt>
                <c:pt idx="63">
                  <c:v>62.325028045745398</c:v>
                </c:pt>
                <c:pt idx="64">
                  <c:v>64.021433655838791</c:v>
                </c:pt>
                <c:pt idx="65">
                  <c:v>64.915942176512502</c:v>
                </c:pt>
                <c:pt idx="66">
                  <c:v>65.888552546526398</c:v>
                </c:pt>
                <c:pt idx="67">
                  <c:v>65.9494996062826</c:v>
                </c:pt>
                <c:pt idx="68">
                  <c:v>66.9787170736967</c:v>
                </c:pt>
                <c:pt idx="69">
                  <c:v>65.525837027649501</c:v>
                </c:pt>
                <c:pt idx="70">
                  <c:v>64.915995951746098</c:v>
                </c:pt>
                <c:pt idx="71">
                  <c:v>65.379926412142595</c:v>
                </c:pt>
                <c:pt idx="72">
                  <c:v>65.265677685673609</c:v>
                </c:pt>
                <c:pt idx="73">
                  <c:v>66.2954406946196</c:v>
                </c:pt>
                <c:pt idx="74">
                  <c:v>68.006927810047401</c:v>
                </c:pt>
                <c:pt idx="75">
                  <c:v>68.602659088699298</c:v>
                </c:pt>
                <c:pt idx="76">
                  <c:v>69.352082259716596</c:v>
                </c:pt>
                <c:pt idx="77">
                  <c:v>70.502658150494497</c:v>
                </c:pt>
                <c:pt idx="78">
                  <c:v>71.949388823215401</c:v>
                </c:pt>
                <c:pt idx="79">
                  <c:v>73.560154841257003</c:v>
                </c:pt>
                <c:pt idx="80">
                  <c:v>73.035124288492099</c:v>
                </c:pt>
                <c:pt idx="81">
                  <c:v>72.670241822869698</c:v>
                </c:pt>
                <c:pt idx="82">
                  <c:v>72.570602799528501</c:v>
                </c:pt>
                <c:pt idx="83">
                  <c:v>73.128787393416005</c:v>
                </c:pt>
                <c:pt idx="84">
                  <c:v>77.088260412465303</c:v>
                </c:pt>
                <c:pt idx="85">
                  <c:v>76.941300008230598</c:v>
                </c:pt>
                <c:pt idx="86">
                  <c:v>76.747197425598202</c:v>
                </c:pt>
                <c:pt idx="87">
                  <c:v>77.289392853827309</c:v>
                </c:pt>
                <c:pt idx="88">
                  <c:v>83.549274314502995</c:v>
                </c:pt>
                <c:pt idx="89">
                  <c:v>83.117686572437407</c:v>
                </c:pt>
                <c:pt idx="90">
                  <c:v>84.6251753518806</c:v>
                </c:pt>
                <c:pt idx="91">
                  <c:v>87.031326780318196</c:v>
                </c:pt>
                <c:pt idx="92">
                  <c:v>86.799805731794407</c:v>
                </c:pt>
                <c:pt idx="93">
                  <c:v>84.233259856408594</c:v>
                </c:pt>
                <c:pt idx="94">
                  <c:v>85.930598725308698</c:v>
                </c:pt>
                <c:pt idx="95">
                  <c:v>87.223196578580598</c:v>
                </c:pt>
                <c:pt idx="96">
                  <c:v>87.190146721255104</c:v>
                </c:pt>
                <c:pt idx="97">
                  <c:v>88.451804938025305</c:v>
                </c:pt>
                <c:pt idx="98">
                  <c:v>96.385494233562113</c:v>
                </c:pt>
                <c:pt idx="99">
                  <c:v>96.410535161607385</c:v>
                </c:pt>
                <c:pt idx="100">
                  <c:v>97.100060313897984</c:v>
                </c:pt>
                <c:pt idx="101">
                  <c:v>95.342428569088341</c:v>
                </c:pt>
                <c:pt idx="102">
                  <c:v>98.667719552650382</c:v>
                </c:pt>
                <c:pt idx="103">
                  <c:v>100.23424022525347</c:v>
                </c:pt>
                <c:pt idx="104">
                  <c:v>100.91610445179604</c:v>
                </c:pt>
                <c:pt idx="105">
                  <c:v>100.76279530219499</c:v>
                </c:pt>
                <c:pt idx="106">
                  <c:v>103.34391181783285</c:v>
                </c:pt>
                <c:pt idx="107">
                  <c:v>102.92252923464071</c:v>
                </c:pt>
                <c:pt idx="108">
                  <c:v>102.19551589655514</c:v>
                </c:pt>
                <c:pt idx="109">
                  <c:v>101.59635345509805</c:v>
                </c:pt>
                <c:pt idx="110">
                  <c:v>102.50342818565981</c:v>
                </c:pt>
                <c:pt idx="111">
                  <c:v>101.64507446728099</c:v>
                </c:pt>
                <c:pt idx="112">
                  <c:v>99.382533511672307</c:v>
                </c:pt>
                <c:pt idx="113">
                  <c:v>94.05729555823909</c:v>
                </c:pt>
                <c:pt idx="114">
                  <c:v>94.165276179799875</c:v>
                </c:pt>
                <c:pt idx="115">
                  <c:v>93.121769887429636</c:v>
                </c:pt>
                <c:pt idx="116">
                  <c:v>93.582756809375468</c:v>
                </c:pt>
                <c:pt idx="117">
                  <c:v>92.382717379446575</c:v>
                </c:pt>
                <c:pt idx="118">
                  <c:v>91.140061374936522</c:v>
                </c:pt>
                <c:pt idx="119">
                  <c:v>89.897405370426497</c:v>
                </c:pt>
                <c:pt idx="120">
                  <c:v>89.654050176464395</c:v>
                </c:pt>
                <c:pt idx="121">
                  <c:v>87.273546568643198</c:v>
                </c:pt>
                <c:pt idx="122">
                  <c:v>88.669605174115702</c:v>
                </c:pt>
                <c:pt idx="123">
                  <c:v>90.499910010066017</c:v>
                </c:pt>
                <c:pt idx="124">
                  <c:v>92.330214846016389</c:v>
                </c:pt>
                <c:pt idx="125">
                  <c:v>92.433835004861166</c:v>
                </c:pt>
                <c:pt idx="126">
                  <c:v>94.982777932880012</c:v>
                </c:pt>
                <c:pt idx="127">
                  <c:v>95.523491607996505</c:v>
                </c:pt>
                <c:pt idx="128">
                  <c:v>98.178200344694787</c:v>
                </c:pt>
                <c:pt idx="129">
                  <c:v>99.788386144785733</c:v>
                </c:pt>
                <c:pt idx="130">
                  <c:v>99.196623690333624</c:v>
                </c:pt>
                <c:pt idx="131">
                  <c:v>98.976898971968396</c:v>
                </c:pt>
                <c:pt idx="132">
                  <c:v>99.36272235808498</c:v>
                </c:pt>
                <c:pt idx="133">
                  <c:v>95.975377665377735</c:v>
                </c:pt>
                <c:pt idx="134">
                  <c:v>94.716449353918023</c:v>
                </c:pt>
                <c:pt idx="135">
                  <c:v>94.276928322605443</c:v>
                </c:pt>
                <c:pt idx="136">
                  <c:v>92.832515244374832</c:v>
                </c:pt>
                <c:pt idx="137">
                  <c:v>92.174537566351304</c:v>
                </c:pt>
                <c:pt idx="138">
                  <c:v>95.108048174758949</c:v>
                </c:pt>
                <c:pt idx="139">
                  <c:v>95.840617587740084</c:v>
                </c:pt>
                <c:pt idx="140">
                  <c:v>97.273238684373311</c:v>
                </c:pt>
                <c:pt idx="141">
                  <c:v>98.10795344334511</c:v>
                </c:pt>
                <c:pt idx="142">
                  <c:v>97.82453129054386</c:v>
                </c:pt>
                <c:pt idx="143">
                  <c:v>99.461972910945988</c:v>
                </c:pt>
                <c:pt idx="144">
                  <c:v>100.53076433893879</c:v>
                </c:pt>
                <c:pt idx="145">
                  <c:v>99.192905131684697</c:v>
                </c:pt>
                <c:pt idx="146">
                  <c:v>102.63481833357402</c:v>
                </c:pt>
                <c:pt idx="147">
                  <c:v>104.60233491420966</c:v>
                </c:pt>
                <c:pt idx="148">
                  <c:v>108.94007233264198</c:v>
                </c:pt>
                <c:pt idx="149">
                  <c:v>113.8460025473896</c:v>
                </c:pt>
                <c:pt idx="150">
                  <c:v>112.1284767073865</c:v>
                </c:pt>
                <c:pt idx="151">
                  <c:v>110.1957891186717</c:v>
                </c:pt>
                <c:pt idx="152">
                  <c:v>102.79377023148186</c:v>
                </c:pt>
                <c:pt idx="153">
                  <c:v>105.37369531616203</c:v>
                </c:pt>
                <c:pt idx="154">
                  <c:v>100.41465709498874</c:v>
                </c:pt>
                <c:pt idx="155">
                  <c:v>97.708455590667654</c:v>
                </c:pt>
                <c:pt idx="156">
                  <c:v>96.829547342787407</c:v>
                </c:pt>
                <c:pt idx="157">
                  <c:v>101.77340523785885</c:v>
                </c:pt>
                <c:pt idx="158">
                  <c:v>95.05528376823635</c:v>
                </c:pt>
                <c:pt idx="159">
                  <c:v>94.330394922525002</c:v>
                </c:pt>
                <c:pt idx="160">
                  <c:v>95.305807096526323</c:v>
                </c:pt>
                <c:pt idx="161">
                  <c:v>94.028095060091331</c:v>
                </c:pt>
                <c:pt idx="162">
                  <c:v>97.260229855187816</c:v>
                </c:pt>
                <c:pt idx="163">
                  <c:v>95.893446716050903</c:v>
                </c:pt>
                <c:pt idx="164">
                  <c:v>96.99200141126002</c:v>
                </c:pt>
                <c:pt idx="165">
                  <c:v>96.247619055056504</c:v>
                </c:pt>
                <c:pt idx="166">
                  <c:v>97.886759209438878</c:v>
                </c:pt>
                <c:pt idx="167">
                  <c:v>98.055149204782197</c:v>
                </c:pt>
                <c:pt idx="168">
                  <c:v>98.336678318950433</c:v>
                </c:pt>
                <c:pt idx="169">
                  <c:v>98.619647353394114</c:v>
                </c:pt>
                <c:pt idx="170">
                  <c:v>100.82251672788168</c:v>
                </c:pt>
                <c:pt idx="171">
                  <c:v>101.66926615821248</c:v>
                </c:pt>
                <c:pt idx="172">
                  <c:v>105.50559276547382</c:v>
                </c:pt>
                <c:pt idx="173">
                  <c:v>106.65547609803447</c:v>
                </c:pt>
                <c:pt idx="174">
                  <c:v>106.90833335310299</c:v>
                </c:pt>
                <c:pt idx="175">
                  <c:v>106.25174558907867</c:v>
                </c:pt>
                <c:pt idx="176">
                  <c:v>105.31800587839057</c:v>
                </c:pt>
                <c:pt idx="177">
                  <c:v>103.46504138925582</c:v>
                </c:pt>
                <c:pt idx="178">
                  <c:v>103.07798355536556</c:v>
                </c:pt>
                <c:pt idx="179">
                  <c:v>101.68232082367273</c:v>
                </c:pt>
                <c:pt idx="180">
                  <c:v>101.71753581190188</c:v>
                </c:pt>
                <c:pt idx="181">
                  <c:v>101.77147442461896</c:v>
                </c:pt>
                <c:pt idx="182">
                  <c:v>100.39066255375495</c:v>
                </c:pt>
                <c:pt idx="183">
                  <c:v>100.48248466001128</c:v>
                </c:pt>
                <c:pt idx="184">
                  <c:v>100.02459503815344</c:v>
                </c:pt>
                <c:pt idx="185">
                  <c:v>99.102272595147468</c:v>
                </c:pt>
                <c:pt idx="186">
                  <c:v>100.18088267962386</c:v>
                </c:pt>
                <c:pt idx="187">
                  <c:v>99.81248187817512</c:v>
                </c:pt>
                <c:pt idx="188">
                  <c:v>101.77876496327272</c:v>
                </c:pt>
                <c:pt idx="189">
                  <c:v>104.1410193058254</c:v>
                </c:pt>
                <c:pt idx="190">
                  <c:v>105.9875651003092</c:v>
                </c:pt>
                <c:pt idx="191">
                  <c:v>106.21815157169178</c:v>
                </c:pt>
                <c:pt idx="192">
                  <c:v>114.134369337579</c:v>
                </c:pt>
                <c:pt idx="193">
                  <c:v>118.6993594463103</c:v>
                </c:pt>
                <c:pt idx="194">
                  <c:v>123.62716714283209</c:v>
                </c:pt>
                <c:pt idx="195">
                  <c:v>128.6431301203335</c:v>
                </c:pt>
                <c:pt idx="196">
                  <c:v>122.8536673775201</c:v>
                </c:pt>
                <c:pt idx="197">
                  <c:v>95.767308963478655</c:v>
                </c:pt>
                <c:pt idx="198">
                  <c:v>85.178777378450405</c:v>
                </c:pt>
                <c:pt idx="199">
                  <c:v>76.065883594031604</c:v>
                </c:pt>
                <c:pt idx="200">
                  <c:v>66.520512898383203</c:v>
                </c:pt>
                <c:pt idx="201">
                  <c:v>68.280267760576095</c:v>
                </c:pt>
                <c:pt idx="202">
                  <c:v>73.083407204191005</c:v>
                </c:pt>
                <c:pt idx="203">
                  <c:v>74.881821442586499</c:v>
                </c:pt>
                <c:pt idx="204">
                  <c:v>76.168733917552203</c:v>
                </c:pt>
                <c:pt idx="205">
                  <c:v>77.076105851244392</c:v>
                </c:pt>
                <c:pt idx="206">
                  <c:v>78.534358429654603</c:v>
                </c:pt>
                <c:pt idx="207">
                  <c:v>83.956210649080901</c:v>
                </c:pt>
                <c:pt idx="208">
                  <c:v>86.619359293774693</c:v>
                </c:pt>
                <c:pt idx="209">
                  <c:v>87.872704813439896</c:v>
                </c:pt>
                <c:pt idx="210">
                  <c:v>89.965277226067698</c:v>
                </c:pt>
                <c:pt idx="211">
                  <c:v>92.72772647078331</c:v>
                </c:pt>
                <c:pt idx="212">
                  <c:v>106.26814565172177</c:v>
                </c:pt>
                <c:pt idx="213">
                  <c:v>111.19528535836569</c:v>
                </c:pt>
                <c:pt idx="214">
                  <c:v>111.56429984444159</c:v>
                </c:pt>
                <c:pt idx="215">
                  <c:v>121.95724943856939</c:v>
                </c:pt>
                <c:pt idx="216">
                  <c:v>126.83076814005611</c:v>
                </c:pt>
                <c:pt idx="217">
                  <c:v>143.6599188442635</c:v>
                </c:pt>
                <c:pt idx="218">
                  <c:v>147.4194008682293</c:v>
                </c:pt>
                <c:pt idx="219">
                  <c:v>155.0102962546668</c:v>
                </c:pt>
                <c:pt idx="220">
                  <c:v>150.6961505062572</c:v>
                </c:pt>
                <c:pt idx="221">
                  <c:v>151.0374538170839</c:v>
                </c:pt>
                <c:pt idx="222">
                  <c:v>148.0695160823289</c:v>
                </c:pt>
                <c:pt idx="223">
                  <c:v>148.401253639771</c:v>
                </c:pt>
                <c:pt idx="224">
                  <c:v>148.79746152684748</c:v>
                </c:pt>
                <c:pt idx="225">
                  <c:v>149.1165769740953</c:v>
                </c:pt>
                <c:pt idx="226">
                  <c:v>149.38143264216299</c:v>
                </c:pt>
                <c:pt idx="227">
                  <c:v>145.15144273091408</c:v>
                </c:pt>
                <c:pt idx="228">
                  <c:v>143.54914262276159</c:v>
                </c:pt>
                <c:pt idx="229">
                  <c:v>140.46757142731209</c:v>
                </c:pt>
                <c:pt idx="230">
                  <c:v>137.47988731561159</c:v>
                </c:pt>
                <c:pt idx="231">
                  <c:v>75.372100921277507</c:v>
                </c:pt>
                <c:pt idx="232">
                  <c:v>69.559734013953801</c:v>
                </c:pt>
                <c:pt idx="233">
                  <c:v>64.601314862425198</c:v>
                </c:pt>
                <c:pt idx="234">
                  <c:v>58.575607942275603</c:v>
                </c:pt>
                <c:pt idx="235">
                  <c:v>60.909472502553903</c:v>
                </c:pt>
                <c:pt idx="236">
                  <c:v>57.195777416412596</c:v>
                </c:pt>
                <c:pt idx="237">
                  <c:v>53.309675898574397</c:v>
                </c:pt>
                <c:pt idx="238">
                  <c:v>52.963282728346698</c:v>
                </c:pt>
                <c:pt idx="239">
                  <c:v>53.741223794243297</c:v>
                </c:pt>
                <c:pt idx="240">
                  <c:v>53.041566193125597</c:v>
                </c:pt>
                <c:pt idx="241">
                  <c:v>51.695900045047601</c:v>
                </c:pt>
                <c:pt idx="242">
                  <c:v>50.861962255555902</c:v>
                </c:pt>
                <c:pt idx="243">
                  <c:v>50.994755781729502</c:v>
                </c:pt>
                <c:pt idx="244">
                  <c:v>51.300332593856503</c:v>
                </c:pt>
                <c:pt idx="245">
                  <c:v>51.019713079318102</c:v>
                </c:pt>
                <c:pt idx="246">
                  <c:v>50.9858029724777</c:v>
                </c:pt>
                <c:pt idx="247">
                  <c:v>50.423846680730897</c:v>
                </c:pt>
                <c:pt idx="248">
                  <c:v>50.829529235943703</c:v>
                </c:pt>
                <c:pt idx="249">
                  <c:v>51.238526989684601</c:v>
                </c:pt>
                <c:pt idx="250">
                  <c:v>51.541405514109002</c:v>
                </c:pt>
                <c:pt idx="251">
                  <c:v>52.604781292071998</c:v>
                </c:pt>
                <c:pt idx="252">
                  <c:v>54.115680851313599</c:v>
                </c:pt>
                <c:pt idx="253">
                  <c:v>54.7279264526669</c:v>
                </c:pt>
                <c:pt idx="254">
                  <c:v>57.881581729196903</c:v>
                </c:pt>
                <c:pt idx="255">
                  <c:v>59.008820239080102</c:v>
                </c:pt>
                <c:pt idx="256">
                  <c:v>59.123411586411898</c:v>
                </c:pt>
                <c:pt idx="257">
                  <c:v>59.549524601954403</c:v>
                </c:pt>
                <c:pt idx="258">
                  <c:v>59.825967950991902</c:v>
                </c:pt>
                <c:pt idx="259">
                  <c:v>59.661585774057698</c:v>
                </c:pt>
                <c:pt idx="260">
                  <c:v>59.819417430313301</c:v>
                </c:pt>
                <c:pt idx="261">
                  <c:v>58.814428236288002</c:v>
                </c:pt>
                <c:pt idx="262">
                  <c:v>58.265715514493202</c:v>
                </c:pt>
                <c:pt idx="263">
                  <c:v>58.7617135621324</c:v>
                </c:pt>
                <c:pt idx="264">
                  <c:v>58.931577123004203</c:v>
                </c:pt>
                <c:pt idx="265">
                  <c:v>58.704535520913097</c:v>
                </c:pt>
                <c:pt idx="266">
                  <c:v>59.685035708826597</c:v>
                </c:pt>
                <c:pt idx="267">
                  <c:v>59.8143197972758</c:v>
                </c:pt>
                <c:pt idx="268">
                  <c:v>59.0880590956776</c:v>
                </c:pt>
                <c:pt idx="269">
                  <c:v>57.495849754093904</c:v>
                </c:pt>
                <c:pt idx="270">
                  <c:v>56.634934129681199</c:v>
                </c:pt>
                <c:pt idx="271">
                  <c:v>56.286876741788902</c:v>
                </c:pt>
                <c:pt idx="272">
                  <c:v>56.1695961414962</c:v>
                </c:pt>
                <c:pt idx="273">
                  <c:v>57.2026717259468</c:v>
                </c:pt>
                <c:pt idx="274">
                  <c:v>62.013788737501301</c:v>
                </c:pt>
                <c:pt idx="275">
                  <c:v>64.209297143982297</c:v>
                </c:pt>
                <c:pt idx="276">
                  <c:v>65.549133036928097</c:v>
                </c:pt>
                <c:pt idx="277">
                  <c:v>66.408974829782409</c:v>
                </c:pt>
                <c:pt idx="278">
                  <c:v>66.4837088427997</c:v>
                </c:pt>
                <c:pt idx="279">
                  <c:v>63.898507977081799</c:v>
                </c:pt>
                <c:pt idx="280">
                  <c:v>63.182098944571997</c:v>
                </c:pt>
                <c:pt idx="281">
                  <c:v>62.844293137907201</c:v>
                </c:pt>
                <c:pt idx="282">
                  <c:v>63.205288859204501</c:v>
                </c:pt>
                <c:pt idx="283">
                  <c:v>62.719069983697203</c:v>
                </c:pt>
                <c:pt idx="284">
                  <c:v>62.233364240139601</c:v>
                </c:pt>
                <c:pt idx="285">
                  <c:v>62.314280434754899</c:v>
                </c:pt>
                <c:pt idx="286">
                  <c:v>61.587019126451501</c:v>
                </c:pt>
                <c:pt idx="287">
                  <c:v>60.7559005835856</c:v>
                </c:pt>
                <c:pt idx="288">
                  <c:v>60.095623429140801</c:v>
                </c:pt>
                <c:pt idx="289">
                  <c:v>59.260136513518802</c:v>
                </c:pt>
                <c:pt idx="290">
                  <c:v>58.7524616106937</c:v>
                </c:pt>
                <c:pt idx="291">
                  <c:v>56.960976036048301</c:v>
                </c:pt>
                <c:pt idx="292">
                  <c:v>59.585979890428803</c:v>
                </c:pt>
                <c:pt idx="293">
                  <c:v>60.685425159709801</c:v>
                </c:pt>
                <c:pt idx="294">
                  <c:v>64.836969370195106</c:v>
                </c:pt>
                <c:pt idx="295">
                  <c:v>66.079940677166292</c:v>
                </c:pt>
                <c:pt idx="296">
                  <c:v>68.973932719175096</c:v>
                </c:pt>
                <c:pt idx="297">
                  <c:v>68.777390965132696</c:v>
                </c:pt>
                <c:pt idx="298">
                  <c:v>60.087443086868603</c:v>
                </c:pt>
                <c:pt idx="299">
                  <c:v>65.196829738351909</c:v>
                </c:pt>
                <c:pt idx="300">
                  <c:v>63.5270515445673</c:v>
                </c:pt>
                <c:pt idx="301">
                  <c:v>64.075002428381097</c:v>
                </c:pt>
                <c:pt idx="302">
                  <c:v>61.576187518643003</c:v>
                </c:pt>
                <c:pt idx="303">
                  <c:v>79.073334215689997</c:v>
                </c:pt>
                <c:pt idx="304">
                  <c:v>81.684183760600902</c:v>
                </c:pt>
                <c:pt idx="305">
                  <c:v>89.073971878195394</c:v>
                </c:pt>
                <c:pt idx="306">
                  <c:v>95.373500197465319</c:v>
                </c:pt>
                <c:pt idx="307">
                  <c:v>121.9599544253325</c:v>
                </c:pt>
                <c:pt idx="308">
                  <c:v>115.6316798745861</c:v>
                </c:pt>
                <c:pt idx="309">
                  <c:v>112.3575848709142</c:v>
                </c:pt>
                <c:pt idx="310">
                  <c:v>110.4421158956486</c:v>
                </c:pt>
                <c:pt idx="311">
                  <c:v>108.20706764185444</c:v>
                </c:pt>
                <c:pt idx="312">
                  <c:v>105.96869708120977</c:v>
                </c:pt>
                <c:pt idx="313">
                  <c:v>105.34101312758446</c:v>
                </c:pt>
                <c:pt idx="314">
                  <c:v>105.38356802761447</c:v>
                </c:pt>
                <c:pt idx="315">
                  <c:v>105.50844809815128</c:v>
                </c:pt>
                <c:pt idx="316">
                  <c:v>106.33123817261445</c:v>
                </c:pt>
                <c:pt idx="317">
                  <c:v>108.81319003864056</c:v>
                </c:pt>
                <c:pt idx="318">
                  <c:v>112.0100361039183</c:v>
                </c:pt>
                <c:pt idx="319">
                  <c:v>111.3760916022306</c:v>
                </c:pt>
                <c:pt idx="320">
                  <c:v>109.52404589866185</c:v>
                </c:pt>
                <c:pt idx="321">
                  <c:v>107.95175629560659</c:v>
                </c:pt>
                <c:pt idx="322">
                  <c:v>103.00838878449858</c:v>
                </c:pt>
                <c:pt idx="323">
                  <c:v>98.352437252937037</c:v>
                </c:pt>
                <c:pt idx="324">
                  <c:v>97.296062511969453</c:v>
                </c:pt>
                <c:pt idx="325">
                  <c:v>96.597879312750834</c:v>
                </c:pt>
                <c:pt idx="326">
                  <c:v>94.986976105499622</c:v>
                </c:pt>
                <c:pt idx="327">
                  <c:v>93.775025534510362</c:v>
                </c:pt>
                <c:pt idx="328">
                  <c:v>94.111964572057005</c:v>
                </c:pt>
                <c:pt idx="329">
                  <c:v>94.215508865688307</c:v>
                </c:pt>
                <c:pt idx="330">
                  <c:v>95.213362696589556</c:v>
                </c:pt>
                <c:pt idx="331">
                  <c:v>91.309612790129194</c:v>
                </c:pt>
                <c:pt idx="332">
                  <c:v>91.955008922326897</c:v>
                </c:pt>
                <c:pt idx="333">
                  <c:v>91.606129196979623</c:v>
                </c:pt>
                <c:pt idx="334">
                  <c:v>90.553599627987637</c:v>
                </c:pt>
                <c:pt idx="335">
                  <c:v>90.690555768882348</c:v>
                </c:pt>
                <c:pt idx="336">
                  <c:v>90.167083641244517</c:v>
                </c:pt>
                <c:pt idx="337">
                  <c:v>94.074710300133447</c:v>
                </c:pt>
                <c:pt idx="338">
                  <c:v>95.144099525476534</c:v>
                </c:pt>
                <c:pt idx="339">
                  <c:v>95.432602403139967</c:v>
                </c:pt>
                <c:pt idx="340">
                  <c:v>93.571336629680502</c:v>
                </c:pt>
                <c:pt idx="341">
                  <c:v>94.208741118844941</c:v>
                </c:pt>
                <c:pt idx="342">
                  <c:v>88.883028929227606</c:v>
                </c:pt>
                <c:pt idx="343">
                  <c:v>88.265486771000894</c:v>
                </c:pt>
                <c:pt idx="344">
                  <c:v>87.834824742032907</c:v>
                </c:pt>
                <c:pt idx="345">
                  <c:v>87.0570573775165</c:v>
                </c:pt>
                <c:pt idx="346">
                  <c:v>84.699866409662704</c:v>
                </c:pt>
                <c:pt idx="347">
                  <c:v>85.809934679344707</c:v>
                </c:pt>
                <c:pt idx="348">
                  <c:v>83.638793592736306</c:v>
                </c:pt>
                <c:pt idx="349">
                  <c:v>83.244533130375899</c:v>
                </c:pt>
                <c:pt idx="350">
                  <c:v>83.831737803706105</c:v>
                </c:pt>
                <c:pt idx="351">
                  <c:v>84.645977532637502</c:v>
                </c:pt>
                <c:pt idx="352">
                  <c:v>84.472959108690901</c:v>
                </c:pt>
                <c:pt idx="353">
                  <c:v>85.302370424366998</c:v>
                </c:pt>
                <c:pt idx="354">
                  <c:v>85.545484174538004</c:v>
                </c:pt>
                <c:pt idx="355">
                  <c:v>87.899156011426498</c:v>
                </c:pt>
                <c:pt idx="356">
                  <c:v>88.793046978788496</c:v>
                </c:pt>
                <c:pt idx="357">
                  <c:v>89.205828980765702</c:v>
                </c:pt>
                <c:pt idx="358">
                  <c:v>90.356396888876517</c:v>
                </c:pt>
                <c:pt idx="359">
                  <c:v>91.536524480948657</c:v>
                </c:pt>
                <c:pt idx="360">
                  <c:v>91.359798914201107</c:v>
                </c:pt>
                <c:pt idx="361">
                  <c:v>91.254736461534094</c:v>
                </c:pt>
                <c:pt idx="362">
                  <c:v>91.786887769386794</c:v>
                </c:pt>
                <c:pt idx="363">
                  <c:v>91.246364578905144</c:v>
                </c:pt>
                <c:pt idx="364">
                  <c:v>89.626083040739999</c:v>
                </c:pt>
                <c:pt idx="365">
                  <c:v>88.731527105084695</c:v>
                </c:pt>
                <c:pt idx="366">
                  <c:v>85.6242358401106</c:v>
                </c:pt>
                <c:pt idx="367">
                  <c:v>85.134917182212007</c:v>
                </c:pt>
                <c:pt idx="368">
                  <c:v>85.031946345330894</c:v>
                </c:pt>
                <c:pt idx="369">
                  <c:v>85.6381074431049</c:v>
                </c:pt>
                <c:pt idx="370">
                  <c:v>84.488792335335603</c:v>
                </c:pt>
                <c:pt idx="371">
                  <c:v>87.674311818042</c:v>
                </c:pt>
                <c:pt idx="372">
                  <c:v>88.059296529756097</c:v>
                </c:pt>
                <c:pt idx="373">
                  <c:v>88.122719943900705</c:v>
                </c:pt>
                <c:pt idx="374">
                  <c:v>87.647267405416699</c:v>
                </c:pt>
                <c:pt idx="375">
                  <c:v>88.787134476848394</c:v>
                </c:pt>
                <c:pt idx="376">
                  <c:v>88.711030558292606</c:v>
                </c:pt>
                <c:pt idx="377">
                  <c:v>88.720973369661095</c:v>
                </c:pt>
                <c:pt idx="378">
                  <c:v>90.086250546134067</c:v>
                </c:pt>
                <c:pt idx="379">
                  <c:v>90.870718170479137</c:v>
                </c:pt>
                <c:pt idx="380">
                  <c:v>92.860211735808733</c:v>
                </c:pt>
                <c:pt idx="381">
                  <c:v>93.171182844892371</c:v>
                </c:pt>
                <c:pt idx="382">
                  <c:v>93.623249823440275</c:v>
                </c:pt>
                <c:pt idx="383">
                  <c:v>91.737824690820986</c:v>
                </c:pt>
                <c:pt idx="384">
                  <c:v>92.107250234671966</c:v>
                </c:pt>
                <c:pt idx="385">
                  <c:v>89.659224811318495</c:v>
                </c:pt>
                <c:pt idx="386">
                  <c:v>89.208338797399705</c:v>
                </c:pt>
                <c:pt idx="387">
                  <c:v>88.481001767225806</c:v>
                </c:pt>
                <c:pt idx="388">
                  <c:v>88.901595406118602</c:v>
                </c:pt>
                <c:pt idx="389">
                  <c:v>88.723038515738295</c:v>
                </c:pt>
                <c:pt idx="390">
                  <c:v>86.902315153974598</c:v>
                </c:pt>
                <c:pt idx="391">
                  <c:v>86.570735152144195</c:v>
                </c:pt>
                <c:pt idx="392">
                  <c:v>86.652616807296496</c:v>
                </c:pt>
                <c:pt idx="393">
                  <c:v>87.073235870392296</c:v>
                </c:pt>
                <c:pt idx="394">
                  <c:v>86.408332308970799</c:v>
                </c:pt>
                <c:pt idx="395">
                  <c:v>87.095384605673104</c:v>
                </c:pt>
                <c:pt idx="396">
                  <c:v>86.476563318977995</c:v>
                </c:pt>
                <c:pt idx="397">
                  <c:v>86.429303765639403</c:v>
                </c:pt>
                <c:pt idx="398">
                  <c:v>86.971107009854805</c:v>
                </c:pt>
                <c:pt idx="399">
                  <c:v>86.968557292593601</c:v>
                </c:pt>
                <c:pt idx="400">
                  <c:v>89.896239012266108</c:v>
                </c:pt>
                <c:pt idx="401">
                  <c:v>93.170285758031369</c:v>
                </c:pt>
                <c:pt idx="402">
                  <c:v>93.754246619381846</c:v>
                </c:pt>
                <c:pt idx="403">
                  <c:v>94.97030110855448</c:v>
                </c:pt>
                <c:pt idx="404">
                  <c:v>92.598006590375775</c:v>
                </c:pt>
                <c:pt idx="405">
                  <c:v>98.378948010209086</c:v>
                </c:pt>
                <c:pt idx="406">
                  <c:v>90.756729387800647</c:v>
                </c:pt>
                <c:pt idx="407">
                  <c:v>86.398388876530603</c:v>
                </c:pt>
                <c:pt idx="408">
                  <c:v>84.480737034688005</c:v>
                </c:pt>
                <c:pt idx="409">
                  <c:v>83.8069766813272</c:v>
                </c:pt>
                <c:pt idx="410">
                  <c:v>83.906588642965701</c:v>
                </c:pt>
                <c:pt idx="411">
                  <c:v>84.831553603751601</c:v>
                </c:pt>
                <c:pt idx="412">
                  <c:v>85.164473050027993</c:v>
                </c:pt>
                <c:pt idx="413">
                  <c:v>85.979530221948608</c:v>
                </c:pt>
                <c:pt idx="414">
                  <c:v>86.516182066099404</c:v>
                </c:pt>
                <c:pt idx="415">
                  <c:v>87.257969053047603</c:v>
                </c:pt>
                <c:pt idx="416">
                  <c:v>86.546328850721906</c:v>
                </c:pt>
                <c:pt idx="417">
                  <c:v>88.303088249986502</c:v>
                </c:pt>
                <c:pt idx="418">
                  <c:v>88.137419852333096</c:v>
                </c:pt>
                <c:pt idx="419">
                  <c:v>89.328007778614804</c:v>
                </c:pt>
                <c:pt idx="420">
                  <c:v>88.588487889191398</c:v>
                </c:pt>
                <c:pt idx="421">
                  <c:v>88.028781887734993</c:v>
                </c:pt>
                <c:pt idx="422">
                  <c:v>88.094558104834505</c:v>
                </c:pt>
                <c:pt idx="423">
                  <c:v>88.625313665057405</c:v>
                </c:pt>
                <c:pt idx="424">
                  <c:v>93.230240980532116</c:v>
                </c:pt>
                <c:pt idx="425">
                  <c:v>94.010149420778973</c:v>
                </c:pt>
                <c:pt idx="426">
                  <c:v>95.681381569767851</c:v>
                </c:pt>
                <c:pt idx="427">
                  <c:v>95.810938861299945</c:v>
                </c:pt>
                <c:pt idx="428">
                  <c:v>95.196915559053537</c:v>
                </c:pt>
                <c:pt idx="429">
                  <c:v>93.047060581922807</c:v>
                </c:pt>
                <c:pt idx="430">
                  <c:v>92.478875026593116</c:v>
                </c:pt>
                <c:pt idx="431">
                  <c:v>92.160308808066674</c:v>
                </c:pt>
                <c:pt idx="432">
                  <c:v>91.816007543002101</c:v>
                </c:pt>
                <c:pt idx="433">
                  <c:v>92.934467639000587</c:v>
                </c:pt>
                <c:pt idx="434">
                  <c:v>93.579482684999519</c:v>
                </c:pt>
                <c:pt idx="435">
                  <c:v>93.832704657445333</c:v>
                </c:pt>
                <c:pt idx="436">
                  <c:v>94.242763886924806</c:v>
                </c:pt>
                <c:pt idx="437">
                  <c:v>93.081135942783632</c:v>
                </c:pt>
                <c:pt idx="438">
                  <c:v>91.767569727685441</c:v>
                </c:pt>
                <c:pt idx="439">
                  <c:v>92.603192269518146</c:v>
                </c:pt>
                <c:pt idx="440">
                  <c:v>93.938671382222978</c:v>
                </c:pt>
                <c:pt idx="441">
                  <c:v>94.696390539135137</c:v>
                </c:pt>
                <c:pt idx="442">
                  <c:v>97.57268404602722</c:v>
                </c:pt>
                <c:pt idx="443">
                  <c:v>99.862423840093058</c:v>
                </c:pt>
                <c:pt idx="444">
                  <c:v>101.40333192259121</c:v>
                </c:pt>
                <c:pt idx="445">
                  <c:v>101.31234161199647</c:v>
                </c:pt>
                <c:pt idx="446">
                  <c:v>102.18345899012409</c:v>
                </c:pt>
                <c:pt idx="447">
                  <c:v>101.6769131832215</c:v>
                </c:pt>
                <c:pt idx="448">
                  <c:v>99.642569127421581</c:v>
                </c:pt>
                <c:pt idx="449">
                  <c:v>99.591790029971364</c:v>
                </c:pt>
                <c:pt idx="450">
                  <c:v>99.40404480804402</c:v>
                </c:pt>
                <c:pt idx="451">
                  <c:v>99.85481387765995</c:v>
                </c:pt>
                <c:pt idx="452">
                  <c:v>99.769052824910588</c:v>
                </c:pt>
                <c:pt idx="453">
                  <c:v>101.95086868944037</c:v>
                </c:pt>
                <c:pt idx="454">
                  <c:v>102.5827802006196</c:v>
                </c:pt>
                <c:pt idx="455">
                  <c:v>103.86604635755714</c:v>
                </c:pt>
                <c:pt idx="456">
                  <c:v>103.95727306308478</c:v>
                </c:pt>
                <c:pt idx="457">
                  <c:v>104.34182898375099</c:v>
                </c:pt>
                <c:pt idx="458">
                  <c:v>104.44705104575588</c:v>
                </c:pt>
                <c:pt idx="459">
                  <c:v>107.04183865500109</c:v>
                </c:pt>
                <c:pt idx="460">
                  <c:v>107.59567500379919</c:v>
                </c:pt>
                <c:pt idx="461">
                  <c:v>110.2241136771942</c:v>
                </c:pt>
                <c:pt idx="462">
                  <c:v>111.4703857119753</c:v>
                </c:pt>
                <c:pt idx="463">
                  <c:v>114.3677239779976</c:v>
                </c:pt>
                <c:pt idx="464">
                  <c:v>129.7223575022083</c:v>
                </c:pt>
                <c:pt idx="465">
                  <c:v>134.1163283522377</c:v>
                </c:pt>
                <c:pt idx="466">
                  <c:v>136.47772395804299</c:v>
                </c:pt>
                <c:pt idx="467">
                  <c:v>138.50262617685581</c:v>
                </c:pt>
                <c:pt idx="468">
                  <c:v>138.13320720555959</c:v>
                </c:pt>
                <c:pt idx="469">
                  <c:v>128.4615413689819</c:v>
                </c:pt>
                <c:pt idx="470">
                  <c:v>126.9429309515355</c:v>
                </c:pt>
                <c:pt idx="471">
                  <c:v>125.2367604136531</c:v>
                </c:pt>
                <c:pt idx="472">
                  <c:v>125.94295452775191</c:v>
                </c:pt>
                <c:pt idx="473">
                  <c:v>127.0879184258846</c:v>
                </c:pt>
                <c:pt idx="474">
                  <c:v>125.6382874321837</c:v>
                </c:pt>
                <c:pt idx="475">
                  <c:v>126.62309346053669</c:v>
                </c:pt>
                <c:pt idx="476">
                  <c:v>129.09769682809781</c:v>
                </c:pt>
                <c:pt idx="477">
                  <c:v>128.6298493991801</c:v>
                </c:pt>
                <c:pt idx="478">
                  <c:v>129.32858426505601</c:v>
                </c:pt>
                <c:pt idx="479">
                  <c:v>132.70699200774419</c:v>
                </c:pt>
                <c:pt idx="480">
                  <c:v>134.80618658522241</c:v>
                </c:pt>
                <c:pt idx="481">
                  <c:v>134.6741831477058</c:v>
                </c:pt>
                <c:pt idx="482">
                  <c:v>137.1442836546488</c:v>
                </c:pt>
                <c:pt idx="483">
                  <c:v>139.32498415513248</c:v>
                </c:pt>
                <c:pt idx="484">
                  <c:v>90.721568749171979</c:v>
                </c:pt>
                <c:pt idx="485">
                  <c:v>86.330150983028702</c:v>
                </c:pt>
                <c:pt idx="486">
                  <c:v>78.248017191512105</c:v>
                </c:pt>
              </c:numCache>
            </c:numRef>
          </c:val>
          <c:smooth val="0"/>
          <c:extLst>
            <c:ext xmlns:c16="http://schemas.microsoft.com/office/drawing/2014/chart" uri="{C3380CC4-5D6E-409C-BE32-E72D297353CC}">
              <c16:uniqueId val="{00000001-BC28-4595-AF59-29BEC4D7A472}"/>
            </c:ext>
          </c:extLst>
        </c:ser>
        <c:ser>
          <c:idx val="1"/>
          <c:order val="1"/>
          <c:tx>
            <c:strRef>
              <c:f>Sheet1!$D$1</c:f>
              <c:strCache>
                <c:ptCount val="1"/>
                <c:pt idx="0">
                  <c:v>Social</c:v>
                </c:pt>
              </c:strCache>
            </c:strRef>
          </c:tx>
          <c:spPr>
            <a:ln w="28575" cap="rnd">
              <a:solidFill>
                <a:schemeClr val="accent2"/>
              </a:solidFill>
              <a:round/>
            </a:ln>
            <a:effectLst/>
          </c:spPr>
          <c:marker>
            <c:symbol val="none"/>
          </c:marker>
          <c:cat>
            <c:numRef>
              <c:f>Sheet1!$A$2:$A$488</c:f>
              <c:numCache>
                <c:formatCode>m/d/yyyy</c:formatCode>
                <c:ptCount val="487"/>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Sheet1!$D$2:$D$488</c:f>
              <c:numCache>
                <c:formatCode>0.00</c:formatCode>
                <c:ptCount val="487"/>
                <c:pt idx="0">
                  <c:v>94.910444360042263</c:v>
                </c:pt>
                <c:pt idx="1">
                  <c:v>98.84647384957789</c:v>
                </c:pt>
                <c:pt idx="2">
                  <c:v>99.337345280751848</c:v>
                </c:pt>
                <c:pt idx="3">
                  <c:v>100.11589522402898</c:v>
                </c:pt>
                <c:pt idx="4">
                  <c:v>100.2669700803953</c:v>
                </c:pt>
                <c:pt idx="5">
                  <c:v>102.25048461216394</c:v>
                </c:pt>
                <c:pt idx="6">
                  <c:v>100.57569431353328</c:v>
                </c:pt>
                <c:pt idx="7">
                  <c:v>96.713001085400734</c:v>
                </c:pt>
                <c:pt idx="8">
                  <c:v>96.493723486820713</c:v>
                </c:pt>
                <c:pt idx="9">
                  <c:v>96.373355023629102</c:v>
                </c:pt>
                <c:pt idx="10">
                  <c:v>96.392203070924197</c:v>
                </c:pt>
                <c:pt idx="11">
                  <c:v>96.188101146983968</c:v>
                </c:pt>
                <c:pt idx="12">
                  <c:v>95.655878074358597</c:v>
                </c:pt>
                <c:pt idx="13">
                  <c:v>100.85525228084032</c:v>
                </c:pt>
                <c:pt idx="14">
                  <c:v>102.48232379735236</c:v>
                </c:pt>
                <c:pt idx="15">
                  <c:v>104.22442296717631</c:v>
                </c:pt>
                <c:pt idx="16">
                  <c:v>106.27168178690873</c:v>
                </c:pt>
                <c:pt idx="17">
                  <c:v>108.63035226919473</c:v>
                </c:pt>
                <c:pt idx="18">
                  <c:v>103.02321075054775</c:v>
                </c:pt>
                <c:pt idx="19">
                  <c:v>100.30383450189653</c:v>
                </c:pt>
                <c:pt idx="20">
                  <c:v>97.919350988595824</c:v>
                </c:pt>
                <c:pt idx="21">
                  <c:v>95.926919258496795</c:v>
                </c:pt>
                <c:pt idx="22">
                  <c:v>98.078275036501935</c:v>
                </c:pt>
                <c:pt idx="23">
                  <c:v>98.471933052036135</c:v>
                </c:pt>
                <c:pt idx="24">
                  <c:v>99.059050842747993</c:v>
                </c:pt>
                <c:pt idx="25">
                  <c:v>98.751248936567322</c:v>
                </c:pt>
                <c:pt idx="26">
                  <c:v>98.858149630453823</c:v>
                </c:pt>
                <c:pt idx="27">
                  <c:v>95.751354771038365</c:v>
                </c:pt>
                <c:pt idx="28">
                  <c:v>94.599039587975497</c:v>
                </c:pt>
                <c:pt idx="29">
                  <c:v>94.494832028697232</c:v>
                </c:pt>
                <c:pt idx="30">
                  <c:v>93.988939980938966</c:v>
                </c:pt>
                <c:pt idx="31">
                  <c:v>91.048568607058101</c:v>
                </c:pt>
                <c:pt idx="32">
                  <c:v>80.758731383097597</c:v>
                </c:pt>
                <c:pt idx="33">
                  <c:v>76.501262814213604</c:v>
                </c:pt>
                <c:pt idx="34">
                  <c:v>72.402679586002805</c:v>
                </c:pt>
                <c:pt idx="35">
                  <c:v>66.159241824571495</c:v>
                </c:pt>
                <c:pt idx="36">
                  <c:v>61.061398147645903</c:v>
                </c:pt>
                <c:pt idx="37">
                  <c:v>39.259031303672302</c:v>
                </c:pt>
                <c:pt idx="38">
                  <c:v>36.356387358232702</c:v>
                </c:pt>
                <c:pt idx="39">
                  <c:v>30.947974951947003</c:v>
                </c:pt>
                <c:pt idx="40">
                  <c:v>28.1924432473146</c:v>
                </c:pt>
                <c:pt idx="41">
                  <c:v>25.647231990985404</c:v>
                </c:pt>
                <c:pt idx="42">
                  <c:v>17.262340176965694</c:v>
                </c:pt>
                <c:pt idx="43">
                  <c:v>18.937613493442896</c:v>
                </c:pt>
                <c:pt idx="44">
                  <c:v>19.041790190707005</c:v>
                </c:pt>
                <c:pt idx="45">
                  <c:v>19.218340059828506</c:v>
                </c:pt>
                <c:pt idx="46">
                  <c:v>19.477318719931603</c:v>
                </c:pt>
                <c:pt idx="47">
                  <c:v>23.424393322340507</c:v>
                </c:pt>
                <c:pt idx="48">
                  <c:v>20.915392377773202</c:v>
                </c:pt>
                <c:pt idx="49">
                  <c:v>20.357602453225596</c:v>
                </c:pt>
                <c:pt idx="50">
                  <c:v>20.544209498148504</c:v>
                </c:pt>
                <c:pt idx="51">
                  <c:v>19.906651006729007</c:v>
                </c:pt>
                <c:pt idx="52">
                  <c:v>20.416236029532996</c:v>
                </c:pt>
                <c:pt idx="53">
                  <c:v>20.343531588412901</c:v>
                </c:pt>
                <c:pt idx="54">
                  <c:v>20.100602438980403</c:v>
                </c:pt>
                <c:pt idx="55">
                  <c:v>21.705002004173707</c:v>
                </c:pt>
                <c:pt idx="56">
                  <c:v>20.6370326992797</c:v>
                </c:pt>
                <c:pt idx="57">
                  <c:v>20.786938630951795</c:v>
                </c:pt>
                <c:pt idx="58">
                  <c:v>21.358275255867099</c:v>
                </c:pt>
                <c:pt idx="59">
                  <c:v>21.580967993190001</c:v>
                </c:pt>
                <c:pt idx="60">
                  <c:v>22.763800025297101</c:v>
                </c:pt>
                <c:pt idx="61">
                  <c:v>23.034302411467195</c:v>
                </c:pt>
                <c:pt idx="62">
                  <c:v>23.480251586551006</c:v>
                </c:pt>
                <c:pt idx="63">
                  <c:v>23.564898601479797</c:v>
                </c:pt>
                <c:pt idx="64">
                  <c:v>24.194686443781407</c:v>
                </c:pt>
                <c:pt idx="65">
                  <c:v>25.156031019912504</c:v>
                </c:pt>
                <c:pt idx="66">
                  <c:v>25.471734209508497</c:v>
                </c:pt>
                <c:pt idx="67">
                  <c:v>25.392865431150696</c:v>
                </c:pt>
                <c:pt idx="68">
                  <c:v>25.513233192334894</c:v>
                </c:pt>
                <c:pt idx="69">
                  <c:v>26.683603330518693</c:v>
                </c:pt>
                <c:pt idx="70">
                  <c:v>26.913044672745599</c:v>
                </c:pt>
                <c:pt idx="71">
                  <c:v>27.310629586304302</c:v>
                </c:pt>
                <c:pt idx="72">
                  <c:v>27.551835245975496</c:v>
                </c:pt>
                <c:pt idx="73">
                  <c:v>27.331885668955294</c:v>
                </c:pt>
                <c:pt idx="74">
                  <c:v>29.790014397711104</c:v>
                </c:pt>
                <c:pt idx="75">
                  <c:v>30.040023860370098</c:v>
                </c:pt>
                <c:pt idx="76">
                  <c:v>30.0455277973047</c:v>
                </c:pt>
                <c:pt idx="77">
                  <c:v>30.367746053495694</c:v>
                </c:pt>
                <c:pt idx="78">
                  <c:v>30.994990686502007</c:v>
                </c:pt>
                <c:pt idx="79">
                  <c:v>33.604942444537102</c:v>
                </c:pt>
                <c:pt idx="80">
                  <c:v>34.912582320646194</c:v>
                </c:pt>
                <c:pt idx="81">
                  <c:v>35.347174936031607</c:v>
                </c:pt>
                <c:pt idx="82">
                  <c:v>35.619633181405504</c:v>
                </c:pt>
                <c:pt idx="83">
                  <c:v>38.377126251368502</c:v>
                </c:pt>
                <c:pt idx="84">
                  <c:v>36.905182274443099</c:v>
                </c:pt>
                <c:pt idx="85">
                  <c:v>36.928383122041701</c:v>
                </c:pt>
                <c:pt idx="86">
                  <c:v>37.840663505882503</c:v>
                </c:pt>
                <c:pt idx="87">
                  <c:v>38.4879966285785</c:v>
                </c:pt>
                <c:pt idx="88">
                  <c:v>40.791136850408101</c:v>
                </c:pt>
                <c:pt idx="89">
                  <c:v>40.810508431121697</c:v>
                </c:pt>
                <c:pt idx="90">
                  <c:v>40.861455968702799</c:v>
                </c:pt>
                <c:pt idx="91">
                  <c:v>41.1575381914828</c:v>
                </c:pt>
                <c:pt idx="92">
                  <c:v>41.043483607878898</c:v>
                </c:pt>
                <c:pt idx="93">
                  <c:v>41.359200524265901</c:v>
                </c:pt>
                <c:pt idx="94">
                  <c:v>42.072270454840996</c:v>
                </c:pt>
                <c:pt idx="95">
                  <c:v>42.748628903000402</c:v>
                </c:pt>
                <c:pt idx="96">
                  <c:v>43.1706220282746</c:v>
                </c:pt>
                <c:pt idx="97">
                  <c:v>43.714166241525703</c:v>
                </c:pt>
                <c:pt idx="98">
                  <c:v>44.647660183134597</c:v>
                </c:pt>
                <c:pt idx="99">
                  <c:v>44.680238943546598</c:v>
                </c:pt>
                <c:pt idx="100">
                  <c:v>44.466860204646601</c:v>
                </c:pt>
                <c:pt idx="101">
                  <c:v>41.467720522679997</c:v>
                </c:pt>
                <c:pt idx="102">
                  <c:v>45.394461166018999</c:v>
                </c:pt>
                <c:pt idx="103">
                  <c:v>48.369857313318199</c:v>
                </c:pt>
                <c:pt idx="104">
                  <c:v>49.5832360401673</c:v>
                </c:pt>
                <c:pt idx="105">
                  <c:v>50.614722868392597</c:v>
                </c:pt>
                <c:pt idx="106">
                  <c:v>52.0644951256497</c:v>
                </c:pt>
                <c:pt idx="107">
                  <c:v>48.0442610736756</c:v>
                </c:pt>
                <c:pt idx="108">
                  <c:v>49.357938681218997</c:v>
                </c:pt>
                <c:pt idx="109">
                  <c:v>49.843750536917902</c:v>
                </c:pt>
                <c:pt idx="110">
                  <c:v>50.366990214370801</c:v>
                </c:pt>
                <c:pt idx="111">
                  <c:v>53.021476126407002</c:v>
                </c:pt>
                <c:pt idx="112">
                  <c:v>53.795808326316198</c:v>
                </c:pt>
                <c:pt idx="113">
                  <c:v>55.487654194978902</c:v>
                </c:pt>
                <c:pt idx="114">
                  <c:v>55.475270103795097</c:v>
                </c:pt>
                <c:pt idx="115">
                  <c:v>55.695196321481198</c:v>
                </c:pt>
                <c:pt idx="116">
                  <c:v>55.514918286198103</c:v>
                </c:pt>
                <c:pt idx="117">
                  <c:v>56.493805319429804</c:v>
                </c:pt>
                <c:pt idx="118">
                  <c:v>55.2262722229029</c:v>
                </c:pt>
                <c:pt idx="119">
                  <c:v>53.958739126376102</c:v>
                </c:pt>
                <c:pt idx="120">
                  <c:v>51.641243082684397</c:v>
                </c:pt>
                <c:pt idx="121">
                  <c:v>48.9530390609847</c:v>
                </c:pt>
                <c:pt idx="122">
                  <c:v>50.510352317425003</c:v>
                </c:pt>
                <c:pt idx="123">
                  <c:v>51.620867828000399</c:v>
                </c:pt>
                <c:pt idx="124">
                  <c:v>52.731383338575803</c:v>
                </c:pt>
                <c:pt idx="125">
                  <c:v>55.369027959236298</c:v>
                </c:pt>
                <c:pt idx="126">
                  <c:v>58.867687984842703</c:v>
                </c:pt>
                <c:pt idx="127">
                  <c:v>58.584369367192799</c:v>
                </c:pt>
                <c:pt idx="128">
                  <c:v>59.217553696244003</c:v>
                </c:pt>
                <c:pt idx="129">
                  <c:v>59.578951728388503</c:v>
                </c:pt>
                <c:pt idx="130">
                  <c:v>60.061608633488603</c:v>
                </c:pt>
                <c:pt idx="131">
                  <c:v>60.2071273625589</c:v>
                </c:pt>
                <c:pt idx="132">
                  <c:v>60.188748688472998</c:v>
                </c:pt>
                <c:pt idx="133">
                  <c:v>59.175747024662797</c:v>
                </c:pt>
                <c:pt idx="134">
                  <c:v>59.541005594788999</c:v>
                </c:pt>
                <c:pt idx="135">
                  <c:v>59.753318123947103</c:v>
                </c:pt>
                <c:pt idx="136">
                  <c:v>59.726497171008901</c:v>
                </c:pt>
                <c:pt idx="137">
                  <c:v>59.9985601653147</c:v>
                </c:pt>
                <c:pt idx="138">
                  <c:v>60.7202271640177</c:v>
                </c:pt>
                <c:pt idx="139">
                  <c:v>60.789733135404902</c:v>
                </c:pt>
                <c:pt idx="140">
                  <c:v>60.800639316715198</c:v>
                </c:pt>
                <c:pt idx="141">
                  <c:v>61.5452669795324</c:v>
                </c:pt>
                <c:pt idx="142">
                  <c:v>60.566015166480199</c:v>
                </c:pt>
                <c:pt idx="143">
                  <c:v>62.846771265119997</c:v>
                </c:pt>
                <c:pt idx="144">
                  <c:v>62.791724463064298</c:v>
                </c:pt>
                <c:pt idx="145">
                  <c:v>60.494741067527897</c:v>
                </c:pt>
                <c:pt idx="146">
                  <c:v>62.160364416052197</c:v>
                </c:pt>
                <c:pt idx="147">
                  <c:v>63.924425761234097</c:v>
                </c:pt>
                <c:pt idx="148">
                  <c:v>68.292987113243797</c:v>
                </c:pt>
                <c:pt idx="149">
                  <c:v>70.920361499584004</c:v>
                </c:pt>
                <c:pt idx="150">
                  <c:v>69.525278633233896</c:v>
                </c:pt>
                <c:pt idx="151">
                  <c:v>69.184110709556506</c:v>
                </c:pt>
                <c:pt idx="152">
                  <c:v>70.766386775989005</c:v>
                </c:pt>
                <c:pt idx="153">
                  <c:v>66.019787203770193</c:v>
                </c:pt>
                <c:pt idx="154">
                  <c:v>66.084574058525106</c:v>
                </c:pt>
                <c:pt idx="155">
                  <c:v>65.729693503385306</c:v>
                </c:pt>
                <c:pt idx="156">
                  <c:v>65.313232091816104</c:v>
                </c:pt>
                <c:pt idx="157">
                  <c:v>65.061134452365991</c:v>
                </c:pt>
                <c:pt idx="158">
                  <c:v>64.6224452520147</c:v>
                </c:pt>
                <c:pt idx="159">
                  <c:v>64.580183470514797</c:v>
                </c:pt>
                <c:pt idx="160">
                  <c:v>65.180763941317593</c:v>
                </c:pt>
                <c:pt idx="161">
                  <c:v>62.817833378155797</c:v>
                </c:pt>
                <c:pt idx="162">
                  <c:v>64.846660029210597</c:v>
                </c:pt>
                <c:pt idx="163">
                  <c:v>64.346841916171897</c:v>
                </c:pt>
                <c:pt idx="164">
                  <c:v>63.716089947479901</c:v>
                </c:pt>
                <c:pt idx="165">
                  <c:v>62.456262606431999</c:v>
                </c:pt>
                <c:pt idx="166">
                  <c:v>64.274401964539209</c:v>
                </c:pt>
                <c:pt idx="167">
                  <c:v>62.368869124313598</c:v>
                </c:pt>
                <c:pt idx="168">
                  <c:v>62.342319242028701</c:v>
                </c:pt>
                <c:pt idx="169">
                  <c:v>62.4884884732421</c:v>
                </c:pt>
                <c:pt idx="170">
                  <c:v>63.031272999579997</c:v>
                </c:pt>
                <c:pt idx="171">
                  <c:v>63.328993669825302</c:v>
                </c:pt>
                <c:pt idx="172">
                  <c:v>64.003950294891197</c:v>
                </c:pt>
                <c:pt idx="173">
                  <c:v>64.228324754042092</c:v>
                </c:pt>
                <c:pt idx="174">
                  <c:v>63.982335218108801</c:v>
                </c:pt>
                <c:pt idx="175">
                  <c:v>63.3269213007882</c:v>
                </c:pt>
                <c:pt idx="176">
                  <c:v>59.632509339909902</c:v>
                </c:pt>
                <c:pt idx="177">
                  <c:v>61.1255794492861</c:v>
                </c:pt>
                <c:pt idx="178">
                  <c:v>60.604746013069501</c:v>
                </c:pt>
                <c:pt idx="179">
                  <c:v>60.484060998327401</c:v>
                </c:pt>
                <c:pt idx="180">
                  <c:v>60.194764859519502</c:v>
                </c:pt>
                <c:pt idx="181">
                  <c:v>63.508299799785398</c:v>
                </c:pt>
                <c:pt idx="182">
                  <c:v>59.941096667277897</c:v>
                </c:pt>
                <c:pt idx="183">
                  <c:v>59.953072987130099</c:v>
                </c:pt>
                <c:pt idx="184">
                  <c:v>59.925343943075198</c:v>
                </c:pt>
                <c:pt idx="185">
                  <c:v>60.151501587268001</c:v>
                </c:pt>
                <c:pt idx="186">
                  <c:v>60.165383121789901</c:v>
                </c:pt>
                <c:pt idx="187">
                  <c:v>60.773897673441901</c:v>
                </c:pt>
                <c:pt idx="188">
                  <c:v>61.339414857397898</c:v>
                </c:pt>
                <c:pt idx="189">
                  <c:v>62.008952389586803</c:v>
                </c:pt>
                <c:pt idx="190">
                  <c:v>62.475640292667698</c:v>
                </c:pt>
                <c:pt idx="191">
                  <c:v>63.340864888064502</c:v>
                </c:pt>
                <c:pt idx="192">
                  <c:v>65.805476330522197</c:v>
                </c:pt>
                <c:pt idx="193">
                  <c:v>66.080189036961798</c:v>
                </c:pt>
                <c:pt idx="194">
                  <c:v>65.001791565083209</c:v>
                </c:pt>
                <c:pt idx="195">
                  <c:v>64.6894965403703</c:v>
                </c:pt>
                <c:pt idx="196">
                  <c:v>62.518247544311201</c:v>
                </c:pt>
                <c:pt idx="197">
                  <c:v>53.581673343856103</c:v>
                </c:pt>
                <c:pt idx="198">
                  <c:v>52.194008236116403</c:v>
                </c:pt>
                <c:pt idx="199">
                  <c:v>51.037020738617301</c:v>
                </c:pt>
                <c:pt idx="200">
                  <c:v>50.577090349984303</c:v>
                </c:pt>
                <c:pt idx="201">
                  <c:v>51.262263567920698</c:v>
                </c:pt>
                <c:pt idx="202">
                  <c:v>53.685152126411502</c:v>
                </c:pt>
                <c:pt idx="203">
                  <c:v>53.171203766614099</c:v>
                </c:pt>
                <c:pt idx="204">
                  <c:v>53.284883997624902</c:v>
                </c:pt>
                <c:pt idx="205">
                  <c:v>51.973827650915602</c:v>
                </c:pt>
                <c:pt idx="206">
                  <c:v>51.3691025072727</c:v>
                </c:pt>
                <c:pt idx="207">
                  <c:v>51.744683459335597</c:v>
                </c:pt>
                <c:pt idx="208">
                  <c:v>51.914937437312602</c:v>
                </c:pt>
                <c:pt idx="209">
                  <c:v>52.097350582329398</c:v>
                </c:pt>
                <c:pt idx="210">
                  <c:v>52.934131810049799</c:v>
                </c:pt>
                <c:pt idx="211">
                  <c:v>53.497542676384697</c:v>
                </c:pt>
                <c:pt idx="212">
                  <c:v>54.807496656359604</c:v>
                </c:pt>
                <c:pt idx="213">
                  <c:v>55.133938280131197</c:v>
                </c:pt>
                <c:pt idx="214">
                  <c:v>56.032342751426498</c:v>
                </c:pt>
                <c:pt idx="215">
                  <c:v>56.502854419103997</c:v>
                </c:pt>
                <c:pt idx="216">
                  <c:v>57.333292569145598</c:v>
                </c:pt>
                <c:pt idx="217">
                  <c:v>59.642322198895002</c:v>
                </c:pt>
                <c:pt idx="218">
                  <c:v>60.175499753713801</c:v>
                </c:pt>
                <c:pt idx="219">
                  <c:v>60.643895900970001</c:v>
                </c:pt>
                <c:pt idx="220">
                  <c:v>61.011588737427701</c:v>
                </c:pt>
                <c:pt idx="221">
                  <c:v>60.959540754510897</c:v>
                </c:pt>
                <c:pt idx="222">
                  <c:v>61.394602786621299</c:v>
                </c:pt>
                <c:pt idx="223">
                  <c:v>61.458048250744298</c:v>
                </c:pt>
                <c:pt idx="224">
                  <c:v>61.612879984585803</c:v>
                </c:pt>
                <c:pt idx="225">
                  <c:v>60.891651132256698</c:v>
                </c:pt>
                <c:pt idx="226">
                  <c:v>60.526996344790497</c:v>
                </c:pt>
                <c:pt idx="227">
                  <c:v>58.276841735638499</c:v>
                </c:pt>
                <c:pt idx="228">
                  <c:v>57.371656379224703</c:v>
                </c:pt>
                <c:pt idx="229">
                  <c:v>56.5755674265937</c:v>
                </c:pt>
                <c:pt idx="230">
                  <c:v>56.146076686607998</c:v>
                </c:pt>
                <c:pt idx="231">
                  <c:v>39.469238898577402</c:v>
                </c:pt>
                <c:pt idx="232">
                  <c:v>39.373641090413301</c:v>
                </c:pt>
                <c:pt idx="233">
                  <c:v>39.203353208532398</c:v>
                </c:pt>
                <c:pt idx="234">
                  <c:v>43.655765833972701</c:v>
                </c:pt>
                <c:pt idx="235">
                  <c:v>47.450463511310097</c:v>
                </c:pt>
                <c:pt idx="236">
                  <c:v>46.018834028779096</c:v>
                </c:pt>
                <c:pt idx="237">
                  <c:v>44.797749027370998</c:v>
                </c:pt>
                <c:pt idx="238">
                  <c:v>43.832024480597603</c:v>
                </c:pt>
                <c:pt idx="239">
                  <c:v>44.388351210238</c:v>
                </c:pt>
                <c:pt idx="240">
                  <c:v>44.124039201362997</c:v>
                </c:pt>
                <c:pt idx="241">
                  <c:v>44.065483584219798</c:v>
                </c:pt>
                <c:pt idx="242">
                  <c:v>44.103074719896703</c:v>
                </c:pt>
                <c:pt idx="243">
                  <c:v>44.692150142670101</c:v>
                </c:pt>
                <c:pt idx="244">
                  <c:v>45.1329430603584</c:v>
                </c:pt>
                <c:pt idx="245">
                  <c:v>44.814997595011398</c:v>
                </c:pt>
                <c:pt idx="246">
                  <c:v>44.861951221027901</c:v>
                </c:pt>
                <c:pt idx="247">
                  <c:v>44.846244627905897</c:v>
                </c:pt>
                <c:pt idx="248">
                  <c:v>45.162294328124602</c:v>
                </c:pt>
                <c:pt idx="249">
                  <c:v>46.231963986853501</c:v>
                </c:pt>
                <c:pt idx="250">
                  <c:v>46.979153258988902</c:v>
                </c:pt>
                <c:pt idx="251">
                  <c:v>47.5753544607431</c:v>
                </c:pt>
                <c:pt idx="252">
                  <c:v>48.363654273923899</c:v>
                </c:pt>
                <c:pt idx="253">
                  <c:v>48.5880911384846</c:v>
                </c:pt>
                <c:pt idx="254">
                  <c:v>52.339460713100003</c:v>
                </c:pt>
                <c:pt idx="255">
                  <c:v>56.119687681572799</c:v>
                </c:pt>
                <c:pt idx="256">
                  <c:v>56.383461096423503</c:v>
                </c:pt>
                <c:pt idx="257">
                  <c:v>56.843354574101198</c:v>
                </c:pt>
                <c:pt idx="258">
                  <c:v>57.428681679151502</c:v>
                </c:pt>
                <c:pt idx="259">
                  <c:v>57.103441132439997</c:v>
                </c:pt>
                <c:pt idx="260">
                  <c:v>54.858032129092003</c:v>
                </c:pt>
                <c:pt idx="261">
                  <c:v>55.098195050591897</c:v>
                </c:pt>
                <c:pt idx="262">
                  <c:v>54.704751823986797</c:v>
                </c:pt>
                <c:pt idx="263">
                  <c:v>54.669919266315198</c:v>
                </c:pt>
                <c:pt idx="264">
                  <c:v>55.9087827484964</c:v>
                </c:pt>
                <c:pt idx="265">
                  <c:v>57.135355993184099</c:v>
                </c:pt>
                <c:pt idx="266">
                  <c:v>56.968382428466903</c:v>
                </c:pt>
                <c:pt idx="267">
                  <c:v>56.8753497244887</c:v>
                </c:pt>
                <c:pt idx="268">
                  <c:v>57.143658860989397</c:v>
                </c:pt>
                <c:pt idx="269">
                  <c:v>59.071487668611603</c:v>
                </c:pt>
                <c:pt idx="270">
                  <c:v>57.802735753360899</c:v>
                </c:pt>
                <c:pt idx="271">
                  <c:v>58.413271474646898</c:v>
                </c:pt>
                <c:pt idx="272">
                  <c:v>59.080727425862896</c:v>
                </c:pt>
                <c:pt idx="273">
                  <c:v>59.624929670546003</c:v>
                </c:pt>
                <c:pt idx="274">
                  <c:v>62.8197665082782</c:v>
                </c:pt>
                <c:pt idx="275">
                  <c:v>63.829217218202402</c:v>
                </c:pt>
                <c:pt idx="276">
                  <c:v>64.198859427751003</c:v>
                </c:pt>
                <c:pt idx="277">
                  <c:v>64.409548488357501</c:v>
                </c:pt>
                <c:pt idx="278">
                  <c:v>64.743646875913598</c:v>
                </c:pt>
                <c:pt idx="279">
                  <c:v>64.111119742101693</c:v>
                </c:pt>
                <c:pt idx="280">
                  <c:v>63.807769693242101</c:v>
                </c:pt>
                <c:pt idx="281">
                  <c:v>63.610429494591003</c:v>
                </c:pt>
                <c:pt idx="282">
                  <c:v>63.223456436535699</c:v>
                </c:pt>
                <c:pt idx="283">
                  <c:v>62.522681694244902</c:v>
                </c:pt>
                <c:pt idx="284">
                  <c:v>63.687160678563103</c:v>
                </c:pt>
                <c:pt idx="285">
                  <c:v>64.678121348210198</c:v>
                </c:pt>
                <c:pt idx="286">
                  <c:v>66.226123760101302</c:v>
                </c:pt>
                <c:pt idx="287">
                  <c:v>66.973936255044606</c:v>
                </c:pt>
                <c:pt idx="288">
                  <c:v>68.028984743676205</c:v>
                </c:pt>
                <c:pt idx="289">
                  <c:v>68.267365809074903</c:v>
                </c:pt>
                <c:pt idx="290">
                  <c:v>67.349092896496103</c:v>
                </c:pt>
                <c:pt idx="291">
                  <c:v>61.348669634532001</c:v>
                </c:pt>
                <c:pt idx="292">
                  <c:v>65.513893418300995</c:v>
                </c:pt>
                <c:pt idx="293">
                  <c:v>65.222668411584209</c:v>
                </c:pt>
                <c:pt idx="294">
                  <c:v>67.090293161452195</c:v>
                </c:pt>
                <c:pt idx="295">
                  <c:v>67.375608186394899</c:v>
                </c:pt>
                <c:pt idx="296">
                  <c:v>73.069245095995697</c:v>
                </c:pt>
                <c:pt idx="297">
                  <c:v>70.094001920332104</c:v>
                </c:pt>
                <c:pt idx="298">
                  <c:v>69.864218030565496</c:v>
                </c:pt>
                <c:pt idx="299">
                  <c:v>71.984766550345498</c:v>
                </c:pt>
                <c:pt idx="300">
                  <c:v>71.6628020399707</c:v>
                </c:pt>
                <c:pt idx="301">
                  <c:v>70.941180958084701</c:v>
                </c:pt>
                <c:pt idx="302">
                  <c:v>75.083477502774002</c:v>
                </c:pt>
                <c:pt idx="303">
                  <c:v>74.558727148204497</c:v>
                </c:pt>
                <c:pt idx="304">
                  <c:v>72.477500241312299</c:v>
                </c:pt>
                <c:pt idx="305">
                  <c:v>72.189429881688596</c:v>
                </c:pt>
                <c:pt idx="306">
                  <c:v>71.914161374452192</c:v>
                </c:pt>
                <c:pt idx="307">
                  <c:v>70.5025473628599</c:v>
                </c:pt>
                <c:pt idx="308">
                  <c:v>70.290783083244406</c:v>
                </c:pt>
                <c:pt idx="309">
                  <c:v>70.540865176475194</c:v>
                </c:pt>
                <c:pt idx="310">
                  <c:v>70.503108487406706</c:v>
                </c:pt>
                <c:pt idx="311">
                  <c:v>70.483746041941401</c:v>
                </c:pt>
                <c:pt idx="312">
                  <c:v>71.707730479838702</c:v>
                </c:pt>
                <c:pt idx="313">
                  <c:v>71.9349992115486</c:v>
                </c:pt>
                <c:pt idx="314">
                  <c:v>72.645263634446707</c:v>
                </c:pt>
                <c:pt idx="315">
                  <c:v>73.984874333597105</c:v>
                </c:pt>
                <c:pt idx="316">
                  <c:v>75.442002038439796</c:v>
                </c:pt>
                <c:pt idx="317">
                  <c:v>82.170671610320099</c:v>
                </c:pt>
                <c:pt idx="318">
                  <c:v>84.386304273094495</c:v>
                </c:pt>
                <c:pt idx="319">
                  <c:v>85.728171598535496</c:v>
                </c:pt>
                <c:pt idx="320">
                  <c:v>85.004489459751696</c:v>
                </c:pt>
                <c:pt idx="321">
                  <c:v>87.879601516780696</c:v>
                </c:pt>
                <c:pt idx="322">
                  <c:v>83.804065514160698</c:v>
                </c:pt>
                <c:pt idx="323">
                  <c:v>82.214472820977505</c:v>
                </c:pt>
                <c:pt idx="324">
                  <c:v>81.026340639730591</c:v>
                </c:pt>
                <c:pt idx="325">
                  <c:v>82.062920010513395</c:v>
                </c:pt>
                <c:pt idx="326">
                  <c:v>81.123080158902496</c:v>
                </c:pt>
                <c:pt idx="327">
                  <c:v>81.901298760799193</c:v>
                </c:pt>
                <c:pt idx="328">
                  <c:v>82.774935180186802</c:v>
                </c:pt>
                <c:pt idx="329">
                  <c:v>83.305682725656496</c:v>
                </c:pt>
                <c:pt idx="330">
                  <c:v>83.663093684407599</c:v>
                </c:pt>
                <c:pt idx="331">
                  <c:v>85.644768889735005</c:v>
                </c:pt>
                <c:pt idx="332">
                  <c:v>85.4671472403884</c:v>
                </c:pt>
                <c:pt idx="333">
                  <c:v>85.247761418002696</c:v>
                </c:pt>
                <c:pt idx="334">
                  <c:v>85.168357717735304</c:v>
                </c:pt>
                <c:pt idx="335">
                  <c:v>85.309413160328106</c:v>
                </c:pt>
                <c:pt idx="336">
                  <c:v>86.868513118742101</c:v>
                </c:pt>
                <c:pt idx="337">
                  <c:v>88.434814384974899</c:v>
                </c:pt>
                <c:pt idx="338">
                  <c:v>88.778168849495202</c:v>
                </c:pt>
                <c:pt idx="339">
                  <c:v>88.883216214068597</c:v>
                </c:pt>
                <c:pt idx="340">
                  <c:v>89.483938208054198</c:v>
                </c:pt>
                <c:pt idx="341">
                  <c:v>84.098146873802605</c:v>
                </c:pt>
                <c:pt idx="342">
                  <c:v>83.108010849619703</c:v>
                </c:pt>
                <c:pt idx="343">
                  <c:v>82.610708064883696</c:v>
                </c:pt>
                <c:pt idx="344">
                  <c:v>81.660161312054299</c:v>
                </c:pt>
                <c:pt idx="345">
                  <c:v>79.376203832406702</c:v>
                </c:pt>
                <c:pt idx="346">
                  <c:v>78.749769849461103</c:v>
                </c:pt>
                <c:pt idx="347">
                  <c:v>78.550481711456101</c:v>
                </c:pt>
                <c:pt idx="348">
                  <c:v>78.374900111754698</c:v>
                </c:pt>
                <c:pt idx="349">
                  <c:v>78.031523067806503</c:v>
                </c:pt>
                <c:pt idx="350">
                  <c:v>79.046333276912208</c:v>
                </c:pt>
                <c:pt idx="351">
                  <c:v>79.5453402675859</c:v>
                </c:pt>
                <c:pt idx="352">
                  <c:v>79.629387582978808</c:v>
                </c:pt>
                <c:pt idx="353">
                  <c:v>79.397523440081699</c:v>
                </c:pt>
                <c:pt idx="354">
                  <c:v>79.739000218322403</c:v>
                </c:pt>
                <c:pt idx="355">
                  <c:v>83.198602114486306</c:v>
                </c:pt>
                <c:pt idx="356">
                  <c:v>84.326927807601294</c:v>
                </c:pt>
                <c:pt idx="357">
                  <c:v>85.166354177863695</c:v>
                </c:pt>
                <c:pt idx="358">
                  <c:v>85.882213646231605</c:v>
                </c:pt>
                <c:pt idx="359">
                  <c:v>87.178419445940108</c:v>
                </c:pt>
                <c:pt idx="360">
                  <c:v>87.731475642890999</c:v>
                </c:pt>
                <c:pt idx="361">
                  <c:v>87.245487656662505</c:v>
                </c:pt>
                <c:pt idx="362">
                  <c:v>87.282100319043906</c:v>
                </c:pt>
                <c:pt idx="363">
                  <c:v>87.787103636763504</c:v>
                </c:pt>
                <c:pt idx="364">
                  <c:v>88.704924885687404</c:v>
                </c:pt>
                <c:pt idx="365">
                  <c:v>85.580771219390101</c:v>
                </c:pt>
                <c:pt idx="366">
                  <c:v>86.722368559547903</c:v>
                </c:pt>
                <c:pt idx="367">
                  <c:v>86.569758309286001</c:v>
                </c:pt>
                <c:pt idx="368">
                  <c:v>85.449614847231501</c:v>
                </c:pt>
                <c:pt idx="369">
                  <c:v>83.437772369089799</c:v>
                </c:pt>
                <c:pt idx="370">
                  <c:v>81.762376028458405</c:v>
                </c:pt>
                <c:pt idx="371">
                  <c:v>81.245348407172898</c:v>
                </c:pt>
                <c:pt idx="372">
                  <c:v>81.555287041324192</c:v>
                </c:pt>
                <c:pt idx="373">
                  <c:v>82.225143110174301</c:v>
                </c:pt>
                <c:pt idx="374">
                  <c:v>82.956485794130799</c:v>
                </c:pt>
                <c:pt idx="375">
                  <c:v>86.782501236755294</c:v>
                </c:pt>
                <c:pt idx="376">
                  <c:v>86.854423261755997</c:v>
                </c:pt>
                <c:pt idx="377">
                  <c:v>87.428151424438298</c:v>
                </c:pt>
                <c:pt idx="378">
                  <c:v>88.337108179178898</c:v>
                </c:pt>
                <c:pt idx="379">
                  <c:v>89.486098728024899</c:v>
                </c:pt>
                <c:pt idx="380">
                  <c:v>93.277328723134701</c:v>
                </c:pt>
                <c:pt idx="381">
                  <c:v>94.183598922626587</c:v>
                </c:pt>
                <c:pt idx="382">
                  <c:v>94.802876044304881</c:v>
                </c:pt>
                <c:pt idx="383">
                  <c:v>94.577889021214901</c:v>
                </c:pt>
                <c:pt idx="384">
                  <c:v>94.827709573712326</c:v>
                </c:pt>
                <c:pt idx="385">
                  <c:v>94.264653426506811</c:v>
                </c:pt>
                <c:pt idx="386">
                  <c:v>93.886893297721826</c:v>
                </c:pt>
                <c:pt idx="387">
                  <c:v>92.024049952097258</c:v>
                </c:pt>
                <c:pt idx="388">
                  <c:v>92.401087984111825</c:v>
                </c:pt>
                <c:pt idx="389">
                  <c:v>92.331112422908205</c:v>
                </c:pt>
                <c:pt idx="390">
                  <c:v>92.078379754057849</c:v>
                </c:pt>
                <c:pt idx="391">
                  <c:v>91.887951938220198</c:v>
                </c:pt>
                <c:pt idx="392">
                  <c:v>91.332248513401638</c:v>
                </c:pt>
                <c:pt idx="393">
                  <c:v>91.015571077897761</c:v>
                </c:pt>
                <c:pt idx="394">
                  <c:v>90.609332440099749</c:v>
                </c:pt>
                <c:pt idx="395">
                  <c:v>90.0277122680818</c:v>
                </c:pt>
                <c:pt idx="396">
                  <c:v>89.475230067793703</c:v>
                </c:pt>
                <c:pt idx="397">
                  <c:v>89.4739611967657</c:v>
                </c:pt>
                <c:pt idx="398">
                  <c:v>89.588010251811795</c:v>
                </c:pt>
                <c:pt idx="399">
                  <c:v>89.598103406762604</c:v>
                </c:pt>
                <c:pt idx="400">
                  <c:v>90.553846464134054</c:v>
                </c:pt>
                <c:pt idx="401">
                  <c:v>91.135257011913765</c:v>
                </c:pt>
                <c:pt idx="402">
                  <c:v>91.502372240178829</c:v>
                </c:pt>
                <c:pt idx="403">
                  <c:v>91.687531509594677</c:v>
                </c:pt>
                <c:pt idx="404">
                  <c:v>91.643062056136515</c:v>
                </c:pt>
                <c:pt idx="405">
                  <c:v>90.863290798816521</c:v>
                </c:pt>
                <c:pt idx="406">
                  <c:v>90.978549510273155</c:v>
                </c:pt>
                <c:pt idx="407">
                  <c:v>90.573024304315126</c:v>
                </c:pt>
                <c:pt idx="408">
                  <c:v>90.283209651605773</c:v>
                </c:pt>
                <c:pt idx="409">
                  <c:v>90.572204414548239</c:v>
                </c:pt>
                <c:pt idx="410">
                  <c:v>90.524006661339158</c:v>
                </c:pt>
                <c:pt idx="411">
                  <c:v>89.822798960411802</c:v>
                </c:pt>
                <c:pt idx="412">
                  <c:v>90.945955472241366</c:v>
                </c:pt>
                <c:pt idx="413">
                  <c:v>90.674613866330503</c:v>
                </c:pt>
                <c:pt idx="414">
                  <c:v>90.733967489779474</c:v>
                </c:pt>
                <c:pt idx="415">
                  <c:v>90.832689339040442</c:v>
                </c:pt>
                <c:pt idx="416">
                  <c:v>90.579308231623784</c:v>
                </c:pt>
                <c:pt idx="417">
                  <c:v>90.444469561122176</c:v>
                </c:pt>
                <c:pt idx="418">
                  <c:v>90.700597791998476</c:v>
                </c:pt>
                <c:pt idx="419">
                  <c:v>91.421865270812901</c:v>
                </c:pt>
                <c:pt idx="420">
                  <c:v>92.401497417554481</c:v>
                </c:pt>
                <c:pt idx="421">
                  <c:v>93.120048692860649</c:v>
                </c:pt>
                <c:pt idx="422">
                  <c:v>93.966989511660458</c:v>
                </c:pt>
                <c:pt idx="423">
                  <c:v>94.602814455044395</c:v>
                </c:pt>
                <c:pt idx="424">
                  <c:v>97.167577035963646</c:v>
                </c:pt>
                <c:pt idx="425">
                  <c:v>97.322355140878287</c:v>
                </c:pt>
                <c:pt idx="426">
                  <c:v>97.630637803768181</c:v>
                </c:pt>
                <c:pt idx="427">
                  <c:v>97.536344524838398</c:v>
                </c:pt>
                <c:pt idx="428">
                  <c:v>97.243967843802025</c:v>
                </c:pt>
                <c:pt idx="429">
                  <c:v>96.658853151810987</c:v>
                </c:pt>
                <c:pt idx="430">
                  <c:v>96.018471942297793</c:v>
                </c:pt>
                <c:pt idx="431">
                  <c:v>97.234086006887637</c:v>
                </c:pt>
                <c:pt idx="432">
                  <c:v>97.402903050301106</c:v>
                </c:pt>
                <c:pt idx="433">
                  <c:v>96.666563118109977</c:v>
                </c:pt>
                <c:pt idx="434">
                  <c:v>96.735938647032299</c:v>
                </c:pt>
                <c:pt idx="435">
                  <c:v>96.554634520727987</c:v>
                </c:pt>
                <c:pt idx="436">
                  <c:v>95.030846699242886</c:v>
                </c:pt>
                <c:pt idx="437">
                  <c:v>95.126384190924952</c:v>
                </c:pt>
                <c:pt idx="438">
                  <c:v>95.094015194574808</c:v>
                </c:pt>
                <c:pt idx="439">
                  <c:v>93.091920344812721</c:v>
                </c:pt>
                <c:pt idx="440">
                  <c:v>93.611989062197168</c:v>
                </c:pt>
                <c:pt idx="441">
                  <c:v>93.716402461566716</c:v>
                </c:pt>
                <c:pt idx="442">
                  <c:v>93.938153589702935</c:v>
                </c:pt>
                <c:pt idx="443">
                  <c:v>95.309326122808372</c:v>
                </c:pt>
                <c:pt idx="444">
                  <c:v>96.690124445216483</c:v>
                </c:pt>
                <c:pt idx="445">
                  <c:v>96.830077113484762</c:v>
                </c:pt>
                <c:pt idx="446">
                  <c:v>97.128217227642637</c:v>
                </c:pt>
                <c:pt idx="447">
                  <c:v>95.929003334626344</c:v>
                </c:pt>
                <c:pt idx="448">
                  <c:v>95.109347027750943</c:v>
                </c:pt>
                <c:pt idx="449">
                  <c:v>93.939708640433096</c:v>
                </c:pt>
                <c:pt idx="450">
                  <c:v>93.679630705953002</c:v>
                </c:pt>
                <c:pt idx="451">
                  <c:v>92.947439537242118</c:v>
                </c:pt>
                <c:pt idx="452">
                  <c:v>93.044160144629316</c:v>
                </c:pt>
                <c:pt idx="453">
                  <c:v>92.723515495417459</c:v>
                </c:pt>
                <c:pt idx="454">
                  <c:v>92.480881498024175</c:v>
                </c:pt>
                <c:pt idx="455">
                  <c:v>92.418941189901787</c:v>
                </c:pt>
                <c:pt idx="456">
                  <c:v>92.819890597902827</c:v>
                </c:pt>
                <c:pt idx="457">
                  <c:v>92.513303947551847</c:v>
                </c:pt>
                <c:pt idx="458">
                  <c:v>92.490771662236654</c:v>
                </c:pt>
                <c:pt idx="459">
                  <c:v>92.723791740984694</c:v>
                </c:pt>
                <c:pt idx="460">
                  <c:v>92.689304876384043</c:v>
                </c:pt>
                <c:pt idx="461">
                  <c:v>92.298051022842856</c:v>
                </c:pt>
                <c:pt idx="462">
                  <c:v>92.903318291984561</c:v>
                </c:pt>
                <c:pt idx="463">
                  <c:v>92.961735511669403</c:v>
                </c:pt>
                <c:pt idx="464">
                  <c:v>94.151163235637995</c:v>
                </c:pt>
                <c:pt idx="465">
                  <c:v>95.083275429736972</c:v>
                </c:pt>
                <c:pt idx="466">
                  <c:v>95.011114933779112</c:v>
                </c:pt>
                <c:pt idx="467">
                  <c:v>95.199370903010433</c:v>
                </c:pt>
                <c:pt idx="468">
                  <c:v>95.826292135947284</c:v>
                </c:pt>
                <c:pt idx="469">
                  <c:v>94.706972359355305</c:v>
                </c:pt>
                <c:pt idx="470">
                  <c:v>94.764932193547594</c:v>
                </c:pt>
                <c:pt idx="471">
                  <c:v>93.785996783300789</c:v>
                </c:pt>
                <c:pt idx="472">
                  <c:v>93.704316912751224</c:v>
                </c:pt>
                <c:pt idx="473">
                  <c:v>94.146061745508263</c:v>
                </c:pt>
                <c:pt idx="474">
                  <c:v>92.68011688109415</c:v>
                </c:pt>
                <c:pt idx="475">
                  <c:v>91.618527542358166</c:v>
                </c:pt>
                <c:pt idx="476">
                  <c:v>90.796296360513253</c:v>
                </c:pt>
                <c:pt idx="477">
                  <c:v>90.052337578108762</c:v>
                </c:pt>
                <c:pt idx="478">
                  <c:v>89.0336301592599</c:v>
                </c:pt>
                <c:pt idx="479">
                  <c:v>87.069581764868403</c:v>
                </c:pt>
                <c:pt idx="480">
                  <c:v>87.115358262491199</c:v>
                </c:pt>
                <c:pt idx="481">
                  <c:v>88.072681162075696</c:v>
                </c:pt>
                <c:pt idx="482">
                  <c:v>88.431930831041996</c:v>
                </c:pt>
                <c:pt idx="483">
                  <c:v>88.127687398812199</c:v>
                </c:pt>
                <c:pt idx="484">
                  <c:v>58.425721262389899</c:v>
                </c:pt>
                <c:pt idx="485">
                  <c:v>67.806424277610503</c:v>
                </c:pt>
                <c:pt idx="486">
                  <c:v>67.1709797415417</c:v>
                </c:pt>
              </c:numCache>
            </c:numRef>
          </c:val>
          <c:smooth val="0"/>
          <c:extLst>
            <c:ext xmlns:c16="http://schemas.microsoft.com/office/drawing/2014/chart" uri="{C3380CC4-5D6E-409C-BE32-E72D297353CC}">
              <c16:uniqueId val="{00000002-BC28-4595-AF59-29BEC4D7A472}"/>
            </c:ext>
          </c:extLst>
        </c:ser>
        <c:ser>
          <c:idx val="2"/>
          <c:order val="2"/>
          <c:tx>
            <c:strRef>
              <c:f>Sheet1!$E$1</c:f>
              <c:strCache>
                <c:ptCount val="1"/>
                <c:pt idx="0">
                  <c:v>Staples</c:v>
                </c:pt>
              </c:strCache>
            </c:strRef>
          </c:tx>
          <c:spPr>
            <a:ln w="28575" cap="rnd">
              <a:solidFill>
                <a:schemeClr val="accent3"/>
              </a:solidFill>
              <a:round/>
            </a:ln>
            <a:effectLst/>
          </c:spPr>
          <c:marker>
            <c:symbol val="none"/>
          </c:marker>
          <c:cat>
            <c:numRef>
              <c:f>Sheet1!$A$2:$A$488</c:f>
              <c:numCache>
                <c:formatCode>m/d/yyyy</c:formatCode>
                <c:ptCount val="487"/>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Sheet1!$E$2:$E$488</c:f>
              <c:numCache>
                <c:formatCode>0.00</c:formatCode>
                <c:ptCount val="487"/>
                <c:pt idx="0">
                  <c:v>100.40208615352589</c:v>
                </c:pt>
                <c:pt idx="1">
                  <c:v>101.21629805890244</c:v>
                </c:pt>
                <c:pt idx="2">
                  <c:v>104.16083152687072</c:v>
                </c:pt>
                <c:pt idx="3">
                  <c:v>103.54098460124609</c:v>
                </c:pt>
                <c:pt idx="4">
                  <c:v>103.02327943318127</c:v>
                </c:pt>
                <c:pt idx="5">
                  <c:v>103.03243516953218</c:v>
                </c:pt>
                <c:pt idx="6">
                  <c:v>102.47602808829124</c:v>
                </c:pt>
                <c:pt idx="7">
                  <c:v>97.255877593363252</c:v>
                </c:pt>
                <c:pt idx="8">
                  <c:v>96.774789720140546</c:v>
                </c:pt>
                <c:pt idx="9">
                  <c:v>96.623142212666778</c:v>
                </c:pt>
                <c:pt idx="10">
                  <c:v>97.231399105111805</c:v>
                </c:pt>
                <c:pt idx="11">
                  <c:v>99.432632706801741</c:v>
                </c:pt>
                <c:pt idx="12">
                  <c:v>102.12004869760003</c:v>
                </c:pt>
                <c:pt idx="13">
                  <c:v>102.54092573041103</c:v>
                </c:pt>
                <c:pt idx="14">
                  <c:v>102.02086786828866</c:v>
                </c:pt>
                <c:pt idx="15">
                  <c:v>100.83574278735964</c:v>
                </c:pt>
                <c:pt idx="16">
                  <c:v>98.315960785261183</c:v>
                </c:pt>
                <c:pt idx="17">
                  <c:v>97.144948135499845</c:v>
                </c:pt>
                <c:pt idx="18">
                  <c:v>97.134296927231915</c:v>
                </c:pt>
                <c:pt idx="19">
                  <c:v>98.108926480265765</c:v>
                </c:pt>
                <c:pt idx="20">
                  <c:v>98.136960167147137</c:v>
                </c:pt>
                <c:pt idx="21">
                  <c:v>100.08992226372932</c:v>
                </c:pt>
                <c:pt idx="22">
                  <c:v>106.83754488713591</c:v>
                </c:pt>
                <c:pt idx="23">
                  <c:v>107.60602995131975</c:v>
                </c:pt>
                <c:pt idx="24">
                  <c:v>109.51373425091315</c:v>
                </c:pt>
                <c:pt idx="25">
                  <c:v>111.01651904561579</c:v>
                </c:pt>
                <c:pt idx="26">
                  <c:v>111.1786377859558</c:v>
                </c:pt>
                <c:pt idx="27">
                  <c:v>108.29351375110761</c:v>
                </c:pt>
                <c:pt idx="28">
                  <c:v>108.84628393670182</c:v>
                </c:pt>
                <c:pt idx="29">
                  <c:v>107.7914129427846</c:v>
                </c:pt>
                <c:pt idx="30">
                  <c:v>108.03627953703712</c:v>
                </c:pt>
                <c:pt idx="31">
                  <c:v>109.61018369938762</c:v>
                </c:pt>
                <c:pt idx="32">
                  <c:v>115.7177655119749</c:v>
                </c:pt>
                <c:pt idx="33">
                  <c:v>119.4079634222731</c:v>
                </c:pt>
                <c:pt idx="34">
                  <c:v>123.5198312560006</c:v>
                </c:pt>
                <c:pt idx="35">
                  <c:v>127.3818403249594</c:v>
                </c:pt>
                <c:pt idx="36">
                  <c:v>129.1051820860998</c:v>
                </c:pt>
                <c:pt idx="37">
                  <c:v>118.915752524558</c:v>
                </c:pt>
                <c:pt idx="38">
                  <c:v>113.70120220110991</c:v>
                </c:pt>
                <c:pt idx="39">
                  <c:v>106.52022598995011</c:v>
                </c:pt>
                <c:pt idx="40">
                  <c:v>100.30245852515407</c:v>
                </c:pt>
                <c:pt idx="41">
                  <c:v>94.110078530149735</c:v>
                </c:pt>
                <c:pt idx="42">
                  <c:v>87.200216926905696</c:v>
                </c:pt>
                <c:pt idx="43">
                  <c:v>86.741102776602006</c:v>
                </c:pt>
                <c:pt idx="44">
                  <c:v>89.538824854902003</c:v>
                </c:pt>
                <c:pt idx="45">
                  <c:v>91.835896492544151</c:v>
                </c:pt>
                <c:pt idx="46">
                  <c:v>93.138363471410756</c:v>
                </c:pt>
                <c:pt idx="47">
                  <c:v>93.802631622778293</c:v>
                </c:pt>
                <c:pt idx="48">
                  <c:v>94.289615039999163</c:v>
                </c:pt>
                <c:pt idx="49">
                  <c:v>93.126635193451463</c:v>
                </c:pt>
                <c:pt idx="50">
                  <c:v>93.414508557028739</c:v>
                </c:pt>
                <c:pt idx="51">
                  <c:v>83.705779223780297</c:v>
                </c:pt>
                <c:pt idx="52">
                  <c:v>87.544427325288595</c:v>
                </c:pt>
                <c:pt idx="53">
                  <c:v>86.245209252425894</c:v>
                </c:pt>
                <c:pt idx="54">
                  <c:v>88.792110806649404</c:v>
                </c:pt>
                <c:pt idx="55">
                  <c:v>87.699736067698197</c:v>
                </c:pt>
                <c:pt idx="56">
                  <c:v>97.429619181364814</c:v>
                </c:pt>
                <c:pt idx="57">
                  <c:v>94.231339539516924</c:v>
                </c:pt>
                <c:pt idx="58">
                  <c:v>94.943274369525611</c:v>
                </c:pt>
                <c:pt idx="59">
                  <c:v>95.363061182008281</c:v>
                </c:pt>
                <c:pt idx="60">
                  <c:v>98.628871827634484</c:v>
                </c:pt>
                <c:pt idx="61">
                  <c:v>99.347493122242142</c:v>
                </c:pt>
                <c:pt idx="62">
                  <c:v>100.30019243370083</c:v>
                </c:pt>
                <c:pt idx="63">
                  <c:v>101.15958664671184</c:v>
                </c:pt>
                <c:pt idx="64">
                  <c:v>103.71021467617247</c:v>
                </c:pt>
                <c:pt idx="65">
                  <c:v>103.69433822092053</c:v>
                </c:pt>
                <c:pt idx="66">
                  <c:v>106.44414348883738</c:v>
                </c:pt>
                <c:pt idx="67">
                  <c:v>106.36352083167687</c:v>
                </c:pt>
                <c:pt idx="68">
                  <c:v>106.59419545870593</c:v>
                </c:pt>
                <c:pt idx="69">
                  <c:v>101.02089858177077</c:v>
                </c:pt>
                <c:pt idx="70">
                  <c:v>100.22317962139353</c:v>
                </c:pt>
                <c:pt idx="71">
                  <c:v>98.410856956836298</c:v>
                </c:pt>
                <c:pt idx="72">
                  <c:v>97.394839826294501</c:v>
                </c:pt>
                <c:pt idx="73">
                  <c:v>99.266956825399348</c:v>
                </c:pt>
                <c:pt idx="74">
                  <c:v>101.29453359334035</c:v>
                </c:pt>
                <c:pt idx="75">
                  <c:v>99.142442240900792</c:v>
                </c:pt>
                <c:pt idx="76">
                  <c:v>100.61499673687754</c:v>
                </c:pt>
                <c:pt idx="77">
                  <c:v>100.98783298843881</c:v>
                </c:pt>
                <c:pt idx="78">
                  <c:v>101.55446077366423</c:v>
                </c:pt>
                <c:pt idx="79">
                  <c:v>100.44036989987607</c:v>
                </c:pt>
                <c:pt idx="80">
                  <c:v>103.17673553303187</c:v>
                </c:pt>
                <c:pt idx="81">
                  <c:v>102.97633904375172</c:v>
                </c:pt>
                <c:pt idx="82">
                  <c:v>104.39247912971288</c:v>
                </c:pt>
                <c:pt idx="83">
                  <c:v>104.17486986010152</c:v>
                </c:pt>
                <c:pt idx="84">
                  <c:v>113.2859266430725</c:v>
                </c:pt>
                <c:pt idx="85">
                  <c:v>111.2585893105614</c:v>
                </c:pt>
                <c:pt idx="86">
                  <c:v>111.90681083741219</c:v>
                </c:pt>
                <c:pt idx="87">
                  <c:v>110.0400092626181</c:v>
                </c:pt>
                <c:pt idx="88">
                  <c:v>106.54925628385676</c:v>
                </c:pt>
                <c:pt idx="89">
                  <c:v>103.72297023654187</c:v>
                </c:pt>
                <c:pt idx="90">
                  <c:v>101.89077430041729</c:v>
                </c:pt>
                <c:pt idx="91">
                  <c:v>100.91599248159034</c:v>
                </c:pt>
                <c:pt idx="92">
                  <c:v>100.69067306955013</c:v>
                </c:pt>
                <c:pt idx="93">
                  <c:v>99.643141393910767</c:v>
                </c:pt>
                <c:pt idx="94">
                  <c:v>100.28693430919616</c:v>
                </c:pt>
                <c:pt idx="95">
                  <c:v>100.71992979328759</c:v>
                </c:pt>
                <c:pt idx="96">
                  <c:v>101.12063356918873</c:v>
                </c:pt>
                <c:pt idx="97">
                  <c:v>101.59786208722275</c:v>
                </c:pt>
                <c:pt idx="98">
                  <c:v>104.89906516117711</c:v>
                </c:pt>
                <c:pt idx="99">
                  <c:v>104.42850355988618</c:v>
                </c:pt>
                <c:pt idx="100">
                  <c:v>104.40835165415092</c:v>
                </c:pt>
                <c:pt idx="101">
                  <c:v>104.33942000724841</c:v>
                </c:pt>
                <c:pt idx="102">
                  <c:v>104.70756997910652</c:v>
                </c:pt>
                <c:pt idx="103">
                  <c:v>106.14729197783311</c:v>
                </c:pt>
                <c:pt idx="104">
                  <c:v>106.74208414563191</c:v>
                </c:pt>
                <c:pt idx="105">
                  <c:v>108.91456247439555</c:v>
                </c:pt>
                <c:pt idx="106">
                  <c:v>110.65245530682179</c:v>
                </c:pt>
                <c:pt idx="107">
                  <c:v>110.7308471378233</c:v>
                </c:pt>
                <c:pt idx="108">
                  <c:v>108.07214855980773</c:v>
                </c:pt>
                <c:pt idx="109">
                  <c:v>108.27747435060716</c:v>
                </c:pt>
                <c:pt idx="110">
                  <c:v>105.30058801240425</c:v>
                </c:pt>
                <c:pt idx="111">
                  <c:v>103.69060165404616</c:v>
                </c:pt>
                <c:pt idx="112">
                  <c:v>102.42708295049437</c:v>
                </c:pt>
                <c:pt idx="113">
                  <c:v>101.37230279822198</c:v>
                </c:pt>
                <c:pt idx="114">
                  <c:v>100.55513344903363</c:v>
                </c:pt>
                <c:pt idx="115">
                  <c:v>100.67246924977454</c:v>
                </c:pt>
                <c:pt idx="116">
                  <c:v>100.06770734435646</c:v>
                </c:pt>
                <c:pt idx="117">
                  <c:v>100.18382049746231</c:v>
                </c:pt>
                <c:pt idx="118">
                  <c:v>99.997649585505869</c:v>
                </c:pt>
                <c:pt idx="119">
                  <c:v>99.811478673549431</c:v>
                </c:pt>
                <c:pt idx="120">
                  <c:v>97.684097062585536</c:v>
                </c:pt>
                <c:pt idx="121">
                  <c:v>97.143487060513706</c:v>
                </c:pt>
                <c:pt idx="122">
                  <c:v>97.401662887051799</c:v>
                </c:pt>
                <c:pt idx="123">
                  <c:v>98.742402469137915</c:v>
                </c:pt>
                <c:pt idx="124">
                  <c:v>100.08314205122404</c:v>
                </c:pt>
                <c:pt idx="125">
                  <c:v>103.58576726661867</c:v>
                </c:pt>
                <c:pt idx="126">
                  <c:v>104.34372873836786</c:v>
                </c:pt>
                <c:pt idx="127">
                  <c:v>105.06014905986527</c:v>
                </c:pt>
                <c:pt idx="128">
                  <c:v>109.99833659854642</c:v>
                </c:pt>
                <c:pt idx="129">
                  <c:v>108.21609888287492</c:v>
                </c:pt>
                <c:pt idx="130">
                  <c:v>107.01249064586408</c:v>
                </c:pt>
                <c:pt idx="131">
                  <c:v>107.52736219276564</c:v>
                </c:pt>
                <c:pt idx="132">
                  <c:v>106.68406734538529</c:v>
                </c:pt>
                <c:pt idx="133">
                  <c:v>102.51036637480837</c:v>
                </c:pt>
                <c:pt idx="134">
                  <c:v>101.59923887128141</c:v>
                </c:pt>
                <c:pt idx="135">
                  <c:v>101.25625078166722</c:v>
                </c:pt>
                <c:pt idx="136">
                  <c:v>99.599226375814027</c:v>
                </c:pt>
                <c:pt idx="137">
                  <c:v>99.510935806669409</c:v>
                </c:pt>
                <c:pt idx="138">
                  <c:v>99.696012906193062</c:v>
                </c:pt>
                <c:pt idx="139">
                  <c:v>99.080113720388667</c:v>
                </c:pt>
                <c:pt idx="140">
                  <c:v>98.704161274883432</c:v>
                </c:pt>
                <c:pt idx="141">
                  <c:v>98.230668592732002</c:v>
                </c:pt>
                <c:pt idx="142">
                  <c:v>97.818113099722396</c:v>
                </c:pt>
                <c:pt idx="143">
                  <c:v>97.700943237318953</c:v>
                </c:pt>
                <c:pt idx="144">
                  <c:v>97.867860215740748</c:v>
                </c:pt>
                <c:pt idx="145">
                  <c:v>98.598996514395097</c:v>
                </c:pt>
                <c:pt idx="146">
                  <c:v>100.13960953843521</c:v>
                </c:pt>
                <c:pt idx="147">
                  <c:v>101.27210503834307</c:v>
                </c:pt>
                <c:pt idx="148">
                  <c:v>105.06480689808049</c:v>
                </c:pt>
                <c:pt idx="149">
                  <c:v>108.7977104771747</c:v>
                </c:pt>
                <c:pt idx="150">
                  <c:v>108.45231152323451</c:v>
                </c:pt>
                <c:pt idx="151">
                  <c:v>107.84471617157401</c:v>
                </c:pt>
                <c:pt idx="152">
                  <c:v>105.27120973095261</c:v>
                </c:pt>
                <c:pt idx="153">
                  <c:v>105.80921444999618</c:v>
                </c:pt>
                <c:pt idx="154">
                  <c:v>101.3505350187143</c:v>
                </c:pt>
                <c:pt idx="155">
                  <c:v>100.77299220048592</c:v>
                </c:pt>
                <c:pt idx="156">
                  <c:v>100.00023582725606</c:v>
                </c:pt>
                <c:pt idx="157">
                  <c:v>98.862894578520638</c:v>
                </c:pt>
                <c:pt idx="158">
                  <c:v>98.744763790573643</c:v>
                </c:pt>
                <c:pt idx="159">
                  <c:v>98.670872214973656</c:v>
                </c:pt>
                <c:pt idx="160">
                  <c:v>98.564786011848796</c:v>
                </c:pt>
                <c:pt idx="161">
                  <c:v>98.382632929550539</c:v>
                </c:pt>
                <c:pt idx="162">
                  <c:v>99.233534048235455</c:v>
                </c:pt>
                <c:pt idx="163">
                  <c:v>98.933953336540412</c:v>
                </c:pt>
                <c:pt idx="164">
                  <c:v>99.724222002710007</c:v>
                </c:pt>
                <c:pt idx="165">
                  <c:v>100.12409592346241</c:v>
                </c:pt>
                <c:pt idx="166">
                  <c:v>100.70157253122987</c:v>
                </c:pt>
                <c:pt idx="167">
                  <c:v>104.72376066088972</c:v>
                </c:pt>
                <c:pt idx="168">
                  <c:v>106.4910816331067</c:v>
                </c:pt>
                <c:pt idx="169">
                  <c:v>106.91841363928154</c:v>
                </c:pt>
                <c:pt idx="170">
                  <c:v>109.0367151380367</c:v>
                </c:pt>
                <c:pt idx="171">
                  <c:v>110.5403815915826</c:v>
                </c:pt>
                <c:pt idx="172">
                  <c:v>108.57642334504934</c:v>
                </c:pt>
                <c:pt idx="173">
                  <c:v>105.31480002270582</c:v>
                </c:pt>
                <c:pt idx="174">
                  <c:v>106.70753846923535</c:v>
                </c:pt>
                <c:pt idx="175">
                  <c:v>104.27135516202416</c:v>
                </c:pt>
                <c:pt idx="176">
                  <c:v>102.107653076464</c:v>
                </c:pt>
                <c:pt idx="177">
                  <c:v>100.3457723508068</c:v>
                </c:pt>
                <c:pt idx="178">
                  <c:v>101.81424442878583</c:v>
                </c:pt>
                <c:pt idx="179">
                  <c:v>99.29681556871661</c:v>
                </c:pt>
                <c:pt idx="180">
                  <c:v>99.609146150683941</c:v>
                </c:pt>
                <c:pt idx="181">
                  <c:v>100.07480112303553</c:v>
                </c:pt>
                <c:pt idx="182">
                  <c:v>100.37597898781725</c:v>
                </c:pt>
                <c:pt idx="183">
                  <c:v>100.53108312597294</c:v>
                </c:pt>
                <c:pt idx="184">
                  <c:v>100.94257316609838</c:v>
                </c:pt>
                <c:pt idx="185">
                  <c:v>101.00288879641941</c:v>
                </c:pt>
                <c:pt idx="186">
                  <c:v>101.05052467652774</c:v>
                </c:pt>
                <c:pt idx="187">
                  <c:v>102.74424506957378</c:v>
                </c:pt>
                <c:pt idx="188">
                  <c:v>103.39095450850967</c:v>
                </c:pt>
                <c:pt idx="189">
                  <c:v>104.25040616929905</c:v>
                </c:pt>
                <c:pt idx="190">
                  <c:v>105.63375984314338</c:v>
                </c:pt>
                <c:pt idx="191">
                  <c:v>106.87850250621747</c:v>
                </c:pt>
                <c:pt idx="192">
                  <c:v>113.8607653476485</c:v>
                </c:pt>
                <c:pt idx="193">
                  <c:v>116.9932906858231</c:v>
                </c:pt>
                <c:pt idx="194">
                  <c:v>119.1745542456312</c:v>
                </c:pt>
                <c:pt idx="195">
                  <c:v>119.6284111781129</c:v>
                </c:pt>
                <c:pt idx="196">
                  <c:v>117.7497149692658</c:v>
                </c:pt>
                <c:pt idx="197">
                  <c:v>110.18816236801101</c:v>
                </c:pt>
                <c:pt idx="198">
                  <c:v>106.79374013406768</c:v>
                </c:pt>
                <c:pt idx="199">
                  <c:v>104.3306007840183</c:v>
                </c:pt>
                <c:pt idx="200">
                  <c:v>102.56690966609926</c:v>
                </c:pt>
                <c:pt idx="201">
                  <c:v>103.3779412531435</c:v>
                </c:pt>
                <c:pt idx="202">
                  <c:v>104.37881888586701</c:v>
                </c:pt>
                <c:pt idx="203">
                  <c:v>104.78256629387306</c:v>
                </c:pt>
                <c:pt idx="204">
                  <c:v>104.91974707100015</c:v>
                </c:pt>
                <c:pt idx="205">
                  <c:v>105.25346811322032</c:v>
                </c:pt>
                <c:pt idx="206">
                  <c:v>105.75295975343057</c:v>
                </c:pt>
                <c:pt idx="207">
                  <c:v>107.7250719676863</c:v>
                </c:pt>
                <c:pt idx="208">
                  <c:v>107.98784458911481</c:v>
                </c:pt>
                <c:pt idx="209">
                  <c:v>108.85572601847537</c:v>
                </c:pt>
                <c:pt idx="210">
                  <c:v>110.4677144917183</c:v>
                </c:pt>
                <c:pt idx="211">
                  <c:v>111.99934275297829</c:v>
                </c:pt>
                <c:pt idx="212">
                  <c:v>117.6279231497336</c:v>
                </c:pt>
                <c:pt idx="213">
                  <c:v>120.781079227954</c:v>
                </c:pt>
                <c:pt idx="214">
                  <c:v>123.6530855054483</c:v>
                </c:pt>
                <c:pt idx="215">
                  <c:v>124.4914386534832</c:v>
                </c:pt>
                <c:pt idx="216">
                  <c:v>124.9153587877363</c:v>
                </c:pt>
                <c:pt idx="217">
                  <c:v>122.9988542820202</c:v>
                </c:pt>
                <c:pt idx="218">
                  <c:v>121.6165224996343</c:v>
                </c:pt>
                <c:pt idx="219">
                  <c:v>120.79230523361829</c:v>
                </c:pt>
                <c:pt idx="220">
                  <c:v>120.8805727515043</c:v>
                </c:pt>
                <c:pt idx="221">
                  <c:v>121.084317989383</c:v>
                </c:pt>
                <c:pt idx="222">
                  <c:v>120.10610336316449</c:v>
                </c:pt>
                <c:pt idx="223">
                  <c:v>121.1328376103223</c:v>
                </c:pt>
                <c:pt idx="224">
                  <c:v>121.81393251174549</c:v>
                </c:pt>
                <c:pt idx="225">
                  <c:v>122.6709819753325</c:v>
                </c:pt>
                <c:pt idx="226">
                  <c:v>123.8981142416865</c:v>
                </c:pt>
                <c:pt idx="227">
                  <c:v>131.1962171611664</c:v>
                </c:pt>
                <c:pt idx="228">
                  <c:v>140.62976228316938</c:v>
                </c:pt>
                <c:pt idx="229">
                  <c:v>150.41496143321109</c:v>
                </c:pt>
                <c:pt idx="230">
                  <c:v>160.8156381597249</c:v>
                </c:pt>
                <c:pt idx="231">
                  <c:v>102.00657319769189</c:v>
                </c:pt>
                <c:pt idx="232">
                  <c:v>92.401741045304988</c:v>
                </c:pt>
                <c:pt idx="233">
                  <c:v>82.138401473824999</c:v>
                </c:pt>
                <c:pt idx="234">
                  <c:v>82.950372488493301</c:v>
                </c:pt>
                <c:pt idx="235">
                  <c:v>103.46248849386306</c:v>
                </c:pt>
                <c:pt idx="236">
                  <c:v>100.80469541265049</c:v>
                </c:pt>
                <c:pt idx="237">
                  <c:v>97.791761536202543</c:v>
                </c:pt>
                <c:pt idx="238">
                  <c:v>99.358298524934341</c:v>
                </c:pt>
                <c:pt idx="239">
                  <c:v>106.90871084057333</c:v>
                </c:pt>
                <c:pt idx="240">
                  <c:v>102.715860074528</c:v>
                </c:pt>
                <c:pt idx="241">
                  <c:v>102.13220851009351</c:v>
                </c:pt>
                <c:pt idx="242">
                  <c:v>101.51407635403851</c:v>
                </c:pt>
                <c:pt idx="243">
                  <c:v>100.31963506547154</c:v>
                </c:pt>
                <c:pt idx="244">
                  <c:v>101.11742157769297</c:v>
                </c:pt>
                <c:pt idx="245">
                  <c:v>101.06786463966857</c:v>
                </c:pt>
                <c:pt idx="246">
                  <c:v>100.85724308104838</c:v>
                </c:pt>
                <c:pt idx="247">
                  <c:v>100.59088486246253</c:v>
                </c:pt>
                <c:pt idx="248">
                  <c:v>101.33881239134185</c:v>
                </c:pt>
                <c:pt idx="249">
                  <c:v>100.69987812546034</c:v>
                </c:pt>
                <c:pt idx="250">
                  <c:v>101.06223425572638</c:v>
                </c:pt>
                <c:pt idx="251">
                  <c:v>101.80126037766696</c:v>
                </c:pt>
                <c:pt idx="252">
                  <c:v>103.24983784476569</c:v>
                </c:pt>
                <c:pt idx="253">
                  <c:v>105.01058513201194</c:v>
                </c:pt>
                <c:pt idx="254">
                  <c:v>111.0928083813471</c:v>
                </c:pt>
                <c:pt idx="255">
                  <c:v>112.6894996100027</c:v>
                </c:pt>
                <c:pt idx="256">
                  <c:v>113.07639862260891</c:v>
                </c:pt>
                <c:pt idx="257">
                  <c:v>113.4748571626198</c:v>
                </c:pt>
                <c:pt idx="258">
                  <c:v>112.7031737368693</c:v>
                </c:pt>
                <c:pt idx="259">
                  <c:v>110.06973361355151</c:v>
                </c:pt>
                <c:pt idx="260">
                  <c:v>108.0948807958426</c:v>
                </c:pt>
                <c:pt idx="261">
                  <c:v>106.76085214207328</c:v>
                </c:pt>
                <c:pt idx="262">
                  <c:v>106.24495742411746</c:v>
                </c:pt>
                <c:pt idx="263">
                  <c:v>106.88747050953216</c:v>
                </c:pt>
                <c:pt idx="264">
                  <c:v>109.75952907989586</c:v>
                </c:pt>
                <c:pt idx="265">
                  <c:v>110.8966637728637</c:v>
                </c:pt>
                <c:pt idx="266">
                  <c:v>111.41852868727619</c:v>
                </c:pt>
                <c:pt idx="267">
                  <c:v>111.3156788523969</c:v>
                </c:pt>
                <c:pt idx="268">
                  <c:v>110.33194009327769</c:v>
                </c:pt>
                <c:pt idx="269">
                  <c:v>106.04353199923504</c:v>
                </c:pt>
                <c:pt idx="270">
                  <c:v>104.996181190166</c:v>
                </c:pt>
                <c:pt idx="271">
                  <c:v>103.93350169907595</c:v>
                </c:pt>
                <c:pt idx="272">
                  <c:v>104.69711135545793</c:v>
                </c:pt>
                <c:pt idx="273">
                  <c:v>105.69284466626463</c:v>
                </c:pt>
                <c:pt idx="274">
                  <c:v>112.9129650199767</c:v>
                </c:pt>
                <c:pt idx="275">
                  <c:v>116.3590625257785</c:v>
                </c:pt>
                <c:pt idx="276">
                  <c:v>119.8137954609136</c:v>
                </c:pt>
                <c:pt idx="277">
                  <c:v>120.1330912555086</c:v>
                </c:pt>
                <c:pt idx="278">
                  <c:v>120.60010739596279</c:v>
                </c:pt>
                <c:pt idx="279">
                  <c:v>117.7304639016392</c:v>
                </c:pt>
                <c:pt idx="280">
                  <c:v>116.3292800278935</c:v>
                </c:pt>
                <c:pt idx="281">
                  <c:v>114.8288264495061</c:v>
                </c:pt>
                <c:pt idx="282">
                  <c:v>114.8451462948249</c:v>
                </c:pt>
                <c:pt idx="283">
                  <c:v>112.38719219901149</c:v>
                </c:pt>
                <c:pt idx="284">
                  <c:v>117.48501300290471</c:v>
                </c:pt>
                <c:pt idx="285">
                  <c:v>116.97812835392361</c:v>
                </c:pt>
                <c:pt idx="286">
                  <c:v>116.94467284667431</c:v>
                </c:pt>
                <c:pt idx="287">
                  <c:v>116.0833733661497</c:v>
                </c:pt>
                <c:pt idx="288">
                  <c:v>117.8230930843568</c:v>
                </c:pt>
                <c:pt idx="289">
                  <c:v>110.7007299993116</c:v>
                </c:pt>
                <c:pt idx="290">
                  <c:v>110.6717812230147</c:v>
                </c:pt>
                <c:pt idx="291">
                  <c:v>111.21455481164701</c:v>
                </c:pt>
                <c:pt idx="292">
                  <c:v>111.07491340293839</c:v>
                </c:pt>
                <c:pt idx="293">
                  <c:v>112.7467071830353</c:v>
                </c:pt>
                <c:pt idx="294">
                  <c:v>117.80087623194851</c:v>
                </c:pt>
                <c:pt idx="295">
                  <c:v>119.6591232088751</c:v>
                </c:pt>
                <c:pt idx="296">
                  <c:v>121.2089041569313</c:v>
                </c:pt>
                <c:pt idx="297">
                  <c:v>125.8820835870475</c:v>
                </c:pt>
                <c:pt idx="298">
                  <c:v>115.68764545279529</c:v>
                </c:pt>
                <c:pt idx="299">
                  <c:v>120.3307136148721</c:v>
                </c:pt>
                <c:pt idx="300">
                  <c:v>116.0279721350915</c:v>
                </c:pt>
                <c:pt idx="301">
                  <c:v>117.14649459767691</c:v>
                </c:pt>
                <c:pt idx="302">
                  <c:v>114.66699206525981</c:v>
                </c:pt>
                <c:pt idx="303">
                  <c:v>118.80560902007321</c:v>
                </c:pt>
                <c:pt idx="304">
                  <c:v>111.8849373142923</c:v>
                </c:pt>
                <c:pt idx="305">
                  <c:v>111.8861468699285</c:v>
                </c:pt>
                <c:pt idx="306">
                  <c:v>111.2912862325382</c:v>
                </c:pt>
                <c:pt idx="307">
                  <c:v>110.5437481007834</c:v>
                </c:pt>
                <c:pt idx="308">
                  <c:v>110.5298763071725</c:v>
                </c:pt>
                <c:pt idx="309">
                  <c:v>110.71555223751309</c:v>
                </c:pt>
                <c:pt idx="310">
                  <c:v>110.67281206789551</c:v>
                </c:pt>
                <c:pt idx="311">
                  <c:v>110.2181559946344</c:v>
                </c:pt>
                <c:pt idx="312">
                  <c:v>112.36756011168011</c:v>
                </c:pt>
                <c:pt idx="313">
                  <c:v>112.69413939697679</c:v>
                </c:pt>
                <c:pt idx="314">
                  <c:v>113.2136012311278</c:v>
                </c:pt>
                <c:pt idx="315">
                  <c:v>114.7914205342383</c:v>
                </c:pt>
                <c:pt idx="316">
                  <c:v>116.4068257326514</c:v>
                </c:pt>
                <c:pt idx="317">
                  <c:v>116.8446016045516</c:v>
                </c:pt>
                <c:pt idx="318">
                  <c:v>121.07455258358169</c:v>
                </c:pt>
                <c:pt idx="319">
                  <c:v>119.4935599075511</c:v>
                </c:pt>
                <c:pt idx="320">
                  <c:v>117.9671731432918</c:v>
                </c:pt>
                <c:pt idx="321">
                  <c:v>114.9362141742767</c:v>
                </c:pt>
                <c:pt idx="322">
                  <c:v>116.80985877677921</c:v>
                </c:pt>
                <c:pt idx="323">
                  <c:v>111.75292304922129</c:v>
                </c:pt>
                <c:pt idx="324">
                  <c:v>111.6532491636344</c:v>
                </c:pt>
                <c:pt idx="325">
                  <c:v>111.26830524942081</c:v>
                </c:pt>
                <c:pt idx="326">
                  <c:v>110.4900094988996</c:v>
                </c:pt>
                <c:pt idx="327">
                  <c:v>109.66540483622904</c:v>
                </c:pt>
                <c:pt idx="328">
                  <c:v>108.17633031171445</c:v>
                </c:pt>
                <c:pt idx="329">
                  <c:v>107.98789845366647</c:v>
                </c:pt>
                <c:pt idx="330">
                  <c:v>107.75222505916857</c:v>
                </c:pt>
                <c:pt idx="331">
                  <c:v>105.98904176049604</c:v>
                </c:pt>
                <c:pt idx="332">
                  <c:v>105.83413953907663</c:v>
                </c:pt>
                <c:pt idx="333">
                  <c:v>107.48975010814605</c:v>
                </c:pt>
                <c:pt idx="334">
                  <c:v>107.91742201205645</c:v>
                </c:pt>
                <c:pt idx="335">
                  <c:v>109.4019150066479</c:v>
                </c:pt>
                <c:pt idx="336">
                  <c:v>112.80332188086931</c:v>
                </c:pt>
                <c:pt idx="337">
                  <c:v>117.8258174867661</c:v>
                </c:pt>
                <c:pt idx="338">
                  <c:v>117.6656106283271</c:v>
                </c:pt>
                <c:pt idx="339">
                  <c:v>117.6828013845702</c:v>
                </c:pt>
                <c:pt idx="340">
                  <c:v>113.9896405945523</c:v>
                </c:pt>
                <c:pt idx="341">
                  <c:v>116.7491104949183</c:v>
                </c:pt>
                <c:pt idx="342">
                  <c:v>111.59361846672181</c:v>
                </c:pt>
                <c:pt idx="343">
                  <c:v>111.0824281925792</c:v>
                </c:pt>
                <c:pt idx="344">
                  <c:v>109.68967999375299</c:v>
                </c:pt>
                <c:pt idx="345">
                  <c:v>109.07768481628628</c:v>
                </c:pt>
                <c:pt idx="346">
                  <c:v>108.35376850417835</c:v>
                </c:pt>
                <c:pt idx="347">
                  <c:v>107.49068905600652</c:v>
                </c:pt>
                <c:pt idx="348">
                  <c:v>104.58853397935545</c:v>
                </c:pt>
                <c:pt idx="349">
                  <c:v>107.37245543370193</c:v>
                </c:pt>
                <c:pt idx="350">
                  <c:v>108.1190536929461</c:v>
                </c:pt>
                <c:pt idx="351">
                  <c:v>107.32363525597565</c:v>
                </c:pt>
                <c:pt idx="352">
                  <c:v>106.84821715640381</c:v>
                </c:pt>
                <c:pt idx="353">
                  <c:v>108.69532771656891</c:v>
                </c:pt>
                <c:pt idx="354">
                  <c:v>105.48240461081531</c:v>
                </c:pt>
                <c:pt idx="355">
                  <c:v>105.46339514749553</c:v>
                </c:pt>
                <c:pt idx="356">
                  <c:v>106.73606494380338</c:v>
                </c:pt>
                <c:pt idx="357">
                  <c:v>107.59910441527343</c:v>
                </c:pt>
                <c:pt idx="358">
                  <c:v>110.1188064739148</c:v>
                </c:pt>
                <c:pt idx="359">
                  <c:v>111.913932832448</c:v>
                </c:pt>
                <c:pt idx="360">
                  <c:v>112.1043429598023</c:v>
                </c:pt>
                <c:pt idx="361">
                  <c:v>111.86926515250511</c:v>
                </c:pt>
                <c:pt idx="362">
                  <c:v>111.7470002896949</c:v>
                </c:pt>
                <c:pt idx="363">
                  <c:v>109.79314115275042</c:v>
                </c:pt>
                <c:pt idx="364">
                  <c:v>107.40855582824918</c:v>
                </c:pt>
                <c:pt idx="365">
                  <c:v>105.91645414198025</c:v>
                </c:pt>
                <c:pt idx="366">
                  <c:v>103.9320599251031</c:v>
                </c:pt>
                <c:pt idx="367">
                  <c:v>102.73018548514474</c:v>
                </c:pt>
                <c:pt idx="368">
                  <c:v>101.99205781742984</c:v>
                </c:pt>
                <c:pt idx="369">
                  <c:v>102.48702176545457</c:v>
                </c:pt>
                <c:pt idx="370">
                  <c:v>102.91353696531458</c:v>
                </c:pt>
                <c:pt idx="371">
                  <c:v>104.84045342543</c:v>
                </c:pt>
                <c:pt idx="372">
                  <c:v>105.67619345294446</c:v>
                </c:pt>
                <c:pt idx="373">
                  <c:v>106.14141521411378</c:v>
                </c:pt>
                <c:pt idx="374">
                  <c:v>106.42340769910652</c:v>
                </c:pt>
                <c:pt idx="375">
                  <c:v>104.57051516017574</c:v>
                </c:pt>
                <c:pt idx="376">
                  <c:v>104.08077609007458</c:v>
                </c:pt>
                <c:pt idx="377">
                  <c:v>103.65216860706481</c:v>
                </c:pt>
                <c:pt idx="378">
                  <c:v>103.82455954249176</c:v>
                </c:pt>
                <c:pt idx="379">
                  <c:v>103.86851779042634</c:v>
                </c:pt>
                <c:pt idx="380">
                  <c:v>107.02520646649505</c:v>
                </c:pt>
                <c:pt idx="381">
                  <c:v>107.75928401644413</c:v>
                </c:pt>
                <c:pt idx="382">
                  <c:v>108.50851732399316</c:v>
                </c:pt>
                <c:pt idx="383">
                  <c:v>108.36451458227835</c:v>
                </c:pt>
                <c:pt idx="384">
                  <c:v>107.91216022459236</c:v>
                </c:pt>
                <c:pt idx="385">
                  <c:v>103.85782466408821</c:v>
                </c:pt>
                <c:pt idx="386">
                  <c:v>102.83611305624115</c:v>
                </c:pt>
                <c:pt idx="387">
                  <c:v>101.74905434665682</c:v>
                </c:pt>
                <c:pt idx="388">
                  <c:v>101.06571235785586</c:v>
                </c:pt>
                <c:pt idx="389">
                  <c:v>100.65159874768254</c:v>
                </c:pt>
                <c:pt idx="390">
                  <c:v>100.15605539473556</c:v>
                </c:pt>
                <c:pt idx="391">
                  <c:v>99.883622764523636</c:v>
                </c:pt>
                <c:pt idx="392">
                  <c:v>99.634436951387713</c:v>
                </c:pt>
                <c:pt idx="393">
                  <c:v>99.459369108223015</c:v>
                </c:pt>
                <c:pt idx="394">
                  <c:v>98.994844719562366</c:v>
                </c:pt>
                <c:pt idx="395">
                  <c:v>98.855519133989858</c:v>
                </c:pt>
                <c:pt idx="396">
                  <c:v>98.404606329509363</c:v>
                </c:pt>
                <c:pt idx="397">
                  <c:v>98.528098734606615</c:v>
                </c:pt>
                <c:pt idx="398">
                  <c:v>99.329615873386743</c:v>
                </c:pt>
                <c:pt idx="399">
                  <c:v>100.59992710745671</c:v>
                </c:pt>
                <c:pt idx="400">
                  <c:v>102.03176186961311</c:v>
                </c:pt>
                <c:pt idx="401">
                  <c:v>106.98965338761002</c:v>
                </c:pt>
                <c:pt idx="402">
                  <c:v>107.93447778896315</c:v>
                </c:pt>
                <c:pt idx="403">
                  <c:v>108.138709196435</c:v>
                </c:pt>
                <c:pt idx="404">
                  <c:v>105.67349655522148</c:v>
                </c:pt>
                <c:pt idx="405">
                  <c:v>108.96853642068973</c:v>
                </c:pt>
                <c:pt idx="406">
                  <c:v>104.33988334631465</c:v>
                </c:pt>
                <c:pt idx="407">
                  <c:v>102.49151710589626</c:v>
                </c:pt>
                <c:pt idx="408">
                  <c:v>100.98145988755822</c:v>
                </c:pt>
                <c:pt idx="409">
                  <c:v>99.653679499334018</c:v>
                </c:pt>
                <c:pt idx="410">
                  <c:v>99.249688529830067</c:v>
                </c:pt>
                <c:pt idx="411">
                  <c:v>98.388966496705507</c:v>
                </c:pt>
                <c:pt idx="412">
                  <c:v>98.768933713713679</c:v>
                </c:pt>
                <c:pt idx="413">
                  <c:v>98.787955033499131</c:v>
                </c:pt>
                <c:pt idx="414">
                  <c:v>99.218542544575342</c:v>
                </c:pt>
                <c:pt idx="415">
                  <c:v>99.4007216427419</c:v>
                </c:pt>
                <c:pt idx="416">
                  <c:v>100.13015228433275</c:v>
                </c:pt>
                <c:pt idx="417">
                  <c:v>100.14965065045973</c:v>
                </c:pt>
                <c:pt idx="418">
                  <c:v>98.846300386580651</c:v>
                </c:pt>
                <c:pt idx="419">
                  <c:v>104.43517397036983</c:v>
                </c:pt>
                <c:pt idx="420">
                  <c:v>105.42426783812047</c:v>
                </c:pt>
                <c:pt idx="421">
                  <c:v>106.87286812357613</c:v>
                </c:pt>
                <c:pt idx="422">
                  <c:v>107.42733025053973</c:v>
                </c:pt>
                <c:pt idx="423">
                  <c:v>112.12865232312311</c:v>
                </c:pt>
                <c:pt idx="424">
                  <c:v>111.268660377513</c:v>
                </c:pt>
                <c:pt idx="425">
                  <c:v>112.0539481985606</c:v>
                </c:pt>
                <c:pt idx="426">
                  <c:v>111.18709171089959</c:v>
                </c:pt>
                <c:pt idx="427">
                  <c:v>110.9645936474094</c:v>
                </c:pt>
                <c:pt idx="428">
                  <c:v>108.0546030585305</c:v>
                </c:pt>
                <c:pt idx="429">
                  <c:v>104.0113282089268</c:v>
                </c:pt>
                <c:pt idx="430">
                  <c:v>102.38276655694034</c:v>
                </c:pt>
                <c:pt idx="431">
                  <c:v>101.44678516158125</c:v>
                </c:pt>
                <c:pt idx="432">
                  <c:v>100.73331021841754</c:v>
                </c:pt>
                <c:pt idx="433">
                  <c:v>100.37669428101839</c:v>
                </c:pt>
                <c:pt idx="434">
                  <c:v>100.42329768101932</c:v>
                </c:pt>
                <c:pt idx="435">
                  <c:v>100.49419048570209</c:v>
                </c:pt>
                <c:pt idx="436">
                  <c:v>100.67538360875173</c:v>
                </c:pt>
                <c:pt idx="437">
                  <c:v>100.99773762506801</c:v>
                </c:pt>
                <c:pt idx="438">
                  <c:v>101.44540710710972</c:v>
                </c:pt>
                <c:pt idx="439">
                  <c:v>101.98758765052804</c:v>
                </c:pt>
                <c:pt idx="440">
                  <c:v>103.10178192760976</c:v>
                </c:pt>
                <c:pt idx="441">
                  <c:v>104.25183033992668</c:v>
                </c:pt>
                <c:pt idx="442">
                  <c:v>104.99218795156291</c:v>
                </c:pt>
                <c:pt idx="443">
                  <c:v>107.09371370309748</c:v>
                </c:pt>
                <c:pt idx="444">
                  <c:v>112.2189149658396</c:v>
                </c:pt>
                <c:pt idx="445">
                  <c:v>113.2646205915746</c:v>
                </c:pt>
                <c:pt idx="446">
                  <c:v>113.8614814027124</c:v>
                </c:pt>
                <c:pt idx="447">
                  <c:v>114.4528767299737</c:v>
                </c:pt>
                <c:pt idx="448">
                  <c:v>113.1145835640371</c:v>
                </c:pt>
                <c:pt idx="449">
                  <c:v>109.68788206818812</c:v>
                </c:pt>
                <c:pt idx="450">
                  <c:v>108.11436742395048</c:v>
                </c:pt>
                <c:pt idx="451">
                  <c:v>107.01828117048797</c:v>
                </c:pt>
                <c:pt idx="452">
                  <c:v>106.38767885176458</c:v>
                </c:pt>
                <c:pt idx="453">
                  <c:v>105.89205155299717</c:v>
                </c:pt>
                <c:pt idx="454">
                  <c:v>105.20011002798577</c:v>
                </c:pt>
                <c:pt idx="455">
                  <c:v>105.63044866218542</c:v>
                </c:pt>
                <c:pt idx="456">
                  <c:v>106.08324428309525</c:v>
                </c:pt>
                <c:pt idx="457">
                  <c:v>106.54095591125802</c:v>
                </c:pt>
                <c:pt idx="458">
                  <c:v>106.697103677447</c:v>
                </c:pt>
                <c:pt idx="459">
                  <c:v>107.30012974111889</c:v>
                </c:pt>
                <c:pt idx="460">
                  <c:v>110.04849047369299</c:v>
                </c:pt>
                <c:pt idx="461">
                  <c:v>107.96925921629067</c:v>
                </c:pt>
                <c:pt idx="462">
                  <c:v>108.37665355147784</c:v>
                </c:pt>
                <c:pt idx="463">
                  <c:v>110.0389871578214</c:v>
                </c:pt>
                <c:pt idx="464">
                  <c:v>115.0373517522771</c:v>
                </c:pt>
                <c:pt idx="465">
                  <c:v>118.53266548934749</c:v>
                </c:pt>
                <c:pt idx="466">
                  <c:v>121.92877919960401</c:v>
                </c:pt>
                <c:pt idx="467">
                  <c:v>125.0232536845253</c:v>
                </c:pt>
                <c:pt idx="468">
                  <c:v>126.17187670109919</c:v>
                </c:pt>
                <c:pt idx="469">
                  <c:v>125.8261813078701</c:v>
                </c:pt>
                <c:pt idx="470">
                  <c:v>124.8539768760503</c:v>
                </c:pt>
                <c:pt idx="471">
                  <c:v>122.7580142113551</c:v>
                </c:pt>
                <c:pt idx="472">
                  <c:v>121.5459829765049</c:v>
                </c:pt>
                <c:pt idx="473">
                  <c:v>121.38999746480511</c:v>
                </c:pt>
                <c:pt idx="474">
                  <c:v>121.3211715770527</c:v>
                </c:pt>
                <c:pt idx="475">
                  <c:v>121.6818780437146</c:v>
                </c:pt>
                <c:pt idx="476">
                  <c:v>122.85276673378399</c:v>
                </c:pt>
                <c:pt idx="477">
                  <c:v>123.672118129902</c:v>
                </c:pt>
                <c:pt idx="478">
                  <c:v>124.76740548988221</c:v>
                </c:pt>
                <c:pt idx="479">
                  <c:v>129.24681398875191</c:v>
                </c:pt>
                <c:pt idx="480">
                  <c:v>133.7577314547604</c:v>
                </c:pt>
                <c:pt idx="481">
                  <c:v>139.53616236802588</c:v>
                </c:pt>
                <c:pt idx="482">
                  <c:v>149.73596361996721</c:v>
                </c:pt>
                <c:pt idx="483">
                  <c:v>161.9408256673056</c:v>
                </c:pt>
                <c:pt idx="484">
                  <c:v>109.23738179041582</c:v>
                </c:pt>
                <c:pt idx="485">
                  <c:v>101.35401758783097</c:v>
                </c:pt>
                <c:pt idx="486">
                  <c:v>86.721493987781301</c:v>
                </c:pt>
              </c:numCache>
            </c:numRef>
          </c:val>
          <c:smooth val="0"/>
          <c:extLst>
            <c:ext xmlns:c16="http://schemas.microsoft.com/office/drawing/2014/chart" uri="{C3380CC4-5D6E-409C-BE32-E72D297353CC}">
              <c16:uniqueId val="{00000003-BC28-4595-AF59-29BEC4D7A472}"/>
            </c:ext>
          </c:extLst>
        </c:ser>
        <c:ser>
          <c:idx val="3"/>
          <c:order val="3"/>
          <c:tx>
            <c:strRef>
              <c:f>Sheet1!$F$1</c:f>
              <c:strCache>
                <c:ptCount val="1"/>
                <c:pt idx="0">
                  <c:v>Work-related</c:v>
                </c:pt>
              </c:strCache>
            </c:strRef>
          </c:tx>
          <c:spPr>
            <a:ln w="28575" cap="rnd">
              <a:solidFill>
                <a:schemeClr val="accent4"/>
              </a:solidFill>
              <a:round/>
            </a:ln>
            <a:effectLst/>
          </c:spPr>
          <c:marker>
            <c:symbol val="none"/>
          </c:marker>
          <c:cat>
            <c:numRef>
              <c:f>Sheet1!$A$2:$A$488</c:f>
              <c:numCache>
                <c:formatCode>m/d/yyyy</c:formatCode>
                <c:ptCount val="487"/>
                <c:pt idx="0">
                  <c:v>43860</c:v>
                </c:pt>
                <c:pt idx="1">
                  <c:v>43861</c:v>
                </c:pt>
                <c:pt idx="2">
                  <c:v>43864</c:v>
                </c:pt>
                <c:pt idx="3">
                  <c:v>43865</c:v>
                </c:pt>
                <c:pt idx="4">
                  <c:v>43866</c:v>
                </c:pt>
                <c:pt idx="5">
                  <c:v>43867</c:v>
                </c:pt>
                <c:pt idx="6">
                  <c:v>43868</c:v>
                </c:pt>
                <c:pt idx="7">
                  <c:v>43871</c:v>
                </c:pt>
                <c:pt idx="8">
                  <c:v>43872</c:v>
                </c:pt>
                <c:pt idx="9">
                  <c:v>43873</c:v>
                </c:pt>
                <c:pt idx="10">
                  <c:v>43874</c:v>
                </c:pt>
                <c:pt idx="11">
                  <c:v>43875</c:v>
                </c:pt>
                <c:pt idx="12">
                  <c:v>43878</c:v>
                </c:pt>
                <c:pt idx="13">
                  <c:v>43879</c:v>
                </c:pt>
                <c:pt idx="14">
                  <c:v>43880</c:v>
                </c:pt>
                <c:pt idx="15">
                  <c:v>43881</c:v>
                </c:pt>
                <c:pt idx="16">
                  <c:v>43882</c:v>
                </c:pt>
                <c:pt idx="17">
                  <c:v>43885</c:v>
                </c:pt>
                <c:pt idx="18">
                  <c:v>43886</c:v>
                </c:pt>
                <c:pt idx="19">
                  <c:v>43887</c:v>
                </c:pt>
                <c:pt idx="20">
                  <c:v>43888</c:v>
                </c:pt>
                <c:pt idx="21">
                  <c:v>43889</c:v>
                </c:pt>
                <c:pt idx="22">
                  <c:v>43892</c:v>
                </c:pt>
                <c:pt idx="23">
                  <c:v>43893</c:v>
                </c:pt>
                <c:pt idx="24">
                  <c:v>43894</c:v>
                </c:pt>
                <c:pt idx="25">
                  <c:v>43895</c:v>
                </c:pt>
                <c:pt idx="26">
                  <c:v>43896</c:v>
                </c:pt>
                <c:pt idx="27">
                  <c:v>43899</c:v>
                </c:pt>
                <c:pt idx="28">
                  <c:v>43900</c:v>
                </c:pt>
                <c:pt idx="29">
                  <c:v>43901</c:v>
                </c:pt>
                <c:pt idx="30">
                  <c:v>43902</c:v>
                </c:pt>
                <c:pt idx="31">
                  <c:v>43903</c:v>
                </c:pt>
                <c:pt idx="32">
                  <c:v>43906</c:v>
                </c:pt>
                <c:pt idx="33">
                  <c:v>43907</c:v>
                </c:pt>
                <c:pt idx="34">
                  <c:v>43908</c:v>
                </c:pt>
                <c:pt idx="35">
                  <c:v>43909</c:v>
                </c:pt>
                <c:pt idx="36">
                  <c:v>43910</c:v>
                </c:pt>
                <c:pt idx="37">
                  <c:v>43913</c:v>
                </c:pt>
                <c:pt idx="38">
                  <c:v>43914</c:v>
                </c:pt>
                <c:pt idx="39">
                  <c:v>43915</c:v>
                </c:pt>
                <c:pt idx="40">
                  <c:v>43916</c:v>
                </c:pt>
                <c:pt idx="41">
                  <c:v>43917</c:v>
                </c:pt>
                <c:pt idx="42">
                  <c:v>43920</c:v>
                </c:pt>
                <c:pt idx="43">
                  <c:v>43921</c:v>
                </c:pt>
                <c:pt idx="44">
                  <c:v>43922</c:v>
                </c:pt>
                <c:pt idx="45">
                  <c:v>43923</c:v>
                </c:pt>
                <c:pt idx="46">
                  <c:v>43924</c:v>
                </c:pt>
                <c:pt idx="47">
                  <c:v>43927</c:v>
                </c:pt>
                <c:pt idx="48">
                  <c:v>43928</c:v>
                </c:pt>
                <c:pt idx="49">
                  <c:v>43929</c:v>
                </c:pt>
                <c:pt idx="50">
                  <c:v>43930</c:v>
                </c:pt>
                <c:pt idx="51">
                  <c:v>43935</c:v>
                </c:pt>
                <c:pt idx="52">
                  <c:v>43936</c:v>
                </c:pt>
                <c:pt idx="53">
                  <c:v>43937</c:v>
                </c:pt>
                <c:pt idx="54">
                  <c:v>43938</c:v>
                </c:pt>
                <c:pt idx="55">
                  <c:v>43941</c:v>
                </c:pt>
                <c:pt idx="56">
                  <c:v>43942</c:v>
                </c:pt>
                <c:pt idx="57">
                  <c:v>43943</c:v>
                </c:pt>
                <c:pt idx="58">
                  <c:v>43944</c:v>
                </c:pt>
                <c:pt idx="59">
                  <c:v>43945</c:v>
                </c:pt>
                <c:pt idx="60">
                  <c:v>43948</c:v>
                </c:pt>
                <c:pt idx="61">
                  <c:v>43949</c:v>
                </c:pt>
                <c:pt idx="62">
                  <c:v>43950</c:v>
                </c:pt>
                <c:pt idx="63">
                  <c:v>43951</c:v>
                </c:pt>
                <c:pt idx="64">
                  <c:v>43952</c:v>
                </c:pt>
                <c:pt idx="65">
                  <c:v>43955</c:v>
                </c:pt>
                <c:pt idx="66">
                  <c:v>43956</c:v>
                </c:pt>
                <c:pt idx="67">
                  <c:v>43957</c:v>
                </c:pt>
                <c:pt idx="68">
                  <c:v>43958</c:v>
                </c:pt>
                <c:pt idx="69">
                  <c:v>43962</c:v>
                </c:pt>
                <c:pt idx="70">
                  <c:v>43963</c:v>
                </c:pt>
                <c:pt idx="71">
                  <c:v>43964</c:v>
                </c:pt>
                <c:pt idx="72">
                  <c:v>43965</c:v>
                </c:pt>
                <c:pt idx="73">
                  <c:v>43966</c:v>
                </c:pt>
                <c:pt idx="74">
                  <c:v>43969</c:v>
                </c:pt>
                <c:pt idx="75">
                  <c:v>43970</c:v>
                </c:pt>
                <c:pt idx="76">
                  <c:v>43971</c:v>
                </c:pt>
                <c:pt idx="77">
                  <c:v>43972</c:v>
                </c:pt>
                <c:pt idx="78">
                  <c:v>43973</c:v>
                </c:pt>
                <c:pt idx="79">
                  <c:v>43977</c:v>
                </c:pt>
                <c:pt idx="80">
                  <c:v>43978</c:v>
                </c:pt>
                <c:pt idx="81">
                  <c:v>43979</c:v>
                </c:pt>
                <c:pt idx="82">
                  <c:v>43980</c:v>
                </c:pt>
                <c:pt idx="83">
                  <c:v>43983</c:v>
                </c:pt>
                <c:pt idx="84">
                  <c:v>43984</c:v>
                </c:pt>
                <c:pt idx="85">
                  <c:v>43985</c:v>
                </c:pt>
                <c:pt idx="86">
                  <c:v>43986</c:v>
                </c:pt>
                <c:pt idx="87">
                  <c:v>43987</c:v>
                </c:pt>
                <c:pt idx="88">
                  <c:v>43990</c:v>
                </c:pt>
                <c:pt idx="89">
                  <c:v>43991</c:v>
                </c:pt>
                <c:pt idx="90">
                  <c:v>43992</c:v>
                </c:pt>
                <c:pt idx="91">
                  <c:v>43993</c:v>
                </c:pt>
                <c:pt idx="92">
                  <c:v>43994</c:v>
                </c:pt>
                <c:pt idx="93">
                  <c:v>43997</c:v>
                </c:pt>
                <c:pt idx="94">
                  <c:v>43998</c:v>
                </c:pt>
                <c:pt idx="95">
                  <c:v>43999</c:v>
                </c:pt>
                <c:pt idx="96">
                  <c:v>44000</c:v>
                </c:pt>
                <c:pt idx="97">
                  <c:v>44001</c:v>
                </c:pt>
                <c:pt idx="98">
                  <c:v>44004</c:v>
                </c:pt>
                <c:pt idx="99">
                  <c:v>44005</c:v>
                </c:pt>
                <c:pt idx="100">
                  <c:v>44006</c:v>
                </c:pt>
                <c:pt idx="101">
                  <c:v>44007</c:v>
                </c:pt>
                <c:pt idx="102">
                  <c:v>44008</c:v>
                </c:pt>
                <c:pt idx="103">
                  <c:v>44011</c:v>
                </c:pt>
                <c:pt idx="104">
                  <c:v>44012</c:v>
                </c:pt>
                <c:pt idx="105">
                  <c:v>44013</c:v>
                </c:pt>
                <c:pt idx="106">
                  <c:v>44014</c:v>
                </c:pt>
                <c:pt idx="107">
                  <c:v>44015</c:v>
                </c:pt>
                <c:pt idx="108">
                  <c:v>44018</c:v>
                </c:pt>
                <c:pt idx="109">
                  <c:v>44019</c:v>
                </c:pt>
                <c:pt idx="110">
                  <c:v>44020</c:v>
                </c:pt>
                <c:pt idx="111">
                  <c:v>44021</c:v>
                </c:pt>
                <c:pt idx="112">
                  <c:v>44022</c:v>
                </c:pt>
                <c:pt idx="113">
                  <c:v>44025</c:v>
                </c:pt>
                <c:pt idx="114">
                  <c:v>44026</c:v>
                </c:pt>
                <c:pt idx="115">
                  <c:v>44027</c:v>
                </c:pt>
                <c:pt idx="116">
                  <c:v>44028</c:v>
                </c:pt>
                <c:pt idx="117">
                  <c:v>44029</c:v>
                </c:pt>
                <c:pt idx="118">
                  <c:v>44032</c:v>
                </c:pt>
                <c:pt idx="119">
                  <c:v>44033</c:v>
                </c:pt>
                <c:pt idx="120">
                  <c:v>44034</c:v>
                </c:pt>
                <c:pt idx="121">
                  <c:v>44035</c:v>
                </c:pt>
                <c:pt idx="122">
                  <c:v>44036</c:v>
                </c:pt>
                <c:pt idx="123">
                  <c:v>44039</c:v>
                </c:pt>
                <c:pt idx="124">
                  <c:v>44040</c:v>
                </c:pt>
                <c:pt idx="125">
                  <c:v>44041</c:v>
                </c:pt>
                <c:pt idx="126">
                  <c:v>44042</c:v>
                </c:pt>
                <c:pt idx="127">
                  <c:v>44043</c:v>
                </c:pt>
                <c:pt idx="128">
                  <c:v>44046</c:v>
                </c:pt>
                <c:pt idx="129">
                  <c:v>44047</c:v>
                </c:pt>
                <c:pt idx="130">
                  <c:v>44048</c:v>
                </c:pt>
                <c:pt idx="131">
                  <c:v>44049</c:v>
                </c:pt>
                <c:pt idx="132">
                  <c:v>44050</c:v>
                </c:pt>
                <c:pt idx="133">
                  <c:v>44053</c:v>
                </c:pt>
                <c:pt idx="134">
                  <c:v>44054</c:v>
                </c:pt>
                <c:pt idx="135">
                  <c:v>44055</c:v>
                </c:pt>
                <c:pt idx="136">
                  <c:v>44056</c:v>
                </c:pt>
                <c:pt idx="137">
                  <c:v>44057</c:v>
                </c:pt>
                <c:pt idx="138">
                  <c:v>44060</c:v>
                </c:pt>
                <c:pt idx="139">
                  <c:v>44061</c:v>
                </c:pt>
                <c:pt idx="140">
                  <c:v>44062</c:v>
                </c:pt>
                <c:pt idx="141">
                  <c:v>44063</c:v>
                </c:pt>
                <c:pt idx="142">
                  <c:v>44064</c:v>
                </c:pt>
                <c:pt idx="143">
                  <c:v>44067</c:v>
                </c:pt>
                <c:pt idx="144">
                  <c:v>44068</c:v>
                </c:pt>
                <c:pt idx="145">
                  <c:v>44069</c:v>
                </c:pt>
                <c:pt idx="146">
                  <c:v>44070</c:v>
                </c:pt>
                <c:pt idx="147">
                  <c:v>44071</c:v>
                </c:pt>
                <c:pt idx="148">
                  <c:v>44075</c:v>
                </c:pt>
                <c:pt idx="149">
                  <c:v>44076</c:v>
                </c:pt>
                <c:pt idx="150">
                  <c:v>44077</c:v>
                </c:pt>
                <c:pt idx="151">
                  <c:v>44078</c:v>
                </c:pt>
                <c:pt idx="152">
                  <c:v>44081</c:v>
                </c:pt>
                <c:pt idx="153">
                  <c:v>44082</c:v>
                </c:pt>
                <c:pt idx="154">
                  <c:v>44083</c:v>
                </c:pt>
                <c:pt idx="155">
                  <c:v>44084</c:v>
                </c:pt>
                <c:pt idx="156">
                  <c:v>44085</c:v>
                </c:pt>
                <c:pt idx="157">
                  <c:v>44088</c:v>
                </c:pt>
                <c:pt idx="158">
                  <c:v>44089</c:v>
                </c:pt>
                <c:pt idx="159">
                  <c:v>44090</c:v>
                </c:pt>
                <c:pt idx="160">
                  <c:v>44091</c:v>
                </c:pt>
                <c:pt idx="161">
                  <c:v>44092</c:v>
                </c:pt>
                <c:pt idx="162">
                  <c:v>44095</c:v>
                </c:pt>
                <c:pt idx="163">
                  <c:v>44096</c:v>
                </c:pt>
                <c:pt idx="164">
                  <c:v>44097</c:v>
                </c:pt>
                <c:pt idx="165">
                  <c:v>44098</c:v>
                </c:pt>
                <c:pt idx="166">
                  <c:v>44099</c:v>
                </c:pt>
                <c:pt idx="167">
                  <c:v>44102</c:v>
                </c:pt>
                <c:pt idx="168">
                  <c:v>44103</c:v>
                </c:pt>
                <c:pt idx="169">
                  <c:v>44104</c:v>
                </c:pt>
                <c:pt idx="170">
                  <c:v>44105</c:v>
                </c:pt>
                <c:pt idx="171">
                  <c:v>44106</c:v>
                </c:pt>
                <c:pt idx="172">
                  <c:v>44109</c:v>
                </c:pt>
                <c:pt idx="173">
                  <c:v>44110</c:v>
                </c:pt>
                <c:pt idx="174">
                  <c:v>44111</c:v>
                </c:pt>
                <c:pt idx="175">
                  <c:v>44112</c:v>
                </c:pt>
                <c:pt idx="176">
                  <c:v>44113</c:v>
                </c:pt>
                <c:pt idx="177">
                  <c:v>44116</c:v>
                </c:pt>
                <c:pt idx="178">
                  <c:v>44117</c:v>
                </c:pt>
                <c:pt idx="179">
                  <c:v>44118</c:v>
                </c:pt>
                <c:pt idx="180">
                  <c:v>44119</c:v>
                </c:pt>
                <c:pt idx="181">
                  <c:v>44120</c:v>
                </c:pt>
                <c:pt idx="182">
                  <c:v>44123</c:v>
                </c:pt>
                <c:pt idx="183">
                  <c:v>44124</c:v>
                </c:pt>
                <c:pt idx="184">
                  <c:v>44125</c:v>
                </c:pt>
                <c:pt idx="185">
                  <c:v>44126</c:v>
                </c:pt>
                <c:pt idx="186">
                  <c:v>44127</c:v>
                </c:pt>
                <c:pt idx="187">
                  <c:v>44130</c:v>
                </c:pt>
                <c:pt idx="188">
                  <c:v>44131</c:v>
                </c:pt>
                <c:pt idx="189">
                  <c:v>44132</c:v>
                </c:pt>
                <c:pt idx="190">
                  <c:v>44133</c:v>
                </c:pt>
                <c:pt idx="191">
                  <c:v>44134</c:v>
                </c:pt>
                <c:pt idx="192">
                  <c:v>44137</c:v>
                </c:pt>
                <c:pt idx="193">
                  <c:v>44138</c:v>
                </c:pt>
                <c:pt idx="194">
                  <c:v>44139</c:v>
                </c:pt>
                <c:pt idx="195">
                  <c:v>44140</c:v>
                </c:pt>
                <c:pt idx="196">
                  <c:v>44141</c:v>
                </c:pt>
                <c:pt idx="197">
                  <c:v>44144</c:v>
                </c:pt>
                <c:pt idx="198">
                  <c:v>44145</c:v>
                </c:pt>
                <c:pt idx="199">
                  <c:v>44146</c:v>
                </c:pt>
                <c:pt idx="200">
                  <c:v>44147</c:v>
                </c:pt>
                <c:pt idx="201">
                  <c:v>44148</c:v>
                </c:pt>
                <c:pt idx="202">
                  <c:v>44151</c:v>
                </c:pt>
                <c:pt idx="203">
                  <c:v>44152</c:v>
                </c:pt>
                <c:pt idx="204">
                  <c:v>44153</c:v>
                </c:pt>
                <c:pt idx="205">
                  <c:v>44154</c:v>
                </c:pt>
                <c:pt idx="206">
                  <c:v>44155</c:v>
                </c:pt>
                <c:pt idx="207">
                  <c:v>44158</c:v>
                </c:pt>
                <c:pt idx="208">
                  <c:v>44159</c:v>
                </c:pt>
                <c:pt idx="209">
                  <c:v>44160</c:v>
                </c:pt>
                <c:pt idx="210">
                  <c:v>44161</c:v>
                </c:pt>
                <c:pt idx="211">
                  <c:v>44162</c:v>
                </c:pt>
                <c:pt idx="212">
                  <c:v>44165</c:v>
                </c:pt>
                <c:pt idx="213">
                  <c:v>44166</c:v>
                </c:pt>
                <c:pt idx="214">
                  <c:v>44167</c:v>
                </c:pt>
                <c:pt idx="215">
                  <c:v>44168</c:v>
                </c:pt>
                <c:pt idx="216">
                  <c:v>44169</c:v>
                </c:pt>
                <c:pt idx="217">
                  <c:v>44172</c:v>
                </c:pt>
                <c:pt idx="218">
                  <c:v>44173</c:v>
                </c:pt>
                <c:pt idx="219">
                  <c:v>44174</c:v>
                </c:pt>
                <c:pt idx="220">
                  <c:v>44175</c:v>
                </c:pt>
                <c:pt idx="221">
                  <c:v>44176</c:v>
                </c:pt>
                <c:pt idx="222">
                  <c:v>44179</c:v>
                </c:pt>
                <c:pt idx="223">
                  <c:v>44180</c:v>
                </c:pt>
                <c:pt idx="224">
                  <c:v>44181</c:v>
                </c:pt>
                <c:pt idx="225">
                  <c:v>44182</c:v>
                </c:pt>
                <c:pt idx="226">
                  <c:v>44183</c:v>
                </c:pt>
                <c:pt idx="227">
                  <c:v>44186</c:v>
                </c:pt>
                <c:pt idx="228">
                  <c:v>44187</c:v>
                </c:pt>
                <c:pt idx="229">
                  <c:v>44188</c:v>
                </c:pt>
                <c:pt idx="230">
                  <c:v>44189</c:v>
                </c:pt>
                <c:pt idx="231">
                  <c:v>44194</c:v>
                </c:pt>
                <c:pt idx="232">
                  <c:v>44195</c:v>
                </c:pt>
                <c:pt idx="233">
                  <c:v>44196</c:v>
                </c:pt>
                <c:pt idx="234">
                  <c:v>44200</c:v>
                </c:pt>
                <c:pt idx="235">
                  <c:v>44201</c:v>
                </c:pt>
                <c:pt idx="236">
                  <c:v>44202</c:v>
                </c:pt>
                <c:pt idx="237">
                  <c:v>44203</c:v>
                </c:pt>
                <c:pt idx="238">
                  <c:v>44204</c:v>
                </c:pt>
                <c:pt idx="239">
                  <c:v>44207</c:v>
                </c:pt>
                <c:pt idx="240">
                  <c:v>44208</c:v>
                </c:pt>
                <c:pt idx="241">
                  <c:v>44209</c:v>
                </c:pt>
                <c:pt idx="242">
                  <c:v>44210</c:v>
                </c:pt>
                <c:pt idx="243">
                  <c:v>44211</c:v>
                </c:pt>
                <c:pt idx="244">
                  <c:v>44214</c:v>
                </c:pt>
                <c:pt idx="245">
                  <c:v>44215</c:v>
                </c:pt>
                <c:pt idx="246">
                  <c:v>44216</c:v>
                </c:pt>
                <c:pt idx="247">
                  <c:v>44217</c:v>
                </c:pt>
                <c:pt idx="248">
                  <c:v>44218</c:v>
                </c:pt>
                <c:pt idx="249">
                  <c:v>44221</c:v>
                </c:pt>
                <c:pt idx="250">
                  <c:v>44222</c:v>
                </c:pt>
                <c:pt idx="251">
                  <c:v>44223</c:v>
                </c:pt>
                <c:pt idx="252">
                  <c:v>44224</c:v>
                </c:pt>
                <c:pt idx="253">
                  <c:v>44225</c:v>
                </c:pt>
                <c:pt idx="254">
                  <c:v>44228</c:v>
                </c:pt>
                <c:pt idx="255">
                  <c:v>44229</c:v>
                </c:pt>
                <c:pt idx="256">
                  <c:v>44230</c:v>
                </c:pt>
                <c:pt idx="257">
                  <c:v>44231</c:v>
                </c:pt>
                <c:pt idx="258">
                  <c:v>44232</c:v>
                </c:pt>
                <c:pt idx="259">
                  <c:v>44235</c:v>
                </c:pt>
                <c:pt idx="260">
                  <c:v>44236</c:v>
                </c:pt>
                <c:pt idx="261">
                  <c:v>44237</c:v>
                </c:pt>
                <c:pt idx="262">
                  <c:v>44238</c:v>
                </c:pt>
                <c:pt idx="263">
                  <c:v>44239</c:v>
                </c:pt>
                <c:pt idx="264">
                  <c:v>44242</c:v>
                </c:pt>
                <c:pt idx="265">
                  <c:v>44243</c:v>
                </c:pt>
                <c:pt idx="266">
                  <c:v>44244</c:v>
                </c:pt>
                <c:pt idx="267">
                  <c:v>44245</c:v>
                </c:pt>
                <c:pt idx="268">
                  <c:v>44246</c:v>
                </c:pt>
                <c:pt idx="269">
                  <c:v>44249</c:v>
                </c:pt>
                <c:pt idx="270">
                  <c:v>44250</c:v>
                </c:pt>
                <c:pt idx="271">
                  <c:v>44251</c:v>
                </c:pt>
                <c:pt idx="272">
                  <c:v>44252</c:v>
                </c:pt>
                <c:pt idx="273">
                  <c:v>44253</c:v>
                </c:pt>
                <c:pt idx="274">
                  <c:v>44256</c:v>
                </c:pt>
                <c:pt idx="275">
                  <c:v>44257</c:v>
                </c:pt>
                <c:pt idx="276">
                  <c:v>44258</c:v>
                </c:pt>
                <c:pt idx="277">
                  <c:v>44259</c:v>
                </c:pt>
                <c:pt idx="278">
                  <c:v>44260</c:v>
                </c:pt>
                <c:pt idx="279">
                  <c:v>44263</c:v>
                </c:pt>
                <c:pt idx="280">
                  <c:v>44264</c:v>
                </c:pt>
                <c:pt idx="281">
                  <c:v>44265</c:v>
                </c:pt>
                <c:pt idx="282">
                  <c:v>44266</c:v>
                </c:pt>
                <c:pt idx="283">
                  <c:v>44267</c:v>
                </c:pt>
                <c:pt idx="284">
                  <c:v>44270</c:v>
                </c:pt>
                <c:pt idx="285">
                  <c:v>44271</c:v>
                </c:pt>
                <c:pt idx="286">
                  <c:v>44272</c:v>
                </c:pt>
                <c:pt idx="287">
                  <c:v>44273</c:v>
                </c:pt>
                <c:pt idx="288">
                  <c:v>44274</c:v>
                </c:pt>
                <c:pt idx="289">
                  <c:v>44277</c:v>
                </c:pt>
                <c:pt idx="290">
                  <c:v>44278</c:v>
                </c:pt>
                <c:pt idx="291">
                  <c:v>44279</c:v>
                </c:pt>
                <c:pt idx="292">
                  <c:v>44280</c:v>
                </c:pt>
                <c:pt idx="293">
                  <c:v>44281</c:v>
                </c:pt>
                <c:pt idx="294">
                  <c:v>44284</c:v>
                </c:pt>
                <c:pt idx="295">
                  <c:v>44285</c:v>
                </c:pt>
                <c:pt idx="296">
                  <c:v>44286</c:v>
                </c:pt>
                <c:pt idx="297">
                  <c:v>44287</c:v>
                </c:pt>
                <c:pt idx="298">
                  <c:v>44292</c:v>
                </c:pt>
                <c:pt idx="299">
                  <c:v>44293</c:v>
                </c:pt>
                <c:pt idx="300">
                  <c:v>44294</c:v>
                </c:pt>
                <c:pt idx="301">
                  <c:v>44295</c:v>
                </c:pt>
                <c:pt idx="302">
                  <c:v>44298</c:v>
                </c:pt>
                <c:pt idx="303">
                  <c:v>44299</c:v>
                </c:pt>
                <c:pt idx="304">
                  <c:v>44300</c:v>
                </c:pt>
                <c:pt idx="305">
                  <c:v>44301</c:v>
                </c:pt>
                <c:pt idx="306">
                  <c:v>44302</c:v>
                </c:pt>
                <c:pt idx="307">
                  <c:v>44305</c:v>
                </c:pt>
                <c:pt idx="308">
                  <c:v>44306</c:v>
                </c:pt>
                <c:pt idx="309">
                  <c:v>44307</c:v>
                </c:pt>
                <c:pt idx="310">
                  <c:v>44308</c:v>
                </c:pt>
                <c:pt idx="311">
                  <c:v>44309</c:v>
                </c:pt>
                <c:pt idx="312">
                  <c:v>44312</c:v>
                </c:pt>
                <c:pt idx="313">
                  <c:v>44313</c:v>
                </c:pt>
                <c:pt idx="314">
                  <c:v>44314</c:v>
                </c:pt>
                <c:pt idx="315">
                  <c:v>44315</c:v>
                </c:pt>
                <c:pt idx="316">
                  <c:v>44316</c:v>
                </c:pt>
                <c:pt idx="317">
                  <c:v>44320</c:v>
                </c:pt>
                <c:pt idx="318">
                  <c:v>44321</c:v>
                </c:pt>
                <c:pt idx="319">
                  <c:v>44322</c:v>
                </c:pt>
                <c:pt idx="320">
                  <c:v>44323</c:v>
                </c:pt>
                <c:pt idx="321">
                  <c:v>44326</c:v>
                </c:pt>
                <c:pt idx="322">
                  <c:v>44327</c:v>
                </c:pt>
                <c:pt idx="323">
                  <c:v>44328</c:v>
                </c:pt>
                <c:pt idx="324">
                  <c:v>44329</c:v>
                </c:pt>
                <c:pt idx="325">
                  <c:v>44330</c:v>
                </c:pt>
                <c:pt idx="326">
                  <c:v>44333</c:v>
                </c:pt>
                <c:pt idx="327">
                  <c:v>44334</c:v>
                </c:pt>
                <c:pt idx="328">
                  <c:v>44335</c:v>
                </c:pt>
                <c:pt idx="329">
                  <c:v>44336</c:v>
                </c:pt>
                <c:pt idx="330">
                  <c:v>44337</c:v>
                </c:pt>
                <c:pt idx="331">
                  <c:v>44340</c:v>
                </c:pt>
                <c:pt idx="332">
                  <c:v>44341</c:v>
                </c:pt>
                <c:pt idx="333">
                  <c:v>44342</c:v>
                </c:pt>
                <c:pt idx="334">
                  <c:v>44343</c:v>
                </c:pt>
                <c:pt idx="335">
                  <c:v>44344</c:v>
                </c:pt>
                <c:pt idx="336">
                  <c:v>44348</c:v>
                </c:pt>
                <c:pt idx="337">
                  <c:v>44349</c:v>
                </c:pt>
                <c:pt idx="338">
                  <c:v>44350</c:v>
                </c:pt>
                <c:pt idx="339">
                  <c:v>44351</c:v>
                </c:pt>
                <c:pt idx="340">
                  <c:v>44354</c:v>
                </c:pt>
                <c:pt idx="341">
                  <c:v>44355</c:v>
                </c:pt>
                <c:pt idx="342">
                  <c:v>44356</c:v>
                </c:pt>
                <c:pt idx="343">
                  <c:v>44357</c:v>
                </c:pt>
                <c:pt idx="344">
                  <c:v>44358</c:v>
                </c:pt>
                <c:pt idx="345">
                  <c:v>44361</c:v>
                </c:pt>
                <c:pt idx="346">
                  <c:v>44362</c:v>
                </c:pt>
                <c:pt idx="347">
                  <c:v>44363</c:v>
                </c:pt>
                <c:pt idx="348">
                  <c:v>44364</c:v>
                </c:pt>
                <c:pt idx="349">
                  <c:v>44365</c:v>
                </c:pt>
                <c:pt idx="350">
                  <c:v>44368</c:v>
                </c:pt>
                <c:pt idx="351">
                  <c:v>44369</c:v>
                </c:pt>
                <c:pt idx="352">
                  <c:v>44370</c:v>
                </c:pt>
                <c:pt idx="353">
                  <c:v>44371</c:v>
                </c:pt>
                <c:pt idx="354">
                  <c:v>44372</c:v>
                </c:pt>
                <c:pt idx="355">
                  <c:v>44375</c:v>
                </c:pt>
                <c:pt idx="356">
                  <c:v>44376</c:v>
                </c:pt>
                <c:pt idx="357">
                  <c:v>44377</c:v>
                </c:pt>
                <c:pt idx="358">
                  <c:v>44378</c:v>
                </c:pt>
                <c:pt idx="359">
                  <c:v>44379</c:v>
                </c:pt>
                <c:pt idx="360">
                  <c:v>44382</c:v>
                </c:pt>
                <c:pt idx="361">
                  <c:v>44383</c:v>
                </c:pt>
                <c:pt idx="362">
                  <c:v>44384</c:v>
                </c:pt>
                <c:pt idx="363">
                  <c:v>44385</c:v>
                </c:pt>
                <c:pt idx="364">
                  <c:v>44386</c:v>
                </c:pt>
                <c:pt idx="365">
                  <c:v>44389</c:v>
                </c:pt>
                <c:pt idx="366">
                  <c:v>44390</c:v>
                </c:pt>
                <c:pt idx="367">
                  <c:v>44391</c:v>
                </c:pt>
                <c:pt idx="368">
                  <c:v>44392</c:v>
                </c:pt>
                <c:pt idx="369">
                  <c:v>44393</c:v>
                </c:pt>
                <c:pt idx="370">
                  <c:v>44396</c:v>
                </c:pt>
                <c:pt idx="371">
                  <c:v>44397</c:v>
                </c:pt>
                <c:pt idx="372">
                  <c:v>44398</c:v>
                </c:pt>
                <c:pt idx="373">
                  <c:v>44399</c:v>
                </c:pt>
                <c:pt idx="374">
                  <c:v>44400</c:v>
                </c:pt>
                <c:pt idx="375">
                  <c:v>44403</c:v>
                </c:pt>
                <c:pt idx="376">
                  <c:v>44404</c:v>
                </c:pt>
                <c:pt idx="377">
                  <c:v>44405</c:v>
                </c:pt>
                <c:pt idx="378">
                  <c:v>44406</c:v>
                </c:pt>
                <c:pt idx="379">
                  <c:v>44407</c:v>
                </c:pt>
                <c:pt idx="380">
                  <c:v>44410</c:v>
                </c:pt>
                <c:pt idx="381">
                  <c:v>44411</c:v>
                </c:pt>
                <c:pt idx="382">
                  <c:v>44412</c:v>
                </c:pt>
                <c:pt idx="383">
                  <c:v>44413</c:v>
                </c:pt>
                <c:pt idx="384">
                  <c:v>44414</c:v>
                </c:pt>
                <c:pt idx="385">
                  <c:v>44417</c:v>
                </c:pt>
                <c:pt idx="386">
                  <c:v>44418</c:v>
                </c:pt>
                <c:pt idx="387">
                  <c:v>44419</c:v>
                </c:pt>
                <c:pt idx="388">
                  <c:v>44420</c:v>
                </c:pt>
                <c:pt idx="389">
                  <c:v>44421</c:v>
                </c:pt>
                <c:pt idx="390">
                  <c:v>44424</c:v>
                </c:pt>
                <c:pt idx="391">
                  <c:v>44425</c:v>
                </c:pt>
                <c:pt idx="392">
                  <c:v>44426</c:v>
                </c:pt>
                <c:pt idx="393">
                  <c:v>44427</c:v>
                </c:pt>
                <c:pt idx="394">
                  <c:v>44428</c:v>
                </c:pt>
                <c:pt idx="395">
                  <c:v>44431</c:v>
                </c:pt>
                <c:pt idx="396">
                  <c:v>44432</c:v>
                </c:pt>
                <c:pt idx="397">
                  <c:v>44433</c:v>
                </c:pt>
                <c:pt idx="398">
                  <c:v>44434</c:v>
                </c:pt>
                <c:pt idx="399">
                  <c:v>44435</c:v>
                </c:pt>
                <c:pt idx="400">
                  <c:v>44439</c:v>
                </c:pt>
                <c:pt idx="401">
                  <c:v>44440</c:v>
                </c:pt>
                <c:pt idx="402">
                  <c:v>44441</c:v>
                </c:pt>
                <c:pt idx="403">
                  <c:v>44442</c:v>
                </c:pt>
                <c:pt idx="404">
                  <c:v>44445</c:v>
                </c:pt>
                <c:pt idx="405">
                  <c:v>44446</c:v>
                </c:pt>
                <c:pt idx="406">
                  <c:v>44447</c:v>
                </c:pt>
                <c:pt idx="407">
                  <c:v>44448</c:v>
                </c:pt>
                <c:pt idx="408">
                  <c:v>44449</c:v>
                </c:pt>
                <c:pt idx="409">
                  <c:v>44452</c:v>
                </c:pt>
                <c:pt idx="410">
                  <c:v>44453</c:v>
                </c:pt>
                <c:pt idx="411">
                  <c:v>44454</c:v>
                </c:pt>
                <c:pt idx="412">
                  <c:v>44455</c:v>
                </c:pt>
                <c:pt idx="413">
                  <c:v>44456</c:v>
                </c:pt>
                <c:pt idx="414">
                  <c:v>44459</c:v>
                </c:pt>
                <c:pt idx="415">
                  <c:v>44460</c:v>
                </c:pt>
                <c:pt idx="416">
                  <c:v>44461</c:v>
                </c:pt>
                <c:pt idx="417">
                  <c:v>44462</c:v>
                </c:pt>
                <c:pt idx="418">
                  <c:v>44463</c:v>
                </c:pt>
                <c:pt idx="419">
                  <c:v>44466</c:v>
                </c:pt>
                <c:pt idx="420">
                  <c:v>44467</c:v>
                </c:pt>
                <c:pt idx="421">
                  <c:v>44468</c:v>
                </c:pt>
                <c:pt idx="422">
                  <c:v>44469</c:v>
                </c:pt>
                <c:pt idx="423">
                  <c:v>44470</c:v>
                </c:pt>
                <c:pt idx="424">
                  <c:v>44473</c:v>
                </c:pt>
                <c:pt idx="425">
                  <c:v>44474</c:v>
                </c:pt>
                <c:pt idx="426">
                  <c:v>44475</c:v>
                </c:pt>
                <c:pt idx="427">
                  <c:v>44476</c:v>
                </c:pt>
                <c:pt idx="428">
                  <c:v>44477</c:v>
                </c:pt>
                <c:pt idx="429">
                  <c:v>44480</c:v>
                </c:pt>
                <c:pt idx="430">
                  <c:v>44481</c:v>
                </c:pt>
                <c:pt idx="431">
                  <c:v>44482</c:v>
                </c:pt>
                <c:pt idx="432">
                  <c:v>44483</c:v>
                </c:pt>
                <c:pt idx="433">
                  <c:v>44484</c:v>
                </c:pt>
                <c:pt idx="434">
                  <c:v>44487</c:v>
                </c:pt>
                <c:pt idx="435">
                  <c:v>44488</c:v>
                </c:pt>
                <c:pt idx="436">
                  <c:v>44489</c:v>
                </c:pt>
                <c:pt idx="437">
                  <c:v>44490</c:v>
                </c:pt>
                <c:pt idx="438">
                  <c:v>44491</c:v>
                </c:pt>
                <c:pt idx="439">
                  <c:v>44494</c:v>
                </c:pt>
                <c:pt idx="440">
                  <c:v>44495</c:v>
                </c:pt>
                <c:pt idx="441">
                  <c:v>44496</c:v>
                </c:pt>
                <c:pt idx="442">
                  <c:v>44497</c:v>
                </c:pt>
                <c:pt idx="443">
                  <c:v>44498</c:v>
                </c:pt>
                <c:pt idx="444">
                  <c:v>44501</c:v>
                </c:pt>
                <c:pt idx="445">
                  <c:v>44502</c:v>
                </c:pt>
                <c:pt idx="446">
                  <c:v>44503</c:v>
                </c:pt>
                <c:pt idx="447">
                  <c:v>44504</c:v>
                </c:pt>
                <c:pt idx="448">
                  <c:v>44505</c:v>
                </c:pt>
                <c:pt idx="449">
                  <c:v>44508</c:v>
                </c:pt>
                <c:pt idx="450">
                  <c:v>44509</c:v>
                </c:pt>
                <c:pt idx="451">
                  <c:v>44510</c:v>
                </c:pt>
                <c:pt idx="452">
                  <c:v>44511</c:v>
                </c:pt>
                <c:pt idx="453">
                  <c:v>44512</c:v>
                </c:pt>
                <c:pt idx="454">
                  <c:v>44515</c:v>
                </c:pt>
                <c:pt idx="455">
                  <c:v>44516</c:v>
                </c:pt>
                <c:pt idx="456">
                  <c:v>44517</c:v>
                </c:pt>
                <c:pt idx="457">
                  <c:v>44518</c:v>
                </c:pt>
                <c:pt idx="458">
                  <c:v>44519</c:v>
                </c:pt>
                <c:pt idx="459">
                  <c:v>44522</c:v>
                </c:pt>
                <c:pt idx="460">
                  <c:v>44523</c:v>
                </c:pt>
                <c:pt idx="461">
                  <c:v>44524</c:v>
                </c:pt>
                <c:pt idx="462">
                  <c:v>44525</c:v>
                </c:pt>
                <c:pt idx="463">
                  <c:v>44526</c:v>
                </c:pt>
                <c:pt idx="464">
                  <c:v>44529</c:v>
                </c:pt>
                <c:pt idx="465">
                  <c:v>44530</c:v>
                </c:pt>
                <c:pt idx="466">
                  <c:v>44531</c:v>
                </c:pt>
                <c:pt idx="467">
                  <c:v>44532</c:v>
                </c:pt>
                <c:pt idx="468">
                  <c:v>44533</c:v>
                </c:pt>
                <c:pt idx="469">
                  <c:v>44536</c:v>
                </c:pt>
                <c:pt idx="470">
                  <c:v>44537</c:v>
                </c:pt>
                <c:pt idx="471">
                  <c:v>44538</c:v>
                </c:pt>
                <c:pt idx="472">
                  <c:v>44539</c:v>
                </c:pt>
                <c:pt idx="473">
                  <c:v>44540</c:v>
                </c:pt>
                <c:pt idx="474">
                  <c:v>44543</c:v>
                </c:pt>
                <c:pt idx="475">
                  <c:v>44544</c:v>
                </c:pt>
                <c:pt idx="476">
                  <c:v>44545</c:v>
                </c:pt>
                <c:pt idx="477">
                  <c:v>44546</c:v>
                </c:pt>
                <c:pt idx="478">
                  <c:v>44547</c:v>
                </c:pt>
                <c:pt idx="479">
                  <c:v>44550</c:v>
                </c:pt>
                <c:pt idx="480">
                  <c:v>44551</c:v>
                </c:pt>
                <c:pt idx="481">
                  <c:v>44552</c:v>
                </c:pt>
                <c:pt idx="482">
                  <c:v>44553</c:v>
                </c:pt>
                <c:pt idx="483">
                  <c:v>44554</c:v>
                </c:pt>
                <c:pt idx="484">
                  <c:v>44559</c:v>
                </c:pt>
                <c:pt idx="485">
                  <c:v>44560</c:v>
                </c:pt>
                <c:pt idx="486">
                  <c:v>44561</c:v>
                </c:pt>
              </c:numCache>
            </c:numRef>
          </c:cat>
          <c:val>
            <c:numRef>
              <c:f>Sheet1!$F$2:$F$488</c:f>
              <c:numCache>
                <c:formatCode>0.00</c:formatCode>
                <c:ptCount val="487"/>
                <c:pt idx="0">
                  <c:v>99.003467015411999</c:v>
                </c:pt>
                <c:pt idx="1">
                  <c:v>99.401140890911975</c:v>
                </c:pt>
                <c:pt idx="2">
                  <c:v>100.62460628759983</c:v>
                </c:pt>
                <c:pt idx="3">
                  <c:v>100.93101888721809</c:v>
                </c:pt>
                <c:pt idx="4">
                  <c:v>100.81858256149907</c:v>
                </c:pt>
                <c:pt idx="5">
                  <c:v>100.60831264969185</c:v>
                </c:pt>
                <c:pt idx="6">
                  <c:v>100.7503346061134</c:v>
                </c:pt>
                <c:pt idx="7">
                  <c:v>99.593973218954744</c:v>
                </c:pt>
                <c:pt idx="8">
                  <c:v>97.568995403260658</c:v>
                </c:pt>
                <c:pt idx="9">
                  <c:v>98.019483678599869</c:v>
                </c:pt>
                <c:pt idx="10">
                  <c:v>98.472504270404457</c:v>
                </c:pt>
                <c:pt idx="11">
                  <c:v>98.474938605240268</c:v>
                </c:pt>
                <c:pt idx="12">
                  <c:v>98.377514488618559</c:v>
                </c:pt>
                <c:pt idx="13">
                  <c:v>99.520396919037907</c:v>
                </c:pt>
                <c:pt idx="14">
                  <c:v>99.369430620120113</c:v>
                </c:pt>
                <c:pt idx="15">
                  <c:v>99.336676064413695</c:v>
                </c:pt>
                <c:pt idx="16">
                  <c:v>99.107079532314131</c:v>
                </c:pt>
                <c:pt idx="17">
                  <c:v>100.04198152179322</c:v>
                </c:pt>
                <c:pt idx="18">
                  <c:v>101.08282070375409</c:v>
                </c:pt>
                <c:pt idx="19">
                  <c:v>101.56766521766818</c:v>
                </c:pt>
                <c:pt idx="20">
                  <c:v>102.39638181244328</c:v>
                </c:pt>
                <c:pt idx="21">
                  <c:v>103.33730295125449</c:v>
                </c:pt>
                <c:pt idx="22">
                  <c:v>107.72140620876405</c:v>
                </c:pt>
                <c:pt idx="23">
                  <c:v>109.45739629886766</c:v>
                </c:pt>
                <c:pt idx="24">
                  <c:v>110.11461896699561</c:v>
                </c:pt>
                <c:pt idx="25">
                  <c:v>109.90374268475401</c:v>
                </c:pt>
                <c:pt idx="26">
                  <c:v>109.53664795355797</c:v>
                </c:pt>
                <c:pt idx="27">
                  <c:v>106.41274398464341</c:v>
                </c:pt>
                <c:pt idx="28">
                  <c:v>104.66444227702434</c:v>
                </c:pt>
                <c:pt idx="29">
                  <c:v>103.59039821792264</c:v>
                </c:pt>
                <c:pt idx="30">
                  <c:v>102.73744535420859</c:v>
                </c:pt>
                <c:pt idx="31">
                  <c:v>101.31623016622844</c:v>
                </c:pt>
                <c:pt idx="32">
                  <c:v>97.84864329651127</c:v>
                </c:pt>
                <c:pt idx="33">
                  <c:v>96.176530720557196</c:v>
                </c:pt>
                <c:pt idx="34">
                  <c:v>95.018776655587928</c:v>
                </c:pt>
                <c:pt idx="35">
                  <c:v>93.696747795500656</c:v>
                </c:pt>
                <c:pt idx="36">
                  <c:v>92.596530146392183</c:v>
                </c:pt>
                <c:pt idx="37">
                  <c:v>86.728804635714297</c:v>
                </c:pt>
                <c:pt idx="38">
                  <c:v>82.751589020710696</c:v>
                </c:pt>
                <c:pt idx="39">
                  <c:v>78.124468937585405</c:v>
                </c:pt>
                <c:pt idx="40">
                  <c:v>70.713333082177797</c:v>
                </c:pt>
                <c:pt idx="41">
                  <c:v>63.939219446071199</c:v>
                </c:pt>
                <c:pt idx="42">
                  <c:v>45.652840882413898</c:v>
                </c:pt>
                <c:pt idx="43">
                  <c:v>40.8056269990537</c:v>
                </c:pt>
                <c:pt idx="44">
                  <c:v>36.918446054306301</c:v>
                </c:pt>
                <c:pt idx="45">
                  <c:v>36.360133431303701</c:v>
                </c:pt>
                <c:pt idx="46">
                  <c:v>35.553316967903996</c:v>
                </c:pt>
                <c:pt idx="47">
                  <c:v>34.849159135257906</c:v>
                </c:pt>
                <c:pt idx="48">
                  <c:v>35.239748668538994</c:v>
                </c:pt>
                <c:pt idx="49">
                  <c:v>35.274649357557095</c:v>
                </c:pt>
                <c:pt idx="50">
                  <c:v>35.199780523104593</c:v>
                </c:pt>
                <c:pt idx="51">
                  <c:v>34.720172127342394</c:v>
                </c:pt>
                <c:pt idx="52">
                  <c:v>34.063198535006805</c:v>
                </c:pt>
                <c:pt idx="53">
                  <c:v>34.298469579732597</c:v>
                </c:pt>
                <c:pt idx="54">
                  <c:v>34.795865476367595</c:v>
                </c:pt>
                <c:pt idx="55">
                  <c:v>35.272553760247902</c:v>
                </c:pt>
                <c:pt idx="56">
                  <c:v>35.040944689702897</c:v>
                </c:pt>
                <c:pt idx="57">
                  <c:v>36.229883847224897</c:v>
                </c:pt>
                <c:pt idx="58">
                  <c:v>36.282624631421498</c:v>
                </c:pt>
                <c:pt idx="59">
                  <c:v>37.131797998591402</c:v>
                </c:pt>
                <c:pt idx="60">
                  <c:v>39.9443717433317</c:v>
                </c:pt>
                <c:pt idx="61">
                  <c:v>40.458727165482799</c:v>
                </c:pt>
                <c:pt idx="62">
                  <c:v>40.645748685568698</c:v>
                </c:pt>
                <c:pt idx="63">
                  <c:v>40.937909789658598</c:v>
                </c:pt>
                <c:pt idx="64">
                  <c:v>40.806300249292804</c:v>
                </c:pt>
                <c:pt idx="65">
                  <c:v>41.3064676264597</c:v>
                </c:pt>
                <c:pt idx="66">
                  <c:v>41.575669297732702</c:v>
                </c:pt>
                <c:pt idx="67">
                  <c:v>42.377107349309398</c:v>
                </c:pt>
                <c:pt idx="68">
                  <c:v>43.332880688045101</c:v>
                </c:pt>
                <c:pt idx="69">
                  <c:v>44.721931543970904</c:v>
                </c:pt>
                <c:pt idx="70">
                  <c:v>44.8701048187975</c:v>
                </c:pt>
                <c:pt idx="71">
                  <c:v>44.9745539805565</c:v>
                </c:pt>
                <c:pt idx="72">
                  <c:v>45.404458247369099</c:v>
                </c:pt>
                <c:pt idx="73">
                  <c:v>46.016415595828001</c:v>
                </c:pt>
                <c:pt idx="74">
                  <c:v>48.5893712188156</c:v>
                </c:pt>
                <c:pt idx="75">
                  <c:v>49.825160098019502</c:v>
                </c:pt>
                <c:pt idx="76">
                  <c:v>50.677122005427499</c:v>
                </c:pt>
                <c:pt idx="77">
                  <c:v>51.415821965434802</c:v>
                </c:pt>
                <c:pt idx="78">
                  <c:v>52.381957080975901</c:v>
                </c:pt>
                <c:pt idx="79">
                  <c:v>54.618425200503999</c:v>
                </c:pt>
                <c:pt idx="80">
                  <c:v>55.061660460725797</c:v>
                </c:pt>
                <c:pt idx="81">
                  <c:v>55.803466114820999</c:v>
                </c:pt>
                <c:pt idx="82">
                  <c:v>56.9691265029943</c:v>
                </c:pt>
                <c:pt idx="83">
                  <c:v>60.097653571913497</c:v>
                </c:pt>
                <c:pt idx="84">
                  <c:v>63.529948312833199</c:v>
                </c:pt>
                <c:pt idx="85">
                  <c:v>64.793171808256801</c:v>
                </c:pt>
                <c:pt idx="86">
                  <c:v>65.1661367942759</c:v>
                </c:pt>
                <c:pt idx="87">
                  <c:v>64.405623241759301</c:v>
                </c:pt>
                <c:pt idx="88">
                  <c:v>61.380033151195498</c:v>
                </c:pt>
                <c:pt idx="89">
                  <c:v>60.601906357590998</c:v>
                </c:pt>
                <c:pt idx="90">
                  <c:v>60.222356773287103</c:v>
                </c:pt>
                <c:pt idx="91">
                  <c:v>60.084780981599799</c:v>
                </c:pt>
                <c:pt idx="92">
                  <c:v>60.192850708603501</c:v>
                </c:pt>
                <c:pt idx="93">
                  <c:v>62.2634228671931</c:v>
                </c:pt>
                <c:pt idx="94">
                  <c:v>63.325041804414198</c:v>
                </c:pt>
                <c:pt idx="95">
                  <c:v>63.779589065522202</c:v>
                </c:pt>
                <c:pt idx="96">
                  <c:v>64.377033543271409</c:v>
                </c:pt>
                <c:pt idx="97">
                  <c:v>64.968300355844903</c:v>
                </c:pt>
                <c:pt idx="98">
                  <c:v>67.203471119109594</c:v>
                </c:pt>
                <c:pt idx="99">
                  <c:v>67.529509676741398</c:v>
                </c:pt>
                <c:pt idx="100">
                  <c:v>68.667318356720202</c:v>
                </c:pt>
                <c:pt idx="101">
                  <c:v>68.190355870367995</c:v>
                </c:pt>
                <c:pt idx="102">
                  <c:v>71.323152697658202</c:v>
                </c:pt>
                <c:pt idx="103">
                  <c:v>75.555573613782897</c:v>
                </c:pt>
                <c:pt idx="104">
                  <c:v>76.015946112784604</c:v>
                </c:pt>
                <c:pt idx="105">
                  <c:v>76.148551210012698</c:v>
                </c:pt>
                <c:pt idx="106">
                  <c:v>77.903817238018902</c:v>
                </c:pt>
                <c:pt idx="107">
                  <c:v>76.437997186779398</c:v>
                </c:pt>
                <c:pt idx="108">
                  <c:v>75.005313561919507</c:v>
                </c:pt>
                <c:pt idx="109">
                  <c:v>75.910046535145298</c:v>
                </c:pt>
                <c:pt idx="110">
                  <c:v>76.342360412718705</c:v>
                </c:pt>
                <c:pt idx="111">
                  <c:v>76.389645056337002</c:v>
                </c:pt>
                <c:pt idx="112">
                  <c:v>76.597817923484499</c:v>
                </c:pt>
                <c:pt idx="113">
                  <c:v>79.748582779507302</c:v>
                </c:pt>
                <c:pt idx="114">
                  <c:v>80.216173950777403</c:v>
                </c:pt>
                <c:pt idx="115">
                  <c:v>80.583901452514795</c:v>
                </c:pt>
                <c:pt idx="116">
                  <c:v>81.197937633666299</c:v>
                </c:pt>
                <c:pt idx="117">
                  <c:v>82.016555414790503</c:v>
                </c:pt>
                <c:pt idx="118">
                  <c:v>82.834730195668399</c:v>
                </c:pt>
                <c:pt idx="119">
                  <c:v>83.652904976546296</c:v>
                </c:pt>
                <c:pt idx="120">
                  <c:v>84.2696121965309</c:v>
                </c:pt>
                <c:pt idx="121">
                  <c:v>84.822250924533705</c:v>
                </c:pt>
                <c:pt idx="122">
                  <c:v>85.275895504385005</c:v>
                </c:pt>
                <c:pt idx="123">
                  <c:v>84.792964463048705</c:v>
                </c:pt>
                <c:pt idx="124">
                  <c:v>84.310033421712504</c:v>
                </c:pt>
                <c:pt idx="125">
                  <c:v>84.2531089061968</c:v>
                </c:pt>
                <c:pt idx="126">
                  <c:v>84.6594372373347</c:v>
                </c:pt>
                <c:pt idx="127">
                  <c:v>85.601352685923004</c:v>
                </c:pt>
                <c:pt idx="128">
                  <c:v>90.644585083141607</c:v>
                </c:pt>
                <c:pt idx="129">
                  <c:v>92.073838129778295</c:v>
                </c:pt>
                <c:pt idx="130">
                  <c:v>92.405153371393965</c:v>
                </c:pt>
                <c:pt idx="131">
                  <c:v>92.488823275016159</c:v>
                </c:pt>
                <c:pt idx="132">
                  <c:v>92.234093485795142</c:v>
                </c:pt>
                <c:pt idx="133">
                  <c:v>91.077578326022646</c:v>
                </c:pt>
                <c:pt idx="134">
                  <c:v>91.361186547204497</c:v>
                </c:pt>
                <c:pt idx="135">
                  <c:v>92.063048667629332</c:v>
                </c:pt>
                <c:pt idx="136">
                  <c:v>92.530695615562124</c:v>
                </c:pt>
                <c:pt idx="137">
                  <c:v>92.375293820187807</c:v>
                </c:pt>
                <c:pt idx="138">
                  <c:v>90.310252028539708</c:v>
                </c:pt>
                <c:pt idx="139">
                  <c:v>89.629438524669894</c:v>
                </c:pt>
                <c:pt idx="140">
                  <c:v>89.354777381295605</c:v>
                </c:pt>
                <c:pt idx="141">
                  <c:v>89.047356023412306</c:v>
                </c:pt>
                <c:pt idx="142">
                  <c:v>89.561316656205904</c:v>
                </c:pt>
                <c:pt idx="143">
                  <c:v>90.678937313017286</c:v>
                </c:pt>
                <c:pt idx="144">
                  <c:v>91.26328993621388</c:v>
                </c:pt>
                <c:pt idx="145">
                  <c:v>91.198729735366797</c:v>
                </c:pt>
                <c:pt idx="146">
                  <c:v>92.034389520754374</c:v>
                </c:pt>
                <c:pt idx="147">
                  <c:v>92.303479620503879</c:v>
                </c:pt>
                <c:pt idx="148">
                  <c:v>96.085385838481287</c:v>
                </c:pt>
                <c:pt idx="149">
                  <c:v>97.382865290558172</c:v>
                </c:pt>
                <c:pt idx="150">
                  <c:v>97.085529588701263</c:v>
                </c:pt>
                <c:pt idx="151">
                  <c:v>96.783784507286526</c:v>
                </c:pt>
                <c:pt idx="152">
                  <c:v>96.629621302892375</c:v>
                </c:pt>
                <c:pt idx="153">
                  <c:v>94.193844319435314</c:v>
                </c:pt>
                <c:pt idx="154">
                  <c:v>93.255728948136024</c:v>
                </c:pt>
                <c:pt idx="155">
                  <c:v>93.464163063554068</c:v>
                </c:pt>
                <c:pt idx="156">
                  <c:v>93.595778315490605</c:v>
                </c:pt>
                <c:pt idx="157">
                  <c:v>94.3681154275354</c:v>
                </c:pt>
                <c:pt idx="158">
                  <c:v>95.021474437270086</c:v>
                </c:pt>
                <c:pt idx="159">
                  <c:v>95.516429553181169</c:v>
                </c:pt>
                <c:pt idx="160">
                  <c:v>95.147108481624215</c:v>
                </c:pt>
                <c:pt idx="161">
                  <c:v>94.947808232545952</c:v>
                </c:pt>
                <c:pt idx="162">
                  <c:v>93.426589831548966</c:v>
                </c:pt>
                <c:pt idx="163">
                  <c:v>92.476269259164084</c:v>
                </c:pt>
                <c:pt idx="164">
                  <c:v>91.41729328041572</c:v>
                </c:pt>
                <c:pt idx="165">
                  <c:v>90.506710093931702</c:v>
                </c:pt>
                <c:pt idx="166">
                  <c:v>89.758624770472295</c:v>
                </c:pt>
                <c:pt idx="167">
                  <c:v>89.285667273495903</c:v>
                </c:pt>
                <c:pt idx="168">
                  <c:v>89.118194533650296</c:v>
                </c:pt>
                <c:pt idx="169">
                  <c:v>89.126937204205007</c:v>
                </c:pt>
                <c:pt idx="170">
                  <c:v>89.803550432105695</c:v>
                </c:pt>
                <c:pt idx="171">
                  <c:v>90.274637111323841</c:v>
                </c:pt>
                <c:pt idx="172">
                  <c:v>86.748434904373795</c:v>
                </c:pt>
                <c:pt idx="173">
                  <c:v>86.158702167807007</c:v>
                </c:pt>
                <c:pt idx="174">
                  <c:v>85.771368651172594</c:v>
                </c:pt>
                <c:pt idx="175">
                  <c:v>85.337898677412895</c:v>
                </c:pt>
                <c:pt idx="176">
                  <c:v>84.599268319614097</c:v>
                </c:pt>
                <c:pt idx="177">
                  <c:v>85.694467096119297</c:v>
                </c:pt>
                <c:pt idx="178">
                  <c:v>85.537580748062396</c:v>
                </c:pt>
                <c:pt idx="179">
                  <c:v>85.415042858616303</c:v>
                </c:pt>
                <c:pt idx="180">
                  <c:v>85.187171273930204</c:v>
                </c:pt>
                <c:pt idx="181">
                  <c:v>85.398915215073998</c:v>
                </c:pt>
                <c:pt idx="182">
                  <c:v>84.371789592296892</c:v>
                </c:pt>
                <c:pt idx="183">
                  <c:v>84.122187069360308</c:v>
                </c:pt>
                <c:pt idx="184">
                  <c:v>83.355343723901697</c:v>
                </c:pt>
                <c:pt idx="185">
                  <c:v>82.971802360875301</c:v>
                </c:pt>
                <c:pt idx="186">
                  <c:v>82.372917162082601</c:v>
                </c:pt>
                <c:pt idx="187">
                  <c:v>81.646261349087297</c:v>
                </c:pt>
                <c:pt idx="188">
                  <c:v>81.718190554284504</c:v>
                </c:pt>
                <c:pt idx="189">
                  <c:v>82.165828092863308</c:v>
                </c:pt>
                <c:pt idx="190">
                  <c:v>82.495563241586098</c:v>
                </c:pt>
                <c:pt idx="191">
                  <c:v>82.630816508401693</c:v>
                </c:pt>
                <c:pt idx="192">
                  <c:v>84.262050432443402</c:v>
                </c:pt>
                <c:pt idx="193">
                  <c:v>85.144359398211293</c:v>
                </c:pt>
                <c:pt idx="194">
                  <c:v>86.353355565152697</c:v>
                </c:pt>
                <c:pt idx="195">
                  <c:v>87.560360800251203</c:v>
                </c:pt>
                <c:pt idx="196">
                  <c:v>86.495993688885804</c:v>
                </c:pt>
                <c:pt idx="197">
                  <c:v>76.320265611291504</c:v>
                </c:pt>
                <c:pt idx="198">
                  <c:v>73.3880920925304</c:v>
                </c:pt>
                <c:pt idx="199">
                  <c:v>70.306882910394506</c:v>
                </c:pt>
                <c:pt idx="200">
                  <c:v>66.715855356183795</c:v>
                </c:pt>
                <c:pt idx="201">
                  <c:v>65.528585626757604</c:v>
                </c:pt>
                <c:pt idx="202">
                  <c:v>64.9871591352032</c:v>
                </c:pt>
                <c:pt idx="203">
                  <c:v>65.082663107435991</c:v>
                </c:pt>
                <c:pt idx="204">
                  <c:v>65.186954667813808</c:v>
                </c:pt>
                <c:pt idx="205">
                  <c:v>65.359964957144598</c:v>
                </c:pt>
                <c:pt idx="206">
                  <c:v>65.570472160247306</c:v>
                </c:pt>
                <c:pt idx="207">
                  <c:v>66.846377444746594</c:v>
                </c:pt>
                <c:pt idx="208">
                  <c:v>69.5550627715335</c:v>
                </c:pt>
                <c:pt idx="209">
                  <c:v>69.513235687341393</c:v>
                </c:pt>
                <c:pt idx="210">
                  <c:v>69.633788583805696</c:v>
                </c:pt>
                <c:pt idx="211">
                  <c:v>70.062865574035499</c:v>
                </c:pt>
                <c:pt idx="212">
                  <c:v>72.265218205881695</c:v>
                </c:pt>
                <c:pt idx="213">
                  <c:v>70.634974348476902</c:v>
                </c:pt>
                <c:pt idx="214">
                  <c:v>72.254732064610806</c:v>
                </c:pt>
                <c:pt idx="215">
                  <c:v>74.087366625089899</c:v>
                </c:pt>
                <c:pt idx="216">
                  <c:v>75.598059132073303</c:v>
                </c:pt>
                <c:pt idx="217">
                  <c:v>81.152248288265596</c:v>
                </c:pt>
                <c:pt idx="218">
                  <c:v>82.373128653761796</c:v>
                </c:pt>
                <c:pt idx="219">
                  <c:v>83.148331497804207</c:v>
                </c:pt>
                <c:pt idx="220">
                  <c:v>83.503988661421204</c:v>
                </c:pt>
                <c:pt idx="221">
                  <c:v>83.720351384012503</c:v>
                </c:pt>
                <c:pt idx="222">
                  <c:v>82.946108286944593</c:v>
                </c:pt>
                <c:pt idx="223">
                  <c:v>82.580164340952905</c:v>
                </c:pt>
                <c:pt idx="224">
                  <c:v>82.511575370788393</c:v>
                </c:pt>
                <c:pt idx="225">
                  <c:v>82.122303336470509</c:v>
                </c:pt>
                <c:pt idx="226">
                  <c:v>82.176724435701203</c:v>
                </c:pt>
                <c:pt idx="227">
                  <c:v>82.036241229983304</c:v>
                </c:pt>
                <c:pt idx="228">
                  <c:v>81.603304981664905</c:v>
                </c:pt>
                <c:pt idx="229">
                  <c:v>81.005473300677195</c:v>
                </c:pt>
                <c:pt idx="230">
                  <c:v>81.2486402318724</c:v>
                </c:pt>
                <c:pt idx="231">
                  <c:v>61.061037744263302</c:v>
                </c:pt>
                <c:pt idx="232">
                  <c:v>57.663078214302899</c:v>
                </c:pt>
                <c:pt idx="233">
                  <c:v>54.366276347595601</c:v>
                </c:pt>
                <c:pt idx="234">
                  <c:v>53.395435415913397</c:v>
                </c:pt>
                <c:pt idx="235">
                  <c:v>54.005141360667899</c:v>
                </c:pt>
                <c:pt idx="236">
                  <c:v>54.355375052470201</c:v>
                </c:pt>
                <c:pt idx="237">
                  <c:v>54.027691161709498</c:v>
                </c:pt>
                <c:pt idx="238">
                  <c:v>54.6963415673452</c:v>
                </c:pt>
                <c:pt idx="239">
                  <c:v>56.370568936206702</c:v>
                </c:pt>
                <c:pt idx="240">
                  <c:v>55.563987593086303</c:v>
                </c:pt>
                <c:pt idx="241">
                  <c:v>55.327573260225201</c:v>
                </c:pt>
                <c:pt idx="242">
                  <c:v>55.137654076958498</c:v>
                </c:pt>
                <c:pt idx="243">
                  <c:v>54.698918111735402</c:v>
                </c:pt>
                <c:pt idx="244">
                  <c:v>55.180552215702399</c:v>
                </c:pt>
                <c:pt idx="245">
                  <c:v>55.428503073773797</c:v>
                </c:pt>
                <c:pt idx="246">
                  <c:v>55.480694871719102</c:v>
                </c:pt>
                <c:pt idx="247">
                  <c:v>55.502194371583101</c:v>
                </c:pt>
                <c:pt idx="248">
                  <c:v>55.959919741908301</c:v>
                </c:pt>
                <c:pt idx="249">
                  <c:v>57.1027672149702</c:v>
                </c:pt>
                <c:pt idx="250">
                  <c:v>57.518793274862901</c:v>
                </c:pt>
                <c:pt idx="251">
                  <c:v>58.131722280317597</c:v>
                </c:pt>
                <c:pt idx="252">
                  <c:v>59.0130507792503</c:v>
                </c:pt>
                <c:pt idx="253">
                  <c:v>59.6360036903232</c:v>
                </c:pt>
                <c:pt idx="254">
                  <c:v>61.884240121406997</c:v>
                </c:pt>
                <c:pt idx="255">
                  <c:v>62.362217946494603</c:v>
                </c:pt>
                <c:pt idx="256">
                  <c:v>62.309862623544802</c:v>
                </c:pt>
                <c:pt idx="257">
                  <c:v>62.261892488007298</c:v>
                </c:pt>
                <c:pt idx="258">
                  <c:v>62.2870830527918</c:v>
                </c:pt>
                <c:pt idx="259">
                  <c:v>61.883245356157303</c:v>
                </c:pt>
                <c:pt idx="260">
                  <c:v>61.380445068952604</c:v>
                </c:pt>
                <c:pt idx="261">
                  <c:v>61.372662850390903</c:v>
                </c:pt>
                <c:pt idx="262">
                  <c:v>61.591225021816498</c:v>
                </c:pt>
                <c:pt idx="263">
                  <c:v>61.983124428375802</c:v>
                </c:pt>
                <c:pt idx="264">
                  <c:v>63.161351033779397</c:v>
                </c:pt>
                <c:pt idx="265">
                  <c:v>63.7622887288071</c:v>
                </c:pt>
                <c:pt idx="266">
                  <c:v>64.276752272549203</c:v>
                </c:pt>
                <c:pt idx="267">
                  <c:v>64.371087011878799</c:v>
                </c:pt>
                <c:pt idx="268">
                  <c:v>64.368904395726901</c:v>
                </c:pt>
                <c:pt idx="269">
                  <c:v>64.3196758667887</c:v>
                </c:pt>
                <c:pt idx="270">
                  <c:v>64.087923457371602</c:v>
                </c:pt>
                <c:pt idx="271">
                  <c:v>64.174696852435289</c:v>
                </c:pt>
                <c:pt idx="272">
                  <c:v>64.41303557505239</c:v>
                </c:pt>
                <c:pt idx="273">
                  <c:v>64.934633098684898</c:v>
                </c:pt>
                <c:pt idx="274">
                  <c:v>70.084838263792193</c:v>
                </c:pt>
                <c:pt idx="275">
                  <c:v>71.535126590322605</c:v>
                </c:pt>
                <c:pt idx="276">
                  <c:v>72.461735369393196</c:v>
                </c:pt>
                <c:pt idx="277">
                  <c:v>73.096871825288503</c:v>
                </c:pt>
                <c:pt idx="278">
                  <c:v>73.368734837184803</c:v>
                </c:pt>
                <c:pt idx="279">
                  <c:v>71.711578996280508</c:v>
                </c:pt>
                <c:pt idx="280">
                  <c:v>71.750403977908505</c:v>
                </c:pt>
                <c:pt idx="281">
                  <c:v>72.140169767200703</c:v>
                </c:pt>
                <c:pt idx="282">
                  <c:v>72.457219838663605</c:v>
                </c:pt>
                <c:pt idx="283">
                  <c:v>72.912901611468399</c:v>
                </c:pt>
                <c:pt idx="284">
                  <c:v>74.700712502647093</c:v>
                </c:pt>
                <c:pt idx="285">
                  <c:v>75.075186766318396</c:v>
                </c:pt>
                <c:pt idx="286">
                  <c:v>75.274000261210702</c:v>
                </c:pt>
                <c:pt idx="287">
                  <c:v>75.889284045452499</c:v>
                </c:pt>
                <c:pt idx="288">
                  <c:v>76.287694812456408</c:v>
                </c:pt>
                <c:pt idx="289">
                  <c:v>75.984829149647396</c:v>
                </c:pt>
                <c:pt idx="290">
                  <c:v>76.075955276842109</c:v>
                </c:pt>
                <c:pt idx="291">
                  <c:v>76.225550502797901</c:v>
                </c:pt>
                <c:pt idx="292">
                  <c:v>76.416938142977699</c:v>
                </c:pt>
                <c:pt idx="293">
                  <c:v>76.984479525539498</c:v>
                </c:pt>
                <c:pt idx="294">
                  <c:v>78.943073475523803</c:v>
                </c:pt>
                <c:pt idx="295">
                  <c:v>79.9093349493739</c:v>
                </c:pt>
                <c:pt idx="296">
                  <c:v>81.598120653205797</c:v>
                </c:pt>
                <c:pt idx="297">
                  <c:v>83.675460501924704</c:v>
                </c:pt>
                <c:pt idx="298">
                  <c:v>87.106771765459399</c:v>
                </c:pt>
                <c:pt idx="299">
                  <c:v>86.370997544875507</c:v>
                </c:pt>
                <c:pt idx="300">
                  <c:v>85.150232394646096</c:v>
                </c:pt>
                <c:pt idx="301">
                  <c:v>85.319335477453606</c:v>
                </c:pt>
                <c:pt idx="302">
                  <c:v>85.986010723728896</c:v>
                </c:pt>
                <c:pt idx="303">
                  <c:v>85.723095017083196</c:v>
                </c:pt>
                <c:pt idx="304">
                  <c:v>86.899140128484206</c:v>
                </c:pt>
                <c:pt idx="305">
                  <c:v>88.069069265045897</c:v>
                </c:pt>
                <c:pt idx="306">
                  <c:v>89.777409419953202</c:v>
                </c:pt>
                <c:pt idx="307">
                  <c:v>95.660462746481855</c:v>
                </c:pt>
                <c:pt idx="308">
                  <c:v>96.027559628832094</c:v>
                </c:pt>
                <c:pt idx="309">
                  <c:v>96.221929587168674</c:v>
                </c:pt>
                <c:pt idx="310">
                  <c:v>96.383742232739237</c:v>
                </c:pt>
                <c:pt idx="311">
                  <c:v>96.463895114549032</c:v>
                </c:pt>
                <c:pt idx="312">
                  <c:v>98.166899178731171</c:v>
                </c:pt>
                <c:pt idx="313">
                  <c:v>98.46415094302958</c:v>
                </c:pt>
                <c:pt idx="314">
                  <c:v>98.621449182570956</c:v>
                </c:pt>
                <c:pt idx="315">
                  <c:v>99.087207023843064</c:v>
                </c:pt>
                <c:pt idx="316">
                  <c:v>99.655472666255463</c:v>
                </c:pt>
                <c:pt idx="317">
                  <c:v>99.637987091837729</c:v>
                </c:pt>
                <c:pt idx="318">
                  <c:v>99.813689763852338</c:v>
                </c:pt>
                <c:pt idx="319">
                  <c:v>99.860311364649718</c:v>
                </c:pt>
                <c:pt idx="320">
                  <c:v>99.450856734180505</c:v>
                </c:pt>
                <c:pt idx="321">
                  <c:v>98.603784341865349</c:v>
                </c:pt>
                <c:pt idx="322">
                  <c:v>96.465319688325152</c:v>
                </c:pt>
                <c:pt idx="323">
                  <c:v>96.537625816645388</c:v>
                </c:pt>
                <c:pt idx="324">
                  <c:v>96.603016128524217</c:v>
                </c:pt>
                <c:pt idx="325">
                  <c:v>96.625974995659092</c:v>
                </c:pt>
                <c:pt idx="326">
                  <c:v>98.085039862395718</c:v>
                </c:pt>
                <c:pt idx="327">
                  <c:v>98.526028626683186</c:v>
                </c:pt>
                <c:pt idx="328">
                  <c:v>98.933223818936511</c:v>
                </c:pt>
                <c:pt idx="329">
                  <c:v>99.368657273240274</c:v>
                </c:pt>
                <c:pt idx="330">
                  <c:v>99.940785276870429</c:v>
                </c:pt>
                <c:pt idx="331">
                  <c:v>102.43386647059921</c:v>
                </c:pt>
                <c:pt idx="332">
                  <c:v>102.92811568087767</c:v>
                </c:pt>
                <c:pt idx="333">
                  <c:v>103.61326087796492</c:v>
                </c:pt>
                <c:pt idx="334">
                  <c:v>104.39677662515707</c:v>
                </c:pt>
                <c:pt idx="335">
                  <c:v>106.04570467568031</c:v>
                </c:pt>
                <c:pt idx="336">
                  <c:v>115.49125895173221</c:v>
                </c:pt>
                <c:pt idx="337">
                  <c:v>117.1946278666346</c:v>
                </c:pt>
                <c:pt idx="338">
                  <c:v>118.0436105829161</c:v>
                </c:pt>
                <c:pt idx="339">
                  <c:v>117.89972925235091</c:v>
                </c:pt>
                <c:pt idx="340">
                  <c:v>116.57332091960021</c:v>
                </c:pt>
                <c:pt idx="341">
                  <c:v>112.6706265879435</c:v>
                </c:pt>
                <c:pt idx="342">
                  <c:v>111.4281350036057</c:v>
                </c:pt>
                <c:pt idx="343">
                  <c:v>110.9477496749557</c:v>
                </c:pt>
                <c:pt idx="344">
                  <c:v>110.5618400414034</c:v>
                </c:pt>
                <c:pt idx="345">
                  <c:v>110.84399913241209</c:v>
                </c:pt>
                <c:pt idx="346">
                  <c:v>110.9458515174305</c:v>
                </c:pt>
                <c:pt idx="347">
                  <c:v>111.1340789801343</c:v>
                </c:pt>
                <c:pt idx="348">
                  <c:v>111.12364518876041</c:v>
                </c:pt>
                <c:pt idx="349">
                  <c:v>110.94045987746421</c:v>
                </c:pt>
                <c:pt idx="350">
                  <c:v>108.94413788587347</c:v>
                </c:pt>
                <c:pt idx="351">
                  <c:v>108.42764753796985</c:v>
                </c:pt>
                <c:pt idx="352">
                  <c:v>107.86959511147754</c:v>
                </c:pt>
                <c:pt idx="353">
                  <c:v>107.68731209003121</c:v>
                </c:pt>
                <c:pt idx="354">
                  <c:v>107.98713109639085</c:v>
                </c:pt>
                <c:pt idx="355">
                  <c:v>110.3341037244596</c:v>
                </c:pt>
                <c:pt idx="356">
                  <c:v>110.9510943435707</c:v>
                </c:pt>
                <c:pt idx="357">
                  <c:v>111.1185741705231</c:v>
                </c:pt>
                <c:pt idx="358">
                  <c:v>112.09947539934809</c:v>
                </c:pt>
                <c:pt idx="359">
                  <c:v>112.9758030915951</c:v>
                </c:pt>
                <c:pt idx="360">
                  <c:v>111.9046806399581</c:v>
                </c:pt>
                <c:pt idx="361">
                  <c:v>111.8204611506559</c:v>
                </c:pt>
                <c:pt idx="362">
                  <c:v>111.7969142471882</c:v>
                </c:pt>
                <c:pt idx="363">
                  <c:v>110.5777316480489</c:v>
                </c:pt>
                <c:pt idx="364">
                  <c:v>109.73546678463529</c:v>
                </c:pt>
                <c:pt idx="365">
                  <c:v>109.93106986889092</c:v>
                </c:pt>
                <c:pt idx="366">
                  <c:v>109.36497888888654</c:v>
                </c:pt>
                <c:pt idx="367">
                  <c:v>109.63581883116147</c:v>
                </c:pt>
                <c:pt idx="368">
                  <c:v>110.3173228967092</c:v>
                </c:pt>
                <c:pt idx="369">
                  <c:v>110.93103932756</c:v>
                </c:pt>
                <c:pt idx="370">
                  <c:v>114.7695234805666</c:v>
                </c:pt>
                <c:pt idx="371">
                  <c:v>116.47774920951309</c:v>
                </c:pt>
                <c:pt idx="372">
                  <c:v>117.42752004494631</c:v>
                </c:pt>
                <c:pt idx="373">
                  <c:v>118.28652689396139</c:v>
                </c:pt>
                <c:pt idx="374">
                  <c:v>119.3229966041543</c:v>
                </c:pt>
                <c:pt idx="375">
                  <c:v>118.1874888821286</c:v>
                </c:pt>
                <c:pt idx="376">
                  <c:v>117.8460111865499</c:v>
                </c:pt>
                <c:pt idx="377">
                  <c:v>117.18978860987301</c:v>
                </c:pt>
                <c:pt idx="378">
                  <c:v>116.4548066455058</c:v>
                </c:pt>
                <c:pt idx="379">
                  <c:v>115.7633899800019</c:v>
                </c:pt>
                <c:pt idx="380">
                  <c:v>115.8732862986211</c:v>
                </c:pt>
                <c:pt idx="381">
                  <c:v>116.36317738918331</c:v>
                </c:pt>
                <c:pt idx="382">
                  <c:v>116.8386103573324</c:v>
                </c:pt>
                <c:pt idx="383">
                  <c:v>116.8898885194521</c:v>
                </c:pt>
                <c:pt idx="384">
                  <c:v>116.12638622634731</c:v>
                </c:pt>
                <c:pt idx="385">
                  <c:v>113.3341293599413</c:v>
                </c:pt>
                <c:pt idx="386">
                  <c:v>112.5588719221608</c:v>
                </c:pt>
                <c:pt idx="387">
                  <c:v>112.35162900024849</c:v>
                </c:pt>
                <c:pt idx="388">
                  <c:v>112.4290907235598</c:v>
                </c:pt>
                <c:pt idx="389">
                  <c:v>113.06030333408211</c:v>
                </c:pt>
                <c:pt idx="390">
                  <c:v>115.56729810486951</c:v>
                </c:pt>
                <c:pt idx="391">
                  <c:v>115.81124107226699</c:v>
                </c:pt>
                <c:pt idx="392">
                  <c:v>115.4627238718149</c:v>
                </c:pt>
                <c:pt idx="393">
                  <c:v>115.2462395351653</c:v>
                </c:pt>
                <c:pt idx="394">
                  <c:v>114.8470547911315</c:v>
                </c:pt>
                <c:pt idx="395">
                  <c:v>113.24778448890041</c:v>
                </c:pt>
                <c:pt idx="396">
                  <c:v>113.3166205420216</c:v>
                </c:pt>
                <c:pt idx="397">
                  <c:v>113.8614874028582</c:v>
                </c:pt>
                <c:pt idx="398">
                  <c:v>114.6575783934867</c:v>
                </c:pt>
                <c:pt idx="399">
                  <c:v>115.677227277724</c:v>
                </c:pt>
                <c:pt idx="400">
                  <c:v>117.98014344755509</c:v>
                </c:pt>
                <c:pt idx="401">
                  <c:v>118.4964763616136</c:v>
                </c:pt>
                <c:pt idx="402">
                  <c:v>118.2609780914803</c:v>
                </c:pt>
                <c:pt idx="403">
                  <c:v>117.4104550119737</c:v>
                </c:pt>
                <c:pt idx="404">
                  <c:v>117.73479069429141</c:v>
                </c:pt>
                <c:pt idx="405">
                  <c:v>116.73979592904959</c:v>
                </c:pt>
                <c:pt idx="406">
                  <c:v>116.7502723920972</c:v>
                </c:pt>
                <c:pt idx="407">
                  <c:v>117.1607795267313</c:v>
                </c:pt>
                <c:pt idx="408">
                  <c:v>117.3120521259912</c:v>
                </c:pt>
                <c:pt idx="409">
                  <c:v>116.98534603081499</c:v>
                </c:pt>
                <c:pt idx="410">
                  <c:v>116.6164890183305</c:v>
                </c:pt>
                <c:pt idx="411">
                  <c:v>115.5963985759838</c:v>
                </c:pt>
                <c:pt idx="412">
                  <c:v>115.0007996038611</c:v>
                </c:pt>
                <c:pt idx="413">
                  <c:v>115.38055955117861</c:v>
                </c:pt>
                <c:pt idx="414">
                  <c:v>116.35648422501291</c:v>
                </c:pt>
                <c:pt idx="415">
                  <c:v>116.778463657964</c:v>
                </c:pt>
                <c:pt idx="416">
                  <c:v>117.4257165585942</c:v>
                </c:pt>
                <c:pt idx="417">
                  <c:v>117.5107781914012</c:v>
                </c:pt>
                <c:pt idx="418">
                  <c:v>119.01001623044721</c:v>
                </c:pt>
                <c:pt idx="419">
                  <c:v>152.36728853021</c:v>
                </c:pt>
                <c:pt idx="420">
                  <c:v>153.83650934694211</c:v>
                </c:pt>
                <c:pt idx="421">
                  <c:v>155.77803945998448</c:v>
                </c:pt>
                <c:pt idx="422">
                  <c:v>157.5492942040261</c:v>
                </c:pt>
                <c:pt idx="423">
                  <c:v>157.68154288021088</c:v>
                </c:pt>
                <c:pt idx="424">
                  <c:v>122.1447701768648</c:v>
                </c:pt>
                <c:pt idx="425">
                  <c:v>117.307570084175</c:v>
                </c:pt>
                <c:pt idx="426">
                  <c:v>116.4338961131821</c:v>
                </c:pt>
                <c:pt idx="427">
                  <c:v>114.2940305579119</c:v>
                </c:pt>
                <c:pt idx="428">
                  <c:v>111.43663318341881</c:v>
                </c:pt>
                <c:pt idx="429">
                  <c:v>107.65950602402354</c:v>
                </c:pt>
                <c:pt idx="430">
                  <c:v>109.30584874153254</c:v>
                </c:pt>
                <c:pt idx="431">
                  <c:v>106.42619398328065</c:v>
                </c:pt>
                <c:pt idx="432">
                  <c:v>105.19292342228412</c:v>
                </c:pt>
                <c:pt idx="433">
                  <c:v>104.53546623276493</c:v>
                </c:pt>
                <c:pt idx="434">
                  <c:v>104.67254958885898</c:v>
                </c:pt>
                <c:pt idx="435">
                  <c:v>104.95039950596396</c:v>
                </c:pt>
                <c:pt idx="436">
                  <c:v>105.02525515791272</c:v>
                </c:pt>
                <c:pt idx="437">
                  <c:v>105.38215448924701</c:v>
                </c:pt>
                <c:pt idx="438">
                  <c:v>106.22827402984669</c:v>
                </c:pt>
                <c:pt idx="439">
                  <c:v>108.91177767913574</c:v>
                </c:pt>
                <c:pt idx="440">
                  <c:v>110.3554677031285</c:v>
                </c:pt>
                <c:pt idx="441">
                  <c:v>111.84223031840411</c:v>
                </c:pt>
                <c:pt idx="442">
                  <c:v>112.9633570326581</c:v>
                </c:pt>
                <c:pt idx="443">
                  <c:v>113.74738087383361</c:v>
                </c:pt>
                <c:pt idx="444">
                  <c:v>116.4983115470675</c:v>
                </c:pt>
                <c:pt idx="445">
                  <c:v>117.1469965910144</c:v>
                </c:pt>
                <c:pt idx="446">
                  <c:v>117.84654509863199</c:v>
                </c:pt>
                <c:pt idx="447">
                  <c:v>118.2968177518038</c:v>
                </c:pt>
                <c:pt idx="448">
                  <c:v>118.86090857673611</c:v>
                </c:pt>
                <c:pt idx="449">
                  <c:v>119.2500655047622</c:v>
                </c:pt>
                <c:pt idx="450">
                  <c:v>119.1365713953748</c:v>
                </c:pt>
                <c:pt idx="451">
                  <c:v>118.9614523437976</c:v>
                </c:pt>
                <c:pt idx="452">
                  <c:v>118.85573151813679</c:v>
                </c:pt>
                <c:pt idx="453">
                  <c:v>118.3600658836074</c:v>
                </c:pt>
                <c:pt idx="454">
                  <c:v>117.4002093261219</c:v>
                </c:pt>
                <c:pt idx="455">
                  <c:v>117.46523349109179</c:v>
                </c:pt>
                <c:pt idx="456">
                  <c:v>117.5745187173569</c:v>
                </c:pt>
                <c:pt idx="457">
                  <c:v>117.9376592845049</c:v>
                </c:pt>
                <c:pt idx="458">
                  <c:v>118.3647861614886</c:v>
                </c:pt>
                <c:pt idx="459">
                  <c:v>119.54849616796849</c:v>
                </c:pt>
                <c:pt idx="460">
                  <c:v>119.87886992399021</c:v>
                </c:pt>
                <c:pt idx="461">
                  <c:v>120.2806413871008</c:v>
                </c:pt>
                <c:pt idx="462">
                  <c:v>120.53186851143261</c:v>
                </c:pt>
                <c:pt idx="463">
                  <c:v>121.54976055786639</c:v>
                </c:pt>
                <c:pt idx="464">
                  <c:v>123.83616973932919</c:v>
                </c:pt>
                <c:pt idx="465">
                  <c:v>124.3305115528437</c:v>
                </c:pt>
                <c:pt idx="466">
                  <c:v>125.3797347256464</c:v>
                </c:pt>
                <c:pt idx="467">
                  <c:v>125.9180672567727</c:v>
                </c:pt>
                <c:pt idx="468">
                  <c:v>125.7270371204591</c:v>
                </c:pt>
                <c:pt idx="469">
                  <c:v>123.9898876797963</c:v>
                </c:pt>
                <c:pt idx="470">
                  <c:v>123.0523446596587</c:v>
                </c:pt>
                <c:pt idx="471">
                  <c:v>121.4476605514113</c:v>
                </c:pt>
                <c:pt idx="472">
                  <c:v>120.7813833600293</c:v>
                </c:pt>
                <c:pt idx="473">
                  <c:v>120.01983245591279</c:v>
                </c:pt>
                <c:pt idx="474">
                  <c:v>119.1401720018562</c:v>
                </c:pt>
                <c:pt idx="475">
                  <c:v>118.261880056284</c:v>
                </c:pt>
                <c:pt idx="476">
                  <c:v>117.67765541297371</c:v>
                </c:pt>
                <c:pt idx="477">
                  <c:v>116.8700713350087</c:v>
                </c:pt>
                <c:pt idx="478">
                  <c:v>115.848361926983</c:v>
                </c:pt>
                <c:pt idx="479">
                  <c:v>113.0598170956023</c:v>
                </c:pt>
                <c:pt idx="480">
                  <c:v>112.6700709079506</c:v>
                </c:pt>
                <c:pt idx="481">
                  <c:v>112.77056715629909</c:v>
                </c:pt>
                <c:pt idx="482">
                  <c:v>113.3372497679768</c:v>
                </c:pt>
                <c:pt idx="483">
                  <c:v>114.32550700263</c:v>
                </c:pt>
                <c:pt idx="484">
                  <c:v>94.780310395313634</c:v>
                </c:pt>
                <c:pt idx="485">
                  <c:v>90.721518579276037</c:v>
                </c:pt>
                <c:pt idx="486">
                  <c:v>86.2521545340919</c:v>
                </c:pt>
              </c:numCache>
            </c:numRef>
          </c:val>
          <c:smooth val="0"/>
          <c:extLst>
            <c:ext xmlns:c16="http://schemas.microsoft.com/office/drawing/2014/chart" uri="{C3380CC4-5D6E-409C-BE32-E72D297353CC}">
              <c16:uniqueId val="{00000004-BC28-4595-AF59-29BEC4D7A472}"/>
            </c:ext>
          </c:extLst>
        </c:ser>
        <c:dLbls>
          <c:showLegendKey val="0"/>
          <c:showVal val="0"/>
          <c:showCatName val="0"/>
          <c:showSerName val="0"/>
          <c:showPercent val="0"/>
          <c:showBubbleSize val="0"/>
        </c:dLbls>
        <c:marker val="1"/>
        <c:smooth val="0"/>
        <c:axId val="1608847567"/>
        <c:axId val="1608859567"/>
      </c:lineChart>
      <c:dateAx>
        <c:axId val="1564038223"/>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Date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4028623"/>
        <c:crosses val="autoZero"/>
        <c:auto val="1"/>
        <c:lblOffset val="100"/>
        <c:baseTimeUnit val="days"/>
      </c:dateAx>
      <c:valAx>
        <c:axId val="1564028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i="0" u="none" strike="noStrike" baseline="0">
                    <a:solidFill>
                      <a:srgbClr val="5B9BD5"/>
                    </a:solidFill>
                    <a:effectLst/>
                  </a:rPr>
                  <a:t>New COVID-19 Cases</a:t>
                </a:r>
                <a:r>
                  <a:rPr lang="en-US" sz="1200" b="1" i="0" u="none" strike="noStrike" baseline="0">
                    <a:solidFill>
                      <a:srgbClr val="5B9BD5"/>
                    </a:solidFill>
                  </a:rPr>
                  <a:t> </a:t>
                </a:r>
                <a:endParaRPr lang="en-US" sz="1200" b="1">
                  <a:solidFill>
                    <a:srgbClr val="5B9BD5"/>
                  </a:solidFill>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5B9BD5"/>
                </a:solidFill>
                <a:latin typeface="+mn-lt"/>
                <a:ea typeface="+mn-ea"/>
                <a:cs typeface="+mn-cs"/>
              </a:defRPr>
            </a:pPr>
            <a:endParaRPr lang="en-US"/>
          </a:p>
        </c:txPr>
        <c:crossAx val="1564038223"/>
        <c:crosses val="autoZero"/>
        <c:crossBetween val="between"/>
      </c:valAx>
      <c:valAx>
        <c:axId val="1608859567"/>
        <c:scaling>
          <c:orientation val="minMax"/>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i="0" u="none" strike="noStrike" baseline="0">
                    <a:solidFill>
                      <a:srgbClr val="4472C4"/>
                    </a:solidFill>
                    <a:effectLst/>
                  </a:rPr>
                  <a:t>Delayable</a:t>
                </a:r>
                <a:r>
                  <a:rPr lang="en-US" sz="1200" b="1" i="0" u="none" strike="noStrike" baseline="0">
                    <a:effectLst/>
                  </a:rPr>
                  <a:t>, </a:t>
                </a:r>
                <a:r>
                  <a:rPr lang="en-US" sz="1200" b="1" i="0" u="none" strike="noStrike" baseline="0">
                    <a:solidFill>
                      <a:srgbClr val="ED7D31"/>
                    </a:solidFill>
                    <a:effectLst/>
                  </a:rPr>
                  <a:t>Social</a:t>
                </a:r>
                <a:r>
                  <a:rPr lang="en-US" sz="1200" b="1" i="0" u="none" strike="noStrike" baseline="0">
                    <a:effectLst/>
                  </a:rPr>
                  <a:t>, </a:t>
                </a:r>
                <a:r>
                  <a:rPr lang="en-US" sz="1200" b="1" i="0" u="none" strike="noStrike" baseline="0">
                    <a:solidFill>
                      <a:srgbClr val="A5A5A5"/>
                    </a:solidFill>
                    <a:effectLst/>
                  </a:rPr>
                  <a:t>Staples</a:t>
                </a:r>
                <a:r>
                  <a:rPr lang="en-US" sz="1200" b="1" i="0" u="none" strike="noStrike" baseline="0">
                    <a:effectLst/>
                  </a:rPr>
                  <a:t>, and </a:t>
                </a:r>
                <a:r>
                  <a:rPr lang="en-US" sz="1200" b="1" i="0" u="none" strike="noStrike" baseline="0">
                    <a:solidFill>
                      <a:srgbClr val="FFC000"/>
                    </a:solidFill>
                    <a:effectLst/>
                  </a:rPr>
                  <a:t>Work-related</a:t>
                </a:r>
                <a:endParaRPr lang="en-US" sz="1200" b="1">
                  <a:solidFill>
                    <a:srgbClr val="FFC000"/>
                  </a:solidFill>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847567"/>
        <c:crosses val="max"/>
        <c:crossBetween val="between"/>
      </c:valAx>
      <c:dateAx>
        <c:axId val="1608847567"/>
        <c:scaling>
          <c:orientation val="minMax"/>
        </c:scaling>
        <c:delete val="1"/>
        <c:axPos val="b"/>
        <c:numFmt formatCode="m/d/yyyy" sourceLinked="1"/>
        <c:majorTickMark val="out"/>
        <c:minorTickMark val="none"/>
        <c:tickLblPos val="nextTo"/>
        <c:crossAx val="1608859567"/>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'Covid cases'!$B$1</c:f>
              <c:strCache>
                <c:ptCount val="1"/>
                <c:pt idx="0">
                  <c:v>New COVID-19 Cases</c:v>
                </c:pt>
              </c:strCache>
            </c:strRef>
          </c:tx>
          <c:spPr>
            <a:solidFill>
              <a:schemeClr val="accent1"/>
            </a:solidFill>
            <a:ln>
              <a:noFill/>
            </a:ln>
            <a:effectLst/>
          </c:spPr>
          <c:invertIfNegative val="0"/>
          <c:cat>
            <c:numRef>
              <c:f>'Covid cases'!$A$2:$A$1000</c:f>
              <c:numCache>
                <c:formatCode>m/d/yyyy</c:formatCode>
                <c:ptCount val="999"/>
                <c:pt idx="0">
                  <c:v>43860</c:v>
                </c:pt>
                <c:pt idx="1">
                  <c:v>43861</c:v>
                </c:pt>
                <c:pt idx="2">
                  <c:v>43862</c:v>
                </c:pt>
                <c:pt idx="3">
                  <c:v>43863</c:v>
                </c:pt>
                <c:pt idx="4">
                  <c:v>43864</c:v>
                </c:pt>
                <c:pt idx="5">
                  <c:v>43865</c:v>
                </c:pt>
                <c:pt idx="6">
                  <c:v>43866</c:v>
                </c:pt>
                <c:pt idx="7">
                  <c:v>43867</c:v>
                </c:pt>
                <c:pt idx="8">
                  <c:v>43868</c:v>
                </c:pt>
                <c:pt idx="9">
                  <c:v>43869</c:v>
                </c:pt>
                <c:pt idx="10">
                  <c:v>43870</c:v>
                </c:pt>
                <c:pt idx="11">
                  <c:v>43871</c:v>
                </c:pt>
                <c:pt idx="12">
                  <c:v>43872</c:v>
                </c:pt>
                <c:pt idx="13">
                  <c:v>43873</c:v>
                </c:pt>
                <c:pt idx="14">
                  <c:v>43874</c:v>
                </c:pt>
                <c:pt idx="15">
                  <c:v>43875</c:v>
                </c:pt>
                <c:pt idx="16">
                  <c:v>43876</c:v>
                </c:pt>
                <c:pt idx="17">
                  <c:v>43877</c:v>
                </c:pt>
                <c:pt idx="18">
                  <c:v>43878</c:v>
                </c:pt>
                <c:pt idx="19">
                  <c:v>43879</c:v>
                </c:pt>
                <c:pt idx="20">
                  <c:v>43880</c:v>
                </c:pt>
                <c:pt idx="21">
                  <c:v>43881</c:v>
                </c:pt>
                <c:pt idx="22">
                  <c:v>43882</c:v>
                </c:pt>
                <c:pt idx="23">
                  <c:v>43883</c:v>
                </c:pt>
                <c:pt idx="24">
                  <c:v>43884</c:v>
                </c:pt>
                <c:pt idx="25">
                  <c:v>43885</c:v>
                </c:pt>
                <c:pt idx="26">
                  <c:v>43886</c:v>
                </c:pt>
                <c:pt idx="27">
                  <c:v>43887</c:v>
                </c:pt>
                <c:pt idx="28">
                  <c:v>43888</c:v>
                </c:pt>
                <c:pt idx="29">
                  <c:v>43889</c:v>
                </c:pt>
                <c:pt idx="30">
                  <c:v>43890</c:v>
                </c:pt>
                <c:pt idx="31">
                  <c:v>43891</c:v>
                </c:pt>
                <c:pt idx="32">
                  <c:v>43892</c:v>
                </c:pt>
                <c:pt idx="33">
                  <c:v>43893</c:v>
                </c:pt>
                <c:pt idx="34">
                  <c:v>43894</c:v>
                </c:pt>
                <c:pt idx="35">
                  <c:v>43895</c:v>
                </c:pt>
                <c:pt idx="36">
                  <c:v>43896</c:v>
                </c:pt>
                <c:pt idx="37">
                  <c:v>43897</c:v>
                </c:pt>
                <c:pt idx="38">
                  <c:v>43898</c:v>
                </c:pt>
                <c:pt idx="39">
                  <c:v>43899</c:v>
                </c:pt>
                <c:pt idx="40">
                  <c:v>43900</c:v>
                </c:pt>
                <c:pt idx="41">
                  <c:v>43901</c:v>
                </c:pt>
                <c:pt idx="42">
                  <c:v>43902</c:v>
                </c:pt>
                <c:pt idx="43">
                  <c:v>43903</c:v>
                </c:pt>
                <c:pt idx="44">
                  <c:v>43904</c:v>
                </c:pt>
                <c:pt idx="45">
                  <c:v>43905</c:v>
                </c:pt>
                <c:pt idx="46">
                  <c:v>43906</c:v>
                </c:pt>
                <c:pt idx="47">
                  <c:v>43907</c:v>
                </c:pt>
                <c:pt idx="48">
                  <c:v>43908</c:v>
                </c:pt>
                <c:pt idx="49">
                  <c:v>43909</c:v>
                </c:pt>
                <c:pt idx="50">
                  <c:v>43910</c:v>
                </c:pt>
                <c:pt idx="51">
                  <c:v>43911</c:v>
                </c:pt>
                <c:pt idx="52">
                  <c:v>43912</c:v>
                </c:pt>
                <c:pt idx="53">
                  <c:v>43913</c:v>
                </c:pt>
                <c:pt idx="54">
                  <c:v>43914</c:v>
                </c:pt>
                <c:pt idx="55">
                  <c:v>43915</c:v>
                </c:pt>
                <c:pt idx="56">
                  <c:v>43916</c:v>
                </c:pt>
                <c:pt idx="57">
                  <c:v>43917</c:v>
                </c:pt>
                <c:pt idx="58">
                  <c:v>43918</c:v>
                </c:pt>
                <c:pt idx="59">
                  <c:v>43919</c:v>
                </c:pt>
                <c:pt idx="60">
                  <c:v>43920</c:v>
                </c:pt>
                <c:pt idx="61">
                  <c:v>43921</c:v>
                </c:pt>
                <c:pt idx="62">
                  <c:v>43922</c:v>
                </c:pt>
                <c:pt idx="63">
                  <c:v>43923</c:v>
                </c:pt>
                <c:pt idx="64">
                  <c:v>43924</c:v>
                </c:pt>
                <c:pt idx="65">
                  <c:v>43925</c:v>
                </c:pt>
                <c:pt idx="66">
                  <c:v>43926</c:v>
                </c:pt>
                <c:pt idx="67">
                  <c:v>43927</c:v>
                </c:pt>
                <c:pt idx="68">
                  <c:v>43928</c:v>
                </c:pt>
                <c:pt idx="69">
                  <c:v>43929</c:v>
                </c:pt>
                <c:pt idx="70">
                  <c:v>43930</c:v>
                </c:pt>
                <c:pt idx="71">
                  <c:v>43931</c:v>
                </c:pt>
                <c:pt idx="72">
                  <c:v>43932</c:v>
                </c:pt>
                <c:pt idx="73">
                  <c:v>43933</c:v>
                </c:pt>
                <c:pt idx="74">
                  <c:v>43934</c:v>
                </c:pt>
                <c:pt idx="75">
                  <c:v>43935</c:v>
                </c:pt>
                <c:pt idx="76">
                  <c:v>43936</c:v>
                </c:pt>
                <c:pt idx="77">
                  <c:v>43937</c:v>
                </c:pt>
                <c:pt idx="78">
                  <c:v>43938</c:v>
                </c:pt>
                <c:pt idx="79">
                  <c:v>43939</c:v>
                </c:pt>
                <c:pt idx="80">
                  <c:v>43940</c:v>
                </c:pt>
                <c:pt idx="81">
                  <c:v>43941</c:v>
                </c:pt>
                <c:pt idx="82">
                  <c:v>43942</c:v>
                </c:pt>
                <c:pt idx="83">
                  <c:v>43943</c:v>
                </c:pt>
                <c:pt idx="84">
                  <c:v>43944</c:v>
                </c:pt>
                <c:pt idx="85">
                  <c:v>43945</c:v>
                </c:pt>
                <c:pt idx="86">
                  <c:v>43946</c:v>
                </c:pt>
                <c:pt idx="87">
                  <c:v>43947</c:v>
                </c:pt>
                <c:pt idx="88">
                  <c:v>43948</c:v>
                </c:pt>
                <c:pt idx="89">
                  <c:v>43949</c:v>
                </c:pt>
                <c:pt idx="90">
                  <c:v>43950</c:v>
                </c:pt>
                <c:pt idx="91">
                  <c:v>43951</c:v>
                </c:pt>
                <c:pt idx="92">
                  <c:v>43952</c:v>
                </c:pt>
                <c:pt idx="93">
                  <c:v>43953</c:v>
                </c:pt>
                <c:pt idx="94">
                  <c:v>43954</c:v>
                </c:pt>
                <c:pt idx="95">
                  <c:v>43955</c:v>
                </c:pt>
                <c:pt idx="96">
                  <c:v>43956</c:v>
                </c:pt>
                <c:pt idx="97">
                  <c:v>43957</c:v>
                </c:pt>
                <c:pt idx="98">
                  <c:v>43958</c:v>
                </c:pt>
                <c:pt idx="99">
                  <c:v>43959</c:v>
                </c:pt>
                <c:pt idx="100">
                  <c:v>43960</c:v>
                </c:pt>
                <c:pt idx="101">
                  <c:v>43961</c:v>
                </c:pt>
                <c:pt idx="102">
                  <c:v>43962</c:v>
                </c:pt>
                <c:pt idx="103">
                  <c:v>43963</c:v>
                </c:pt>
                <c:pt idx="104">
                  <c:v>43964</c:v>
                </c:pt>
                <c:pt idx="105">
                  <c:v>43965</c:v>
                </c:pt>
                <c:pt idx="106">
                  <c:v>43966</c:v>
                </c:pt>
                <c:pt idx="107">
                  <c:v>43967</c:v>
                </c:pt>
                <c:pt idx="108">
                  <c:v>43968</c:v>
                </c:pt>
                <c:pt idx="109">
                  <c:v>43969</c:v>
                </c:pt>
                <c:pt idx="110">
                  <c:v>43970</c:v>
                </c:pt>
                <c:pt idx="111">
                  <c:v>43971</c:v>
                </c:pt>
                <c:pt idx="112">
                  <c:v>43972</c:v>
                </c:pt>
                <c:pt idx="113">
                  <c:v>43973</c:v>
                </c:pt>
                <c:pt idx="114">
                  <c:v>43974</c:v>
                </c:pt>
                <c:pt idx="115">
                  <c:v>43975</c:v>
                </c:pt>
                <c:pt idx="116">
                  <c:v>43976</c:v>
                </c:pt>
                <c:pt idx="117">
                  <c:v>43977</c:v>
                </c:pt>
                <c:pt idx="118">
                  <c:v>43978</c:v>
                </c:pt>
                <c:pt idx="119">
                  <c:v>43979</c:v>
                </c:pt>
                <c:pt idx="120">
                  <c:v>43980</c:v>
                </c:pt>
                <c:pt idx="121">
                  <c:v>43981</c:v>
                </c:pt>
                <c:pt idx="122">
                  <c:v>43982</c:v>
                </c:pt>
                <c:pt idx="123">
                  <c:v>43983</c:v>
                </c:pt>
                <c:pt idx="124">
                  <c:v>43984</c:v>
                </c:pt>
                <c:pt idx="125">
                  <c:v>43985</c:v>
                </c:pt>
                <c:pt idx="126">
                  <c:v>43986</c:v>
                </c:pt>
                <c:pt idx="127">
                  <c:v>43987</c:v>
                </c:pt>
                <c:pt idx="128">
                  <c:v>43988</c:v>
                </c:pt>
                <c:pt idx="129">
                  <c:v>43989</c:v>
                </c:pt>
                <c:pt idx="130">
                  <c:v>43990</c:v>
                </c:pt>
                <c:pt idx="131">
                  <c:v>43991</c:v>
                </c:pt>
                <c:pt idx="132">
                  <c:v>43992</c:v>
                </c:pt>
                <c:pt idx="133">
                  <c:v>43993</c:v>
                </c:pt>
                <c:pt idx="134">
                  <c:v>43994</c:v>
                </c:pt>
                <c:pt idx="135">
                  <c:v>43995</c:v>
                </c:pt>
                <c:pt idx="136">
                  <c:v>43996</c:v>
                </c:pt>
                <c:pt idx="137">
                  <c:v>43997</c:v>
                </c:pt>
                <c:pt idx="138">
                  <c:v>43998</c:v>
                </c:pt>
                <c:pt idx="139">
                  <c:v>43999</c:v>
                </c:pt>
                <c:pt idx="140">
                  <c:v>44000</c:v>
                </c:pt>
                <c:pt idx="141">
                  <c:v>44001</c:v>
                </c:pt>
                <c:pt idx="142">
                  <c:v>44002</c:v>
                </c:pt>
                <c:pt idx="143">
                  <c:v>44003</c:v>
                </c:pt>
                <c:pt idx="144">
                  <c:v>44004</c:v>
                </c:pt>
                <c:pt idx="145">
                  <c:v>44005</c:v>
                </c:pt>
                <c:pt idx="146">
                  <c:v>44006</c:v>
                </c:pt>
                <c:pt idx="147">
                  <c:v>44007</c:v>
                </c:pt>
                <c:pt idx="148">
                  <c:v>44008</c:v>
                </c:pt>
                <c:pt idx="149">
                  <c:v>44009</c:v>
                </c:pt>
                <c:pt idx="150">
                  <c:v>44010</c:v>
                </c:pt>
                <c:pt idx="151">
                  <c:v>44011</c:v>
                </c:pt>
                <c:pt idx="152">
                  <c:v>44012</c:v>
                </c:pt>
                <c:pt idx="153">
                  <c:v>44013</c:v>
                </c:pt>
                <c:pt idx="154">
                  <c:v>44014</c:v>
                </c:pt>
                <c:pt idx="155">
                  <c:v>44015</c:v>
                </c:pt>
                <c:pt idx="156">
                  <c:v>44016</c:v>
                </c:pt>
                <c:pt idx="157">
                  <c:v>44017</c:v>
                </c:pt>
                <c:pt idx="158">
                  <c:v>44018</c:v>
                </c:pt>
                <c:pt idx="159">
                  <c:v>44019</c:v>
                </c:pt>
                <c:pt idx="160">
                  <c:v>44020</c:v>
                </c:pt>
                <c:pt idx="161">
                  <c:v>44021</c:v>
                </c:pt>
                <c:pt idx="162">
                  <c:v>44022</c:v>
                </c:pt>
                <c:pt idx="163">
                  <c:v>44023</c:v>
                </c:pt>
                <c:pt idx="164">
                  <c:v>44024</c:v>
                </c:pt>
                <c:pt idx="165">
                  <c:v>44025</c:v>
                </c:pt>
                <c:pt idx="166">
                  <c:v>44026</c:v>
                </c:pt>
                <c:pt idx="167">
                  <c:v>44027</c:v>
                </c:pt>
                <c:pt idx="168">
                  <c:v>44028</c:v>
                </c:pt>
                <c:pt idx="169">
                  <c:v>44029</c:v>
                </c:pt>
                <c:pt idx="170">
                  <c:v>44030</c:v>
                </c:pt>
                <c:pt idx="171">
                  <c:v>44031</c:v>
                </c:pt>
                <c:pt idx="172">
                  <c:v>44032</c:v>
                </c:pt>
                <c:pt idx="173">
                  <c:v>44033</c:v>
                </c:pt>
                <c:pt idx="174">
                  <c:v>44034</c:v>
                </c:pt>
                <c:pt idx="175">
                  <c:v>44035</c:v>
                </c:pt>
                <c:pt idx="176">
                  <c:v>44036</c:v>
                </c:pt>
                <c:pt idx="177">
                  <c:v>44037</c:v>
                </c:pt>
                <c:pt idx="178">
                  <c:v>44038</c:v>
                </c:pt>
                <c:pt idx="179">
                  <c:v>44039</c:v>
                </c:pt>
                <c:pt idx="180">
                  <c:v>44040</c:v>
                </c:pt>
                <c:pt idx="181">
                  <c:v>44041</c:v>
                </c:pt>
                <c:pt idx="182">
                  <c:v>44042</c:v>
                </c:pt>
                <c:pt idx="183">
                  <c:v>44043</c:v>
                </c:pt>
                <c:pt idx="184">
                  <c:v>44044</c:v>
                </c:pt>
                <c:pt idx="185">
                  <c:v>44045</c:v>
                </c:pt>
                <c:pt idx="186">
                  <c:v>44046</c:v>
                </c:pt>
                <c:pt idx="187">
                  <c:v>44047</c:v>
                </c:pt>
                <c:pt idx="188">
                  <c:v>44048</c:v>
                </c:pt>
                <c:pt idx="189">
                  <c:v>44049</c:v>
                </c:pt>
                <c:pt idx="190">
                  <c:v>44050</c:v>
                </c:pt>
                <c:pt idx="191">
                  <c:v>44051</c:v>
                </c:pt>
                <c:pt idx="192">
                  <c:v>44052</c:v>
                </c:pt>
                <c:pt idx="193">
                  <c:v>44053</c:v>
                </c:pt>
                <c:pt idx="194">
                  <c:v>44054</c:v>
                </c:pt>
                <c:pt idx="195">
                  <c:v>44055</c:v>
                </c:pt>
                <c:pt idx="196">
                  <c:v>44056</c:v>
                </c:pt>
                <c:pt idx="197">
                  <c:v>44057</c:v>
                </c:pt>
                <c:pt idx="198">
                  <c:v>44058</c:v>
                </c:pt>
                <c:pt idx="199">
                  <c:v>44059</c:v>
                </c:pt>
                <c:pt idx="200">
                  <c:v>44060</c:v>
                </c:pt>
                <c:pt idx="201">
                  <c:v>44061</c:v>
                </c:pt>
                <c:pt idx="202">
                  <c:v>44062</c:v>
                </c:pt>
                <c:pt idx="203">
                  <c:v>44063</c:v>
                </c:pt>
                <c:pt idx="204">
                  <c:v>44064</c:v>
                </c:pt>
                <c:pt idx="205">
                  <c:v>44065</c:v>
                </c:pt>
                <c:pt idx="206">
                  <c:v>44066</c:v>
                </c:pt>
                <c:pt idx="207">
                  <c:v>44067</c:v>
                </c:pt>
                <c:pt idx="208">
                  <c:v>44068</c:v>
                </c:pt>
                <c:pt idx="209">
                  <c:v>44069</c:v>
                </c:pt>
                <c:pt idx="210">
                  <c:v>44070</c:v>
                </c:pt>
                <c:pt idx="211">
                  <c:v>44071</c:v>
                </c:pt>
                <c:pt idx="212">
                  <c:v>44072</c:v>
                </c:pt>
                <c:pt idx="213">
                  <c:v>44073</c:v>
                </c:pt>
                <c:pt idx="214">
                  <c:v>44074</c:v>
                </c:pt>
                <c:pt idx="215">
                  <c:v>44075</c:v>
                </c:pt>
                <c:pt idx="216">
                  <c:v>44076</c:v>
                </c:pt>
                <c:pt idx="217">
                  <c:v>44077</c:v>
                </c:pt>
                <c:pt idx="218">
                  <c:v>44078</c:v>
                </c:pt>
                <c:pt idx="219">
                  <c:v>44079</c:v>
                </c:pt>
                <c:pt idx="220">
                  <c:v>44080</c:v>
                </c:pt>
                <c:pt idx="221">
                  <c:v>44081</c:v>
                </c:pt>
                <c:pt idx="222">
                  <c:v>44082</c:v>
                </c:pt>
                <c:pt idx="223">
                  <c:v>44083</c:v>
                </c:pt>
                <c:pt idx="224">
                  <c:v>44084</c:v>
                </c:pt>
                <c:pt idx="225">
                  <c:v>44085</c:v>
                </c:pt>
                <c:pt idx="226">
                  <c:v>44086</c:v>
                </c:pt>
                <c:pt idx="227">
                  <c:v>44087</c:v>
                </c:pt>
                <c:pt idx="228">
                  <c:v>44088</c:v>
                </c:pt>
                <c:pt idx="229">
                  <c:v>44089</c:v>
                </c:pt>
                <c:pt idx="230">
                  <c:v>44090</c:v>
                </c:pt>
                <c:pt idx="231">
                  <c:v>44091</c:v>
                </c:pt>
                <c:pt idx="232">
                  <c:v>44092</c:v>
                </c:pt>
                <c:pt idx="233">
                  <c:v>44093</c:v>
                </c:pt>
                <c:pt idx="234">
                  <c:v>44094</c:v>
                </c:pt>
                <c:pt idx="235">
                  <c:v>44095</c:v>
                </c:pt>
                <c:pt idx="236">
                  <c:v>44096</c:v>
                </c:pt>
                <c:pt idx="237">
                  <c:v>44097</c:v>
                </c:pt>
                <c:pt idx="238">
                  <c:v>44098</c:v>
                </c:pt>
                <c:pt idx="239">
                  <c:v>44099</c:v>
                </c:pt>
                <c:pt idx="240">
                  <c:v>44100</c:v>
                </c:pt>
                <c:pt idx="241">
                  <c:v>44101</c:v>
                </c:pt>
                <c:pt idx="242">
                  <c:v>44102</c:v>
                </c:pt>
                <c:pt idx="243">
                  <c:v>44103</c:v>
                </c:pt>
                <c:pt idx="244">
                  <c:v>44104</c:v>
                </c:pt>
                <c:pt idx="245">
                  <c:v>44105</c:v>
                </c:pt>
                <c:pt idx="246">
                  <c:v>44106</c:v>
                </c:pt>
                <c:pt idx="247">
                  <c:v>44107</c:v>
                </c:pt>
                <c:pt idx="248">
                  <c:v>44108</c:v>
                </c:pt>
                <c:pt idx="249">
                  <c:v>44109</c:v>
                </c:pt>
                <c:pt idx="250">
                  <c:v>44110</c:v>
                </c:pt>
                <c:pt idx="251">
                  <c:v>44111</c:v>
                </c:pt>
                <c:pt idx="252">
                  <c:v>44112</c:v>
                </c:pt>
                <c:pt idx="253">
                  <c:v>44113</c:v>
                </c:pt>
                <c:pt idx="254">
                  <c:v>44114</c:v>
                </c:pt>
                <c:pt idx="255">
                  <c:v>44115</c:v>
                </c:pt>
                <c:pt idx="256">
                  <c:v>44116</c:v>
                </c:pt>
                <c:pt idx="257">
                  <c:v>44117</c:v>
                </c:pt>
                <c:pt idx="258">
                  <c:v>44118</c:v>
                </c:pt>
                <c:pt idx="259">
                  <c:v>44119</c:v>
                </c:pt>
                <c:pt idx="260">
                  <c:v>44120</c:v>
                </c:pt>
                <c:pt idx="261">
                  <c:v>44121</c:v>
                </c:pt>
                <c:pt idx="262">
                  <c:v>44122</c:v>
                </c:pt>
                <c:pt idx="263">
                  <c:v>44123</c:v>
                </c:pt>
                <c:pt idx="264">
                  <c:v>44124</c:v>
                </c:pt>
                <c:pt idx="265">
                  <c:v>44125</c:v>
                </c:pt>
                <c:pt idx="266">
                  <c:v>44126</c:v>
                </c:pt>
                <c:pt idx="267">
                  <c:v>44127</c:v>
                </c:pt>
                <c:pt idx="268">
                  <c:v>44128</c:v>
                </c:pt>
                <c:pt idx="269">
                  <c:v>44129</c:v>
                </c:pt>
                <c:pt idx="270">
                  <c:v>44130</c:v>
                </c:pt>
                <c:pt idx="271">
                  <c:v>44131</c:v>
                </c:pt>
                <c:pt idx="272">
                  <c:v>44132</c:v>
                </c:pt>
                <c:pt idx="273">
                  <c:v>44133</c:v>
                </c:pt>
                <c:pt idx="274">
                  <c:v>44134</c:v>
                </c:pt>
                <c:pt idx="275">
                  <c:v>44135</c:v>
                </c:pt>
                <c:pt idx="276">
                  <c:v>44136</c:v>
                </c:pt>
                <c:pt idx="277">
                  <c:v>44137</c:v>
                </c:pt>
                <c:pt idx="278">
                  <c:v>44138</c:v>
                </c:pt>
                <c:pt idx="279">
                  <c:v>44139</c:v>
                </c:pt>
                <c:pt idx="280">
                  <c:v>44140</c:v>
                </c:pt>
                <c:pt idx="281">
                  <c:v>44141</c:v>
                </c:pt>
                <c:pt idx="282">
                  <c:v>44142</c:v>
                </c:pt>
                <c:pt idx="283">
                  <c:v>44143</c:v>
                </c:pt>
                <c:pt idx="284">
                  <c:v>44144</c:v>
                </c:pt>
                <c:pt idx="285">
                  <c:v>44145</c:v>
                </c:pt>
                <c:pt idx="286">
                  <c:v>44146</c:v>
                </c:pt>
                <c:pt idx="287">
                  <c:v>44147</c:v>
                </c:pt>
                <c:pt idx="288">
                  <c:v>44148</c:v>
                </c:pt>
                <c:pt idx="289">
                  <c:v>44149</c:v>
                </c:pt>
                <c:pt idx="290">
                  <c:v>44150</c:v>
                </c:pt>
                <c:pt idx="291">
                  <c:v>44151</c:v>
                </c:pt>
                <c:pt idx="292">
                  <c:v>44152</c:v>
                </c:pt>
                <c:pt idx="293">
                  <c:v>44153</c:v>
                </c:pt>
                <c:pt idx="294">
                  <c:v>44154</c:v>
                </c:pt>
                <c:pt idx="295">
                  <c:v>44155</c:v>
                </c:pt>
                <c:pt idx="296">
                  <c:v>44156</c:v>
                </c:pt>
                <c:pt idx="297">
                  <c:v>44157</c:v>
                </c:pt>
                <c:pt idx="298">
                  <c:v>44158</c:v>
                </c:pt>
                <c:pt idx="299">
                  <c:v>44159</c:v>
                </c:pt>
                <c:pt idx="300">
                  <c:v>44160</c:v>
                </c:pt>
                <c:pt idx="301">
                  <c:v>44161</c:v>
                </c:pt>
                <c:pt idx="302">
                  <c:v>44162</c:v>
                </c:pt>
                <c:pt idx="303">
                  <c:v>44163</c:v>
                </c:pt>
                <c:pt idx="304">
                  <c:v>44164</c:v>
                </c:pt>
                <c:pt idx="305">
                  <c:v>44165</c:v>
                </c:pt>
                <c:pt idx="306">
                  <c:v>44166</c:v>
                </c:pt>
                <c:pt idx="307">
                  <c:v>44167</c:v>
                </c:pt>
                <c:pt idx="308">
                  <c:v>44168</c:v>
                </c:pt>
                <c:pt idx="309">
                  <c:v>44169</c:v>
                </c:pt>
                <c:pt idx="310">
                  <c:v>44170</c:v>
                </c:pt>
                <c:pt idx="311">
                  <c:v>44171</c:v>
                </c:pt>
                <c:pt idx="312">
                  <c:v>44172</c:v>
                </c:pt>
                <c:pt idx="313">
                  <c:v>44173</c:v>
                </c:pt>
                <c:pt idx="314">
                  <c:v>44174</c:v>
                </c:pt>
                <c:pt idx="315">
                  <c:v>44175</c:v>
                </c:pt>
                <c:pt idx="316">
                  <c:v>44176</c:v>
                </c:pt>
                <c:pt idx="317">
                  <c:v>44177</c:v>
                </c:pt>
                <c:pt idx="318">
                  <c:v>44178</c:v>
                </c:pt>
                <c:pt idx="319">
                  <c:v>44179</c:v>
                </c:pt>
                <c:pt idx="320">
                  <c:v>44180</c:v>
                </c:pt>
                <c:pt idx="321">
                  <c:v>44181</c:v>
                </c:pt>
                <c:pt idx="322">
                  <c:v>44182</c:v>
                </c:pt>
                <c:pt idx="323">
                  <c:v>44183</c:v>
                </c:pt>
                <c:pt idx="324">
                  <c:v>44184</c:v>
                </c:pt>
                <c:pt idx="325">
                  <c:v>44185</c:v>
                </c:pt>
                <c:pt idx="326">
                  <c:v>44186</c:v>
                </c:pt>
                <c:pt idx="327">
                  <c:v>44187</c:v>
                </c:pt>
                <c:pt idx="328">
                  <c:v>44188</c:v>
                </c:pt>
                <c:pt idx="329">
                  <c:v>44189</c:v>
                </c:pt>
                <c:pt idx="330">
                  <c:v>44190</c:v>
                </c:pt>
                <c:pt idx="331">
                  <c:v>44191</c:v>
                </c:pt>
                <c:pt idx="332">
                  <c:v>44192</c:v>
                </c:pt>
                <c:pt idx="333">
                  <c:v>44193</c:v>
                </c:pt>
                <c:pt idx="334">
                  <c:v>44194</c:v>
                </c:pt>
                <c:pt idx="335">
                  <c:v>44195</c:v>
                </c:pt>
                <c:pt idx="336">
                  <c:v>44196</c:v>
                </c:pt>
                <c:pt idx="337">
                  <c:v>44197</c:v>
                </c:pt>
                <c:pt idx="338">
                  <c:v>44198</c:v>
                </c:pt>
                <c:pt idx="339">
                  <c:v>44199</c:v>
                </c:pt>
                <c:pt idx="340">
                  <c:v>44200</c:v>
                </c:pt>
                <c:pt idx="341">
                  <c:v>44201</c:v>
                </c:pt>
                <c:pt idx="342">
                  <c:v>44202</c:v>
                </c:pt>
                <c:pt idx="343">
                  <c:v>44203</c:v>
                </c:pt>
                <c:pt idx="344">
                  <c:v>44204</c:v>
                </c:pt>
                <c:pt idx="345">
                  <c:v>44205</c:v>
                </c:pt>
                <c:pt idx="346">
                  <c:v>44206</c:v>
                </c:pt>
                <c:pt idx="347">
                  <c:v>44207</c:v>
                </c:pt>
                <c:pt idx="348">
                  <c:v>44208</c:v>
                </c:pt>
                <c:pt idx="349">
                  <c:v>44209</c:v>
                </c:pt>
                <c:pt idx="350">
                  <c:v>44210</c:v>
                </c:pt>
                <c:pt idx="351">
                  <c:v>44211</c:v>
                </c:pt>
                <c:pt idx="352">
                  <c:v>44212</c:v>
                </c:pt>
                <c:pt idx="353">
                  <c:v>44213</c:v>
                </c:pt>
                <c:pt idx="354">
                  <c:v>44214</c:v>
                </c:pt>
                <c:pt idx="355">
                  <c:v>44215</c:v>
                </c:pt>
                <c:pt idx="356">
                  <c:v>44216</c:v>
                </c:pt>
                <c:pt idx="357">
                  <c:v>44217</c:v>
                </c:pt>
                <c:pt idx="358">
                  <c:v>44218</c:v>
                </c:pt>
                <c:pt idx="359">
                  <c:v>44219</c:v>
                </c:pt>
                <c:pt idx="360">
                  <c:v>44220</c:v>
                </c:pt>
                <c:pt idx="361">
                  <c:v>44221</c:v>
                </c:pt>
                <c:pt idx="362">
                  <c:v>44222</c:v>
                </c:pt>
                <c:pt idx="363">
                  <c:v>44223</c:v>
                </c:pt>
                <c:pt idx="364">
                  <c:v>44224</c:v>
                </c:pt>
                <c:pt idx="365">
                  <c:v>44225</c:v>
                </c:pt>
                <c:pt idx="366">
                  <c:v>44226</c:v>
                </c:pt>
                <c:pt idx="367">
                  <c:v>44227</c:v>
                </c:pt>
                <c:pt idx="368">
                  <c:v>44228</c:v>
                </c:pt>
                <c:pt idx="369">
                  <c:v>44229</c:v>
                </c:pt>
                <c:pt idx="370">
                  <c:v>44230</c:v>
                </c:pt>
                <c:pt idx="371">
                  <c:v>44231</c:v>
                </c:pt>
                <c:pt idx="372">
                  <c:v>44232</c:v>
                </c:pt>
                <c:pt idx="373">
                  <c:v>44233</c:v>
                </c:pt>
                <c:pt idx="374">
                  <c:v>44234</c:v>
                </c:pt>
                <c:pt idx="375">
                  <c:v>44235</c:v>
                </c:pt>
                <c:pt idx="376">
                  <c:v>44236</c:v>
                </c:pt>
                <c:pt idx="377">
                  <c:v>44237</c:v>
                </c:pt>
                <c:pt idx="378">
                  <c:v>44238</c:v>
                </c:pt>
                <c:pt idx="379">
                  <c:v>44239</c:v>
                </c:pt>
                <c:pt idx="380">
                  <c:v>44240</c:v>
                </c:pt>
                <c:pt idx="381">
                  <c:v>44241</c:v>
                </c:pt>
                <c:pt idx="382">
                  <c:v>44242</c:v>
                </c:pt>
                <c:pt idx="383">
                  <c:v>44243</c:v>
                </c:pt>
                <c:pt idx="384">
                  <c:v>44244</c:v>
                </c:pt>
                <c:pt idx="385">
                  <c:v>44245</c:v>
                </c:pt>
                <c:pt idx="386">
                  <c:v>44246</c:v>
                </c:pt>
                <c:pt idx="387">
                  <c:v>44247</c:v>
                </c:pt>
                <c:pt idx="388">
                  <c:v>44248</c:v>
                </c:pt>
                <c:pt idx="389">
                  <c:v>44249</c:v>
                </c:pt>
                <c:pt idx="390">
                  <c:v>44250</c:v>
                </c:pt>
                <c:pt idx="391">
                  <c:v>44251</c:v>
                </c:pt>
                <c:pt idx="392">
                  <c:v>44252</c:v>
                </c:pt>
                <c:pt idx="393">
                  <c:v>44253</c:v>
                </c:pt>
                <c:pt idx="394">
                  <c:v>44254</c:v>
                </c:pt>
                <c:pt idx="395">
                  <c:v>44255</c:v>
                </c:pt>
                <c:pt idx="396">
                  <c:v>44256</c:v>
                </c:pt>
                <c:pt idx="397">
                  <c:v>44257</c:v>
                </c:pt>
                <c:pt idx="398">
                  <c:v>44258</c:v>
                </c:pt>
                <c:pt idx="399">
                  <c:v>44259</c:v>
                </c:pt>
                <c:pt idx="400">
                  <c:v>44260</c:v>
                </c:pt>
                <c:pt idx="401">
                  <c:v>44261</c:v>
                </c:pt>
                <c:pt idx="402">
                  <c:v>44262</c:v>
                </c:pt>
                <c:pt idx="403">
                  <c:v>44263</c:v>
                </c:pt>
                <c:pt idx="404">
                  <c:v>44264</c:v>
                </c:pt>
                <c:pt idx="405">
                  <c:v>44265</c:v>
                </c:pt>
                <c:pt idx="406">
                  <c:v>44266</c:v>
                </c:pt>
                <c:pt idx="407">
                  <c:v>44267</c:v>
                </c:pt>
                <c:pt idx="408">
                  <c:v>44268</c:v>
                </c:pt>
                <c:pt idx="409">
                  <c:v>44269</c:v>
                </c:pt>
                <c:pt idx="410">
                  <c:v>44270</c:v>
                </c:pt>
                <c:pt idx="411">
                  <c:v>44271</c:v>
                </c:pt>
                <c:pt idx="412">
                  <c:v>44272</c:v>
                </c:pt>
                <c:pt idx="413">
                  <c:v>44273</c:v>
                </c:pt>
                <c:pt idx="414">
                  <c:v>44274</c:v>
                </c:pt>
                <c:pt idx="415">
                  <c:v>44275</c:v>
                </c:pt>
                <c:pt idx="416">
                  <c:v>44276</c:v>
                </c:pt>
                <c:pt idx="417">
                  <c:v>44277</c:v>
                </c:pt>
                <c:pt idx="418">
                  <c:v>44278</c:v>
                </c:pt>
                <c:pt idx="419">
                  <c:v>44279</c:v>
                </c:pt>
                <c:pt idx="420">
                  <c:v>44280</c:v>
                </c:pt>
                <c:pt idx="421">
                  <c:v>44281</c:v>
                </c:pt>
                <c:pt idx="422">
                  <c:v>44282</c:v>
                </c:pt>
                <c:pt idx="423">
                  <c:v>44283</c:v>
                </c:pt>
                <c:pt idx="424">
                  <c:v>44284</c:v>
                </c:pt>
                <c:pt idx="425">
                  <c:v>44285</c:v>
                </c:pt>
                <c:pt idx="426">
                  <c:v>44286</c:v>
                </c:pt>
                <c:pt idx="427">
                  <c:v>44287</c:v>
                </c:pt>
                <c:pt idx="428">
                  <c:v>44288</c:v>
                </c:pt>
                <c:pt idx="429">
                  <c:v>44289</c:v>
                </c:pt>
                <c:pt idx="430">
                  <c:v>44290</c:v>
                </c:pt>
                <c:pt idx="431">
                  <c:v>44291</c:v>
                </c:pt>
                <c:pt idx="432">
                  <c:v>44292</c:v>
                </c:pt>
                <c:pt idx="433">
                  <c:v>44293</c:v>
                </c:pt>
                <c:pt idx="434">
                  <c:v>44294</c:v>
                </c:pt>
                <c:pt idx="435">
                  <c:v>44295</c:v>
                </c:pt>
                <c:pt idx="436">
                  <c:v>44296</c:v>
                </c:pt>
                <c:pt idx="437">
                  <c:v>44297</c:v>
                </c:pt>
                <c:pt idx="438">
                  <c:v>44298</c:v>
                </c:pt>
                <c:pt idx="439">
                  <c:v>44299</c:v>
                </c:pt>
                <c:pt idx="440">
                  <c:v>44300</c:v>
                </c:pt>
                <c:pt idx="441">
                  <c:v>44301</c:v>
                </c:pt>
                <c:pt idx="442">
                  <c:v>44302</c:v>
                </c:pt>
                <c:pt idx="443">
                  <c:v>44303</c:v>
                </c:pt>
                <c:pt idx="444">
                  <c:v>44304</c:v>
                </c:pt>
                <c:pt idx="445">
                  <c:v>44305</c:v>
                </c:pt>
                <c:pt idx="446">
                  <c:v>44306</c:v>
                </c:pt>
                <c:pt idx="447">
                  <c:v>44307</c:v>
                </c:pt>
                <c:pt idx="448">
                  <c:v>44308</c:v>
                </c:pt>
                <c:pt idx="449">
                  <c:v>44309</c:v>
                </c:pt>
                <c:pt idx="450">
                  <c:v>44310</c:v>
                </c:pt>
                <c:pt idx="451">
                  <c:v>44311</c:v>
                </c:pt>
                <c:pt idx="452">
                  <c:v>44312</c:v>
                </c:pt>
                <c:pt idx="453">
                  <c:v>44313</c:v>
                </c:pt>
                <c:pt idx="454">
                  <c:v>44314</c:v>
                </c:pt>
                <c:pt idx="455">
                  <c:v>44315</c:v>
                </c:pt>
                <c:pt idx="456">
                  <c:v>44316</c:v>
                </c:pt>
                <c:pt idx="457">
                  <c:v>44317</c:v>
                </c:pt>
                <c:pt idx="458">
                  <c:v>44318</c:v>
                </c:pt>
                <c:pt idx="459">
                  <c:v>44319</c:v>
                </c:pt>
                <c:pt idx="460">
                  <c:v>44320</c:v>
                </c:pt>
                <c:pt idx="461">
                  <c:v>44321</c:v>
                </c:pt>
                <c:pt idx="462">
                  <c:v>44322</c:v>
                </c:pt>
                <c:pt idx="463">
                  <c:v>44323</c:v>
                </c:pt>
                <c:pt idx="464">
                  <c:v>44324</c:v>
                </c:pt>
                <c:pt idx="465">
                  <c:v>44325</c:v>
                </c:pt>
                <c:pt idx="466">
                  <c:v>44326</c:v>
                </c:pt>
                <c:pt idx="467">
                  <c:v>44327</c:v>
                </c:pt>
                <c:pt idx="468">
                  <c:v>44328</c:v>
                </c:pt>
                <c:pt idx="469">
                  <c:v>44329</c:v>
                </c:pt>
                <c:pt idx="470">
                  <c:v>44330</c:v>
                </c:pt>
                <c:pt idx="471">
                  <c:v>44331</c:v>
                </c:pt>
                <c:pt idx="472">
                  <c:v>44332</c:v>
                </c:pt>
                <c:pt idx="473">
                  <c:v>44333</c:v>
                </c:pt>
                <c:pt idx="474">
                  <c:v>44334</c:v>
                </c:pt>
                <c:pt idx="475">
                  <c:v>44335</c:v>
                </c:pt>
                <c:pt idx="476">
                  <c:v>44336</c:v>
                </c:pt>
                <c:pt idx="477">
                  <c:v>44337</c:v>
                </c:pt>
                <c:pt idx="478">
                  <c:v>44338</c:v>
                </c:pt>
                <c:pt idx="479">
                  <c:v>44339</c:v>
                </c:pt>
                <c:pt idx="480">
                  <c:v>44340</c:v>
                </c:pt>
                <c:pt idx="481">
                  <c:v>44341</c:v>
                </c:pt>
                <c:pt idx="482">
                  <c:v>44342</c:v>
                </c:pt>
                <c:pt idx="483">
                  <c:v>44343</c:v>
                </c:pt>
                <c:pt idx="484">
                  <c:v>44344</c:v>
                </c:pt>
                <c:pt idx="485">
                  <c:v>44345</c:v>
                </c:pt>
                <c:pt idx="486">
                  <c:v>44346</c:v>
                </c:pt>
                <c:pt idx="487">
                  <c:v>44347</c:v>
                </c:pt>
                <c:pt idx="488">
                  <c:v>44348</c:v>
                </c:pt>
                <c:pt idx="489">
                  <c:v>44349</c:v>
                </c:pt>
                <c:pt idx="490">
                  <c:v>44350</c:v>
                </c:pt>
                <c:pt idx="491">
                  <c:v>44351</c:v>
                </c:pt>
                <c:pt idx="492">
                  <c:v>44352</c:v>
                </c:pt>
                <c:pt idx="493">
                  <c:v>44353</c:v>
                </c:pt>
                <c:pt idx="494">
                  <c:v>44354</c:v>
                </c:pt>
                <c:pt idx="495">
                  <c:v>44355</c:v>
                </c:pt>
                <c:pt idx="496">
                  <c:v>44356</c:v>
                </c:pt>
                <c:pt idx="497">
                  <c:v>44357</c:v>
                </c:pt>
                <c:pt idx="498">
                  <c:v>44358</c:v>
                </c:pt>
                <c:pt idx="499">
                  <c:v>44359</c:v>
                </c:pt>
                <c:pt idx="500">
                  <c:v>44360</c:v>
                </c:pt>
                <c:pt idx="501">
                  <c:v>44361</c:v>
                </c:pt>
                <c:pt idx="502">
                  <c:v>44362</c:v>
                </c:pt>
                <c:pt idx="503">
                  <c:v>44363</c:v>
                </c:pt>
                <c:pt idx="504">
                  <c:v>44364</c:v>
                </c:pt>
                <c:pt idx="505">
                  <c:v>44365</c:v>
                </c:pt>
                <c:pt idx="506">
                  <c:v>44366</c:v>
                </c:pt>
                <c:pt idx="507">
                  <c:v>44367</c:v>
                </c:pt>
                <c:pt idx="508">
                  <c:v>44368</c:v>
                </c:pt>
                <c:pt idx="509">
                  <c:v>44369</c:v>
                </c:pt>
                <c:pt idx="510">
                  <c:v>44370</c:v>
                </c:pt>
                <c:pt idx="511">
                  <c:v>44371</c:v>
                </c:pt>
                <c:pt idx="512">
                  <c:v>44372</c:v>
                </c:pt>
                <c:pt idx="513">
                  <c:v>44373</c:v>
                </c:pt>
                <c:pt idx="514">
                  <c:v>44374</c:v>
                </c:pt>
                <c:pt idx="515">
                  <c:v>44375</c:v>
                </c:pt>
                <c:pt idx="516">
                  <c:v>44376</c:v>
                </c:pt>
                <c:pt idx="517">
                  <c:v>44377</c:v>
                </c:pt>
                <c:pt idx="518">
                  <c:v>44378</c:v>
                </c:pt>
                <c:pt idx="519">
                  <c:v>44379</c:v>
                </c:pt>
                <c:pt idx="520">
                  <c:v>44380</c:v>
                </c:pt>
                <c:pt idx="521">
                  <c:v>44381</c:v>
                </c:pt>
                <c:pt idx="522">
                  <c:v>44382</c:v>
                </c:pt>
                <c:pt idx="523">
                  <c:v>44383</c:v>
                </c:pt>
                <c:pt idx="524">
                  <c:v>44384</c:v>
                </c:pt>
                <c:pt idx="525">
                  <c:v>44385</c:v>
                </c:pt>
                <c:pt idx="526">
                  <c:v>44386</c:v>
                </c:pt>
                <c:pt idx="527">
                  <c:v>44387</c:v>
                </c:pt>
                <c:pt idx="528">
                  <c:v>44388</c:v>
                </c:pt>
                <c:pt idx="529">
                  <c:v>44389</c:v>
                </c:pt>
                <c:pt idx="530">
                  <c:v>44390</c:v>
                </c:pt>
                <c:pt idx="531">
                  <c:v>44391</c:v>
                </c:pt>
                <c:pt idx="532">
                  <c:v>44392</c:v>
                </c:pt>
                <c:pt idx="533">
                  <c:v>44393</c:v>
                </c:pt>
                <c:pt idx="534">
                  <c:v>44394</c:v>
                </c:pt>
                <c:pt idx="535">
                  <c:v>44395</c:v>
                </c:pt>
                <c:pt idx="536">
                  <c:v>44396</c:v>
                </c:pt>
                <c:pt idx="537">
                  <c:v>44397</c:v>
                </c:pt>
                <c:pt idx="538">
                  <c:v>44398</c:v>
                </c:pt>
                <c:pt idx="539">
                  <c:v>44399</c:v>
                </c:pt>
                <c:pt idx="540">
                  <c:v>44400</c:v>
                </c:pt>
                <c:pt idx="541">
                  <c:v>44401</c:v>
                </c:pt>
                <c:pt idx="542">
                  <c:v>44402</c:v>
                </c:pt>
                <c:pt idx="543">
                  <c:v>44403</c:v>
                </c:pt>
                <c:pt idx="544">
                  <c:v>44404</c:v>
                </c:pt>
                <c:pt idx="545">
                  <c:v>44405</c:v>
                </c:pt>
                <c:pt idx="546">
                  <c:v>44406</c:v>
                </c:pt>
                <c:pt idx="547">
                  <c:v>44407</c:v>
                </c:pt>
                <c:pt idx="548">
                  <c:v>44408</c:v>
                </c:pt>
                <c:pt idx="549">
                  <c:v>44409</c:v>
                </c:pt>
                <c:pt idx="550">
                  <c:v>44410</c:v>
                </c:pt>
                <c:pt idx="551">
                  <c:v>44411</c:v>
                </c:pt>
                <c:pt idx="552">
                  <c:v>44412</c:v>
                </c:pt>
                <c:pt idx="553">
                  <c:v>44413</c:v>
                </c:pt>
                <c:pt idx="554">
                  <c:v>44414</c:v>
                </c:pt>
                <c:pt idx="555">
                  <c:v>44415</c:v>
                </c:pt>
                <c:pt idx="556">
                  <c:v>44416</c:v>
                </c:pt>
                <c:pt idx="557">
                  <c:v>44417</c:v>
                </c:pt>
                <c:pt idx="558">
                  <c:v>44418</c:v>
                </c:pt>
                <c:pt idx="559">
                  <c:v>44419</c:v>
                </c:pt>
                <c:pt idx="560">
                  <c:v>44420</c:v>
                </c:pt>
                <c:pt idx="561">
                  <c:v>44421</c:v>
                </c:pt>
                <c:pt idx="562">
                  <c:v>44422</c:v>
                </c:pt>
                <c:pt idx="563">
                  <c:v>44423</c:v>
                </c:pt>
                <c:pt idx="564">
                  <c:v>44424</c:v>
                </c:pt>
                <c:pt idx="565">
                  <c:v>44425</c:v>
                </c:pt>
                <c:pt idx="566">
                  <c:v>44426</c:v>
                </c:pt>
                <c:pt idx="567">
                  <c:v>44427</c:v>
                </c:pt>
                <c:pt idx="568">
                  <c:v>44428</c:v>
                </c:pt>
                <c:pt idx="569">
                  <c:v>44429</c:v>
                </c:pt>
                <c:pt idx="570">
                  <c:v>44430</c:v>
                </c:pt>
                <c:pt idx="571">
                  <c:v>44431</c:v>
                </c:pt>
                <c:pt idx="572">
                  <c:v>44432</c:v>
                </c:pt>
                <c:pt idx="573">
                  <c:v>44433</c:v>
                </c:pt>
                <c:pt idx="574">
                  <c:v>44434</c:v>
                </c:pt>
                <c:pt idx="575">
                  <c:v>44435</c:v>
                </c:pt>
                <c:pt idx="576">
                  <c:v>44436</c:v>
                </c:pt>
                <c:pt idx="577">
                  <c:v>44437</c:v>
                </c:pt>
                <c:pt idx="578">
                  <c:v>44438</c:v>
                </c:pt>
                <c:pt idx="579">
                  <c:v>44439</c:v>
                </c:pt>
                <c:pt idx="580">
                  <c:v>44440</c:v>
                </c:pt>
                <c:pt idx="581">
                  <c:v>44441</c:v>
                </c:pt>
                <c:pt idx="582">
                  <c:v>44442</c:v>
                </c:pt>
                <c:pt idx="583">
                  <c:v>44443</c:v>
                </c:pt>
                <c:pt idx="584">
                  <c:v>44444</c:v>
                </c:pt>
                <c:pt idx="585">
                  <c:v>44445</c:v>
                </c:pt>
                <c:pt idx="586">
                  <c:v>44446</c:v>
                </c:pt>
                <c:pt idx="587">
                  <c:v>44447</c:v>
                </c:pt>
                <c:pt idx="588">
                  <c:v>44448</c:v>
                </c:pt>
                <c:pt idx="589">
                  <c:v>44449</c:v>
                </c:pt>
                <c:pt idx="590">
                  <c:v>44450</c:v>
                </c:pt>
                <c:pt idx="591">
                  <c:v>44451</c:v>
                </c:pt>
                <c:pt idx="592">
                  <c:v>44452</c:v>
                </c:pt>
                <c:pt idx="593">
                  <c:v>44453</c:v>
                </c:pt>
                <c:pt idx="594">
                  <c:v>44454</c:v>
                </c:pt>
                <c:pt idx="595">
                  <c:v>44455</c:v>
                </c:pt>
                <c:pt idx="596">
                  <c:v>44456</c:v>
                </c:pt>
                <c:pt idx="597">
                  <c:v>44457</c:v>
                </c:pt>
                <c:pt idx="598">
                  <c:v>44458</c:v>
                </c:pt>
                <c:pt idx="599">
                  <c:v>44459</c:v>
                </c:pt>
                <c:pt idx="600">
                  <c:v>44460</c:v>
                </c:pt>
                <c:pt idx="601">
                  <c:v>44461</c:v>
                </c:pt>
                <c:pt idx="602">
                  <c:v>44462</c:v>
                </c:pt>
                <c:pt idx="603">
                  <c:v>44463</c:v>
                </c:pt>
                <c:pt idx="604">
                  <c:v>44464</c:v>
                </c:pt>
                <c:pt idx="605">
                  <c:v>44465</c:v>
                </c:pt>
                <c:pt idx="606">
                  <c:v>44466</c:v>
                </c:pt>
                <c:pt idx="607">
                  <c:v>44467</c:v>
                </c:pt>
                <c:pt idx="608">
                  <c:v>44468</c:v>
                </c:pt>
                <c:pt idx="609">
                  <c:v>44469</c:v>
                </c:pt>
                <c:pt idx="610">
                  <c:v>44470</c:v>
                </c:pt>
                <c:pt idx="611">
                  <c:v>44471</c:v>
                </c:pt>
                <c:pt idx="612">
                  <c:v>44472</c:v>
                </c:pt>
                <c:pt idx="613">
                  <c:v>44473</c:v>
                </c:pt>
                <c:pt idx="614">
                  <c:v>44474</c:v>
                </c:pt>
                <c:pt idx="615">
                  <c:v>44475</c:v>
                </c:pt>
                <c:pt idx="616">
                  <c:v>44476</c:v>
                </c:pt>
                <c:pt idx="617">
                  <c:v>44477</c:v>
                </c:pt>
                <c:pt idx="618">
                  <c:v>44478</c:v>
                </c:pt>
                <c:pt idx="619">
                  <c:v>44479</c:v>
                </c:pt>
                <c:pt idx="620">
                  <c:v>44480</c:v>
                </c:pt>
                <c:pt idx="621">
                  <c:v>44481</c:v>
                </c:pt>
                <c:pt idx="622">
                  <c:v>44482</c:v>
                </c:pt>
                <c:pt idx="623">
                  <c:v>44483</c:v>
                </c:pt>
                <c:pt idx="624">
                  <c:v>44484</c:v>
                </c:pt>
                <c:pt idx="625">
                  <c:v>44485</c:v>
                </c:pt>
                <c:pt idx="626">
                  <c:v>44486</c:v>
                </c:pt>
                <c:pt idx="627">
                  <c:v>44487</c:v>
                </c:pt>
                <c:pt idx="628">
                  <c:v>44488</c:v>
                </c:pt>
                <c:pt idx="629">
                  <c:v>44489</c:v>
                </c:pt>
                <c:pt idx="630">
                  <c:v>44490</c:v>
                </c:pt>
                <c:pt idx="631">
                  <c:v>44491</c:v>
                </c:pt>
                <c:pt idx="632">
                  <c:v>44492</c:v>
                </c:pt>
                <c:pt idx="633">
                  <c:v>44493</c:v>
                </c:pt>
                <c:pt idx="634">
                  <c:v>44494</c:v>
                </c:pt>
                <c:pt idx="635">
                  <c:v>44495</c:v>
                </c:pt>
                <c:pt idx="636">
                  <c:v>44496</c:v>
                </c:pt>
                <c:pt idx="637">
                  <c:v>44497</c:v>
                </c:pt>
                <c:pt idx="638">
                  <c:v>44498</c:v>
                </c:pt>
                <c:pt idx="639">
                  <c:v>44499</c:v>
                </c:pt>
                <c:pt idx="640">
                  <c:v>44500</c:v>
                </c:pt>
                <c:pt idx="641">
                  <c:v>44501</c:v>
                </c:pt>
                <c:pt idx="642">
                  <c:v>44502</c:v>
                </c:pt>
                <c:pt idx="643">
                  <c:v>44503</c:v>
                </c:pt>
                <c:pt idx="644">
                  <c:v>44504</c:v>
                </c:pt>
                <c:pt idx="645">
                  <c:v>44505</c:v>
                </c:pt>
                <c:pt idx="646">
                  <c:v>44506</c:v>
                </c:pt>
                <c:pt idx="647">
                  <c:v>44507</c:v>
                </c:pt>
                <c:pt idx="648">
                  <c:v>44508</c:v>
                </c:pt>
                <c:pt idx="649">
                  <c:v>44509</c:v>
                </c:pt>
                <c:pt idx="650">
                  <c:v>44510</c:v>
                </c:pt>
                <c:pt idx="651">
                  <c:v>44511</c:v>
                </c:pt>
                <c:pt idx="652">
                  <c:v>44512</c:v>
                </c:pt>
                <c:pt idx="653">
                  <c:v>44513</c:v>
                </c:pt>
                <c:pt idx="654">
                  <c:v>44514</c:v>
                </c:pt>
                <c:pt idx="655">
                  <c:v>44515</c:v>
                </c:pt>
                <c:pt idx="656">
                  <c:v>44516</c:v>
                </c:pt>
                <c:pt idx="657">
                  <c:v>44517</c:v>
                </c:pt>
                <c:pt idx="658">
                  <c:v>44518</c:v>
                </c:pt>
                <c:pt idx="659">
                  <c:v>44519</c:v>
                </c:pt>
                <c:pt idx="660">
                  <c:v>44520</c:v>
                </c:pt>
                <c:pt idx="661">
                  <c:v>44521</c:v>
                </c:pt>
                <c:pt idx="662">
                  <c:v>44522</c:v>
                </c:pt>
                <c:pt idx="663">
                  <c:v>44523</c:v>
                </c:pt>
                <c:pt idx="664">
                  <c:v>44524</c:v>
                </c:pt>
                <c:pt idx="665">
                  <c:v>44525</c:v>
                </c:pt>
                <c:pt idx="666">
                  <c:v>44526</c:v>
                </c:pt>
                <c:pt idx="667">
                  <c:v>44527</c:v>
                </c:pt>
                <c:pt idx="668">
                  <c:v>44528</c:v>
                </c:pt>
                <c:pt idx="669">
                  <c:v>44529</c:v>
                </c:pt>
                <c:pt idx="670">
                  <c:v>44530</c:v>
                </c:pt>
                <c:pt idx="671">
                  <c:v>44531</c:v>
                </c:pt>
                <c:pt idx="672">
                  <c:v>44532</c:v>
                </c:pt>
                <c:pt idx="673">
                  <c:v>44533</c:v>
                </c:pt>
                <c:pt idx="674">
                  <c:v>44534</c:v>
                </c:pt>
                <c:pt idx="675">
                  <c:v>44535</c:v>
                </c:pt>
                <c:pt idx="676">
                  <c:v>44536</c:v>
                </c:pt>
                <c:pt idx="677">
                  <c:v>44537</c:v>
                </c:pt>
                <c:pt idx="678">
                  <c:v>44538</c:v>
                </c:pt>
                <c:pt idx="679">
                  <c:v>44539</c:v>
                </c:pt>
                <c:pt idx="680">
                  <c:v>44540</c:v>
                </c:pt>
                <c:pt idx="681">
                  <c:v>44541</c:v>
                </c:pt>
                <c:pt idx="682">
                  <c:v>44542</c:v>
                </c:pt>
                <c:pt idx="683">
                  <c:v>44543</c:v>
                </c:pt>
                <c:pt idx="684">
                  <c:v>44544</c:v>
                </c:pt>
                <c:pt idx="685">
                  <c:v>44545</c:v>
                </c:pt>
                <c:pt idx="686">
                  <c:v>44546</c:v>
                </c:pt>
                <c:pt idx="687">
                  <c:v>44547</c:v>
                </c:pt>
                <c:pt idx="688">
                  <c:v>44548</c:v>
                </c:pt>
                <c:pt idx="689">
                  <c:v>44549</c:v>
                </c:pt>
                <c:pt idx="690">
                  <c:v>44550</c:v>
                </c:pt>
                <c:pt idx="691">
                  <c:v>44551</c:v>
                </c:pt>
                <c:pt idx="692">
                  <c:v>44552</c:v>
                </c:pt>
                <c:pt idx="693">
                  <c:v>44553</c:v>
                </c:pt>
                <c:pt idx="694">
                  <c:v>44554</c:v>
                </c:pt>
                <c:pt idx="695">
                  <c:v>44555</c:v>
                </c:pt>
                <c:pt idx="696">
                  <c:v>44556</c:v>
                </c:pt>
                <c:pt idx="697">
                  <c:v>44557</c:v>
                </c:pt>
                <c:pt idx="698">
                  <c:v>44558</c:v>
                </c:pt>
                <c:pt idx="699">
                  <c:v>44559</c:v>
                </c:pt>
                <c:pt idx="700">
                  <c:v>44560</c:v>
                </c:pt>
                <c:pt idx="701">
                  <c:v>44561</c:v>
                </c:pt>
                <c:pt idx="702">
                  <c:v>44562</c:v>
                </c:pt>
                <c:pt idx="703">
                  <c:v>44563</c:v>
                </c:pt>
                <c:pt idx="704">
                  <c:v>44564</c:v>
                </c:pt>
                <c:pt idx="705">
                  <c:v>44565</c:v>
                </c:pt>
                <c:pt idx="706">
                  <c:v>44566</c:v>
                </c:pt>
                <c:pt idx="707">
                  <c:v>44567</c:v>
                </c:pt>
                <c:pt idx="708">
                  <c:v>44568</c:v>
                </c:pt>
                <c:pt idx="709">
                  <c:v>44569</c:v>
                </c:pt>
                <c:pt idx="710">
                  <c:v>44570</c:v>
                </c:pt>
                <c:pt idx="711">
                  <c:v>44571</c:v>
                </c:pt>
                <c:pt idx="712">
                  <c:v>44572</c:v>
                </c:pt>
                <c:pt idx="713">
                  <c:v>44573</c:v>
                </c:pt>
                <c:pt idx="714">
                  <c:v>44574</c:v>
                </c:pt>
                <c:pt idx="715">
                  <c:v>44575</c:v>
                </c:pt>
                <c:pt idx="716">
                  <c:v>44576</c:v>
                </c:pt>
                <c:pt idx="717">
                  <c:v>44577</c:v>
                </c:pt>
                <c:pt idx="718">
                  <c:v>44578</c:v>
                </c:pt>
                <c:pt idx="719">
                  <c:v>44579</c:v>
                </c:pt>
                <c:pt idx="720">
                  <c:v>44580</c:v>
                </c:pt>
                <c:pt idx="721">
                  <c:v>44581</c:v>
                </c:pt>
                <c:pt idx="722">
                  <c:v>44582</c:v>
                </c:pt>
                <c:pt idx="723">
                  <c:v>44583</c:v>
                </c:pt>
                <c:pt idx="724">
                  <c:v>44584</c:v>
                </c:pt>
                <c:pt idx="725">
                  <c:v>44585</c:v>
                </c:pt>
                <c:pt idx="726">
                  <c:v>44586</c:v>
                </c:pt>
                <c:pt idx="727">
                  <c:v>44587</c:v>
                </c:pt>
                <c:pt idx="728">
                  <c:v>44588</c:v>
                </c:pt>
                <c:pt idx="729">
                  <c:v>44589</c:v>
                </c:pt>
                <c:pt idx="730">
                  <c:v>44590</c:v>
                </c:pt>
                <c:pt idx="731">
                  <c:v>44591</c:v>
                </c:pt>
                <c:pt idx="732">
                  <c:v>44592</c:v>
                </c:pt>
                <c:pt idx="733">
                  <c:v>44593</c:v>
                </c:pt>
                <c:pt idx="734">
                  <c:v>44594</c:v>
                </c:pt>
                <c:pt idx="735">
                  <c:v>44595</c:v>
                </c:pt>
                <c:pt idx="736">
                  <c:v>44596</c:v>
                </c:pt>
                <c:pt idx="737">
                  <c:v>44597</c:v>
                </c:pt>
                <c:pt idx="738">
                  <c:v>44598</c:v>
                </c:pt>
                <c:pt idx="739">
                  <c:v>44599</c:v>
                </c:pt>
                <c:pt idx="740">
                  <c:v>44600</c:v>
                </c:pt>
                <c:pt idx="741">
                  <c:v>44601</c:v>
                </c:pt>
                <c:pt idx="742">
                  <c:v>44602</c:v>
                </c:pt>
                <c:pt idx="743">
                  <c:v>44603</c:v>
                </c:pt>
                <c:pt idx="744">
                  <c:v>44604</c:v>
                </c:pt>
                <c:pt idx="745">
                  <c:v>44605</c:v>
                </c:pt>
                <c:pt idx="746">
                  <c:v>44606</c:v>
                </c:pt>
                <c:pt idx="747">
                  <c:v>44607</c:v>
                </c:pt>
                <c:pt idx="748">
                  <c:v>44608</c:v>
                </c:pt>
                <c:pt idx="749">
                  <c:v>44609</c:v>
                </c:pt>
                <c:pt idx="750">
                  <c:v>44610</c:v>
                </c:pt>
                <c:pt idx="751">
                  <c:v>44611</c:v>
                </c:pt>
                <c:pt idx="752">
                  <c:v>44612</c:v>
                </c:pt>
                <c:pt idx="753">
                  <c:v>44613</c:v>
                </c:pt>
                <c:pt idx="754">
                  <c:v>44614</c:v>
                </c:pt>
                <c:pt idx="755">
                  <c:v>44615</c:v>
                </c:pt>
                <c:pt idx="756">
                  <c:v>44616</c:v>
                </c:pt>
                <c:pt idx="757">
                  <c:v>44617</c:v>
                </c:pt>
                <c:pt idx="758">
                  <c:v>44618</c:v>
                </c:pt>
                <c:pt idx="759">
                  <c:v>44619</c:v>
                </c:pt>
                <c:pt idx="760">
                  <c:v>44620</c:v>
                </c:pt>
                <c:pt idx="761">
                  <c:v>44621</c:v>
                </c:pt>
                <c:pt idx="762">
                  <c:v>44622</c:v>
                </c:pt>
                <c:pt idx="763">
                  <c:v>44623</c:v>
                </c:pt>
                <c:pt idx="764">
                  <c:v>44624</c:v>
                </c:pt>
                <c:pt idx="765">
                  <c:v>44625</c:v>
                </c:pt>
                <c:pt idx="766">
                  <c:v>44626</c:v>
                </c:pt>
                <c:pt idx="767">
                  <c:v>44627</c:v>
                </c:pt>
                <c:pt idx="768">
                  <c:v>44628</c:v>
                </c:pt>
                <c:pt idx="769">
                  <c:v>44629</c:v>
                </c:pt>
                <c:pt idx="770">
                  <c:v>44630</c:v>
                </c:pt>
                <c:pt idx="771">
                  <c:v>44631</c:v>
                </c:pt>
                <c:pt idx="772">
                  <c:v>44632</c:v>
                </c:pt>
                <c:pt idx="773">
                  <c:v>44633</c:v>
                </c:pt>
                <c:pt idx="774">
                  <c:v>44634</c:v>
                </c:pt>
                <c:pt idx="775">
                  <c:v>44635</c:v>
                </c:pt>
                <c:pt idx="776">
                  <c:v>44636</c:v>
                </c:pt>
                <c:pt idx="777">
                  <c:v>44637</c:v>
                </c:pt>
                <c:pt idx="778">
                  <c:v>44638</c:v>
                </c:pt>
                <c:pt idx="779">
                  <c:v>44639</c:v>
                </c:pt>
                <c:pt idx="780">
                  <c:v>44640</c:v>
                </c:pt>
                <c:pt idx="781">
                  <c:v>44641</c:v>
                </c:pt>
                <c:pt idx="782">
                  <c:v>44642</c:v>
                </c:pt>
                <c:pt idx="783">
                  <c:v>44643</c:v>
                </c:pt>
                <c:pt idx="784">
                  <c:v>44644</c:v>
                </c:pt>
                <c:pt idx="785">
                  <c:v>44645</c:v>
                </c:pt>
                <c:pt idx="786">
                  <c:v>44646</c:v>
                </c:pt>
                <c:pt idx="787">
                  <c:v>44647</c:v>
                </c:pt>
                <c:pt idx="788">
                  <c:v>44648</c:v>
                </c:pt>
                <c:pt idx="789">
                  <c:v>44649</c:v>
                </c:pt>
                <c:pt idx="790">
                  <c:v>44650</c:v>
                </c:pt>
                <c:pt idx="791">
                  <c:v>44651</c:v>
                </c:pt>
                <c:pt idx="792">
                  <c:v>44652</c:v>
                </c:pt>
                <c:pt idx="793">
                  <c:v>44653</c:v>
                </c:pt>
                <c:pt idx="794">
                  <c:v>44654</c:v>
                </c:pt>
                <c:pt idx="795">
                  <c:v>44655</c:v>
                </c:pt>
                <c:pt idx="796">
                  <c:v>44656</c:v>
                </c:pt>
                <c:pt idx="797">
                  <c:v>44657</c:v>
                </c:pt>
                <c:pt idx="798">
                  <c:v>44658</c:v>
                </c:pt>
                <c:pt idx="799">
                  <c:v>44659</c:v>
                </c:pt>
                <c:pt idx="800">
                  <c:v>44660</c:v>
                </c:pt>
                <c:pt idx="801">
                  <c:v>44661</c:v>
                </c:pt>
                <c:pt idx="802">
                  <c:v>44662</c:v>
                </c:pt>
                <c:pt idx="803">
                  <c:v>44663</c:v>
                </c:pt>
                <c:pt idx="804">
                  <c:v>44664</c:v>
                </c:pt>
                <c:pt idx="805">
                  <c:v>44665</c:v>
                </c:pt>
                <c:pt idx="806">
                  <c:v>44666</c:v>
                </c:pt>
                <c:pt idx="807">
                  <c:v>44667</c:v>
                </c:pt>
                <c:pt idx="808">
                  <c:v>44668</c:v>
                </c:pt>
                <c:pt idx="809">
                  <c:v>44669</c:v>
                </c:pt>
                <c:pt idx="810">
                  <c:v>44670</c:v>
                </c:pt>
                <c:pt idx="811">
                  <c:v>44671</c:v>
                </c:pt>
                <c:pt idx="812">
                  <c:v>44672</c:v>
                </c:pt>
                <c:pt idx="813">
                  <c:v>44673</c:v>
                </c:pt>
                <c:pt idx="814">
                  <c:v>44674</c:v>
                </c:pt>
                <c:pt idx="815">
                  <c:v>44675</c:v>
                </c:pt>
                <c:pt idx="816">
                  <c:v>44676</c:v>
                </c:pt>
                <c:pt idx="817">
                  <c:v>44677</c:v>
                </c:pt>
                <c:pt idx="818">
                  <c:v>44678</c:v>
                </c:pt>
                <c:pt idx="819">
                  <c:v>44679</c:v>
                </c:pt>
                <c:pt idx="820">
                  <c:v>44680</c:v>
                </c:pt>
                <c:pt idx="821">
                  <c:v>44681</c:v>
                </c:pt>
                <c:pt idx="822">
                  <c:v>44682</c:v>
                </c:pt>
              </c:numCache>
            </c:numRef>
          </c:cat>
          <c:val>
            <c:numRef>
              <c:f>'Covid cases'!$B$2:$B$1000</c:f>
              <c:numCache>
                <c:formatCode>General</c:formatCode>
                <c:ptCount val="999"/>
                <c:pt idx="0">
                  <c:v>1</c:v>
                </c:pt>
                <c:pt idx="1">
                  <c:v>0</c:v>
                </c:pt>
                <c:pt idx="2">
                  <c:v>0</c:v>
                </c:pt>
                <c:pt idx="3">
                  <c:v>1</c:v>
                </c:pt>
                <c:pt idx="4">
                  <c:v>18</c:v>
                </c:pt>
                <c:pt idx="5">
                  <c:v>0</c:v>
                </c:pt>
                <c:pt idx="6">
                  <c:v>1</c:v>
                </c:pt>
                <c:pt idx="7">
                  <c:v>0</c:v>
                </c:pt>
                <c:pt idx="8">
                  <c:v>0</c:v>
                </c:pt>
                <c:pt idx="9">
                  <c:v>3</c:v>
                </c:pt>
                <c:pt idx="10">
                  <c:v>1</c:v>
                </c:pt>
                <c:pt idx="11">
                  <c:v>1</c:v>
                </c:pt>
                <c:pt idx="12">
                  <c:v>4</c:v>
                </c:pt>
                <c:pt idx="13">
                  <c:v>1</c:v>
                </c:pt>
                <c:pt idx="14">
                  <c:v>1</c:v>
                </c:pt>
                <c:pt idx="15">
                  <c:v>0</c:v>
                </c:pt>
                <c:pt idx="16">
                  <c:v>0</c:v>
                </c:pt>
                <c:pt idx="17">
                  <c:v>0</c:v>
                </c:pt>
                <c:pt idx="18">
                  <c:v>1</c:v>
                </c:pt>
                <c:pt idx="19">
                  <c:v>0</c:v>
                </c:pt>
                <c:pt idx="20">
                  <c:v>0</c:v>
                </c:pt>
                <c:pt idx="21">
                  <c:v>0</c:v>
                </c:pt>
                <c:pt idx="22">
                  <c:v>2</c:v>
                </c:pt>
                <c:pt idx="23">
                  <c:v>0</c:v>
                </c:pt>
                <c:pt idx="24">
                  <c:v>6</c:v>
                </c:pt>
                <c:pt idx="25">
                  <c:v>2</c:v>
                </c:pt>
                <c:pt idx="26">
                  <c:v>3</c:v>
                </c:pt>
                <c:pt idx="27">
                  <c:v>2</c:v>
                </c:pt>
                <c:pt idx="28">
                  <c:v>8</c:v>
                </c:pt>
                <c:pt idx="29">
                  <c:v>12</c:v>
                </c:pt>
                <c:pt idx="30">
                  <c:v>4</c:v>
                </c:pt>
                <c:pt idx="31">
                  <c:v>20</c:v>
                </c:pt>
                <c:pt idx="32">
                  <c:v>41</c:v>
                </c:pt>
                <c:pt idx="33">
                  <c:v>58</c:v>
                </c:pt>
                <c:pt idx="34">
                  <c:v>56</c:v>
                </c:pt>
                <c:pt idx="35">
                  <c:v>49</c:v>
                </c:pt>
                <c:pt idx="36">
                  <c:v>83</c:v>
                </c:pt>
                <c:pt idx="37">
                  <c:v>68</c:v>
                </c:pt>
                <c:pt idx="38">
                  <c:v>55</c:v>
                </c:pt>
                <c:pt idx="39">
                  <c:v>148</c:v>
                </c:pt>
                <c:pt idx="40">
                  <c:v>265</c:v>
                </c:pt>
                <c:pt idx="41">
                  <c:v>403</c:v>
                </c:pt>
                <c:pt idx="42">
                  <c:v>484</c:v>
                </c:pt>
                <c:pt idx="43">
                  <c:v>478</c:v>
                </c:pt>
                <c:pt idx="44">
                  <c:v>352</c:v>
                </c:pt>
                <c:pt idx="45">
                  <c:v>441</c:v>
                </c:pt>
                <c:pt idx="46">
                  <c:v>602</c:v>
                </c:pt>
                <c:pt idx="47">
                  <c:v>783</c:v>
                </c:pt>
                <c:pt idx="48">
                  <c:v>980</c:v>
                </c:pt>
                <c:pt idx="49">
                  <c:v>1040</c:v>
                </c:pt>
                <c:pt idx="50">
                  <c:v>1253</c:v>
                </c:pt>
                <c:pt idx="51">
                  <c:v>1183</c:v>
                </c:pt>
                <c:pt idx="52">
                  <c:v>1361</c:v>
                </c:pt>
                <c:pt idx="53">
                  <c:v>2289</c:v>
                </c:pt>
                <c:pt idx="54">
                  <c:v>2353</c:v>
                </c:pt>
                <c:pt idx="55">
                  <c:v>2666</c:v>
                </c:pt>
                <c:pt idx="56">
                  <c:v>3039</c:v>
                </c:pt>
                <c:pt idx="57">
                  <c:v>3154</c:v>
                </c:pt>
                <c:pt idx="58">
                  <c:v>2774</c:v>
                </c:pt>
                <c:pt idx="59">
                  <c:v>2818</c:v>
                </c:pt>
                <c:pt idx="60">
                  <c:v>4195</c:v>
                </c:pt>
                <c:pt idx="61">
                  <c:v>4463</c:v>
                </c:pt>
                <c:pt idx="62">
                  <c:v>4891</c:v>
                </c:pt>
                <c:pt idx="63">
                  <c:v>4824</c:v>
                </c:pt>
                <c:pt idx="64">
                  <c:v>4853</c:v>
                </c:pt>
                <c:pt idx="65">
                  <c:v>3976</c:v>
                </c:pt>
                <c:pt idx="66">
                  <c:v>3556</c:v>
                </c:pt>
                <c:pt idx="67">
                  <c:v>5273</c:v>
                </c:pt>
                <c:pt idx="68">
                  <c:v>5477</c:v>
                </c:pt>
                <c:pt idx="69">
                  <c:v>5146</c:v>
                </c:pt>
                <c:pt idx="70">
                  <c:v>4875</c:v>
                </c:pt>
                <c:pt idx="71">
                  <c:v>4327</c:v>
                </c:pt>
                <c:pt idx="72">
                  <c:v>3585</c:v>
                </c:pt>
                <c:pt idx="73">
                  <c:v>3507</c:v>
                </c:pt>
                <c:pt idx="74">
                  <c:v>4203</c:v>
                </c:pt>
                <c:pt idx="75">
                  <c:v>4335</c:v>
                </c:pt>
                <c:pt idx="76">
                  <c:v>5070</c:v>
                </c:pt>
                <c:pt idx="77">
                  <c:v>5292</c:v>
                </c:pt>
                <c:pt idx="78">
                  <c:v>4977</c:v>
                </c:pt>
                <c:pt idx="79">
                  <c:v>4744</c:v>
                </c:pt>
                <c:pt idx="80">
                  <c:v>3881</c:v>
                </c:pt>
                <c:pt idx="81">
                  <c:v>4441</c:v>
                </c:pt>
                <c:pt idx="82">
                  <c:v>4796</c:v>
                </c:pt>
                <c:pt idx="83">
                  <c:v>5517</c:v>
                </c:pt>
                <c:pt idx="84">
                  <c:v>5166</c:v>
                </c:pt>
                <c:pt idx="85">
                  <c:v>4961</c:v>
                </c:pt>
                <c:pt idx="86">
                  <c:v>3757</c:v>
                </c:pt>
                <c:pt idx="87">
                  <c:v>3476</c:v>
                </c:pt>
                <c:pt idx="88">
                  <c:v>4739</c:v>
                </c:pt>
                <c:pt idx="89">
                  <c:v>4719</c:v>
                </c:pt>
                <c:pt idx="90">
                  <c:v>5433</c:v>
                </c:pt>
                <c:pt idx="91">
                  <c:v>4961</c:v>
                </c:pt>
                <c:pt idx="92">
                  <c:v>4766</c:v>
                </c:pt>
                <c:pt idx="93">
                  <c:v>3258</c:v>
                </c:pt>
                <c:pt idx="94">
                  <c:v>3002</c:v>
                </c:pt>
                <c:pt idx="95">
                  <c:v>3398</c:v>
                </c:pt>
                <c:pt idx="96">
                  <c:v>3686</c:v>
                </c:pt>
                <c:pt idx="97">
                  <c:v>3832</c:v>
                </c:pt>
                <c:pt idx="98">
                  <c:v>3787</c:v>
                </c:pt>
                <c:pt idx="99">
                  <c:v>3064</c:v>
                </c:pt>
                <c:pt idx="100">
                  <c:v>2170</c:v>
                </c:pt>
                <c:pt idx="101">
                  <c:v>2337</c:v>
                </c:pt>
                <c:pt idx="102">
                  <c:v>3612</c:v>
                </c:pt>
                <c:pt idx="103">
                  <c:v>3410</c:v>
                </c:pt>
                <c:pt idx="104">
                  <c:v>3330</c:v>
                </c:pt>
                <c:pt idx="105">
                  <c:v>2630</c:v>
                </c:pt>
                <c:pt idx="106">
                  <c:v>2530</c:v>
                </c:pt>
                <c:pt idx="107">
                  <c:v>2082</c:v>
                </c:pt>
                <c:pt idx="108">
                  <c:v>1837</c:v>
                </c:pt>
                <c:pt idx="109">
                  <c:v>2581</c:v>
                </c:pt>
                <c:pt idx="110">
                  <c:v>3063</c:v>
                </c:pt>
                <c:pt idx="111">
                  <c:v>2719</c:v>
                </c:pt>
                <c:pt idx="112">
                  <c:v>2567</c:v>
                </c:pt>
                <c:pt idx="113">
                  <c:v>2057</c:v>
                </c:pt>
                <c:pt idx="114">
                  <c:v>1532</c:v>
                </c:pt>
                <c:pt idx="115">
                  <c:v>1373</c:v>
                </c:pt>
                <c:pt idx="116">
                  <c:v>1625</c:v>
                </c:pt>
                <c:pt idx="117">
                  <c:v>2070</c:v>
                </c:pt>
                <c:pt idx="118">
                  <c:v>1825</c:v>
                </c:pt>
                <c:pt idx="119">
                  <c:v>1757</c:v>
                </c:pt>
                <c:pt idx="120">
                  <c:v>1532</c:v>
                </c:pt>
                <c:pt idx="121">
                  <c:v>1132</c:v>
                </c:pt>
                <c:pt idx="122">
                  <c:v>1080</c:v>
                </c:pt>
                <c:pt idx="123">
                  <c:v>1439</c:v>
                </c:pt>
                <c:pt idx="124">
                  <c:v>1492</c:v>
                </c:pt>
                <c:pt idx="125">
                  <c:v>1369</c:v>
                </c:pt>
                <c:pt idx="126">
                  <c:v>1249</c:v>
                </c:pt>
                <c:pt idx="127">
                  <c:v>1123</c:v>
                </c:pt>
                <c:pt idx="128">
                  <c:v>804</c:v>
                </c:pt>
                <c:pt idx="129">
                  <c:v>722</c:v>
                </c:pt>
                <c:pt idx="130">
                  <c:v>1099</c:v>
                </c:pt>
                <c:pt idx="131">
                  <c:v>1165</c:v>
                </c:pt>
                <c:pt idx="132">
                  <c:v>1196</c:v>
                </c:pt>
                <c:pt idx="133">
                  <c:v>1013</c:v>
                </c:pt>
                <c:pt idx="134">
                  <c:v>1053</c:v>
                </c:pt>
                <c:pt idx="135">
                  <c:v>886</c:v>
                </c:pt>
                <c:pt idx="136">
                  <c:v>826</c:v>
                </c:pt>
                <c:pt idx="137">
                  <c:v>1045</c:v>
                </c:pt>
                <c:pt idx="138">
                  <c:v>1103</c:v>
                </c:pt>
                <c:pt idx="139">
                  <c:v>1017</c:v>
                </c:pt>
                <c:pt idx="140">
                  <c:v>1022</c:v>
                </c:pt>
                <c:pt idx="141">
                  <c:v>993</c:v>
                </c:pt>
                <c:pt idx="142">
                  <c:v>683</c:v>
                </c:pt>
                <c:pt idx="143">
                  <c:v>636</c:v>
                </c:pt>
                <c:pt idx="144">
                  <c:v>899</c:v>
                </c:pt>
                <c:pt idx="145">
                  <c:v>883</c:v>
                </c:pt>
                <c:pt idx="146">
                  <c:v>777</c:v>
                </c:pt>
                <c:pt idx="147">
                  <c:v>726</c:v>
                </c:pt>
                <c:pt idx="148">
                  <c:v>666</c:v>
                </c:pt>
                <c:pt idx="149">
                  <c:v>653</c:v>
                </c:pt>
                <c:pt idx="150">
                  <c:v>449</c:v>
                </c:pt>
                <c:pt idx="151">
                  <c:v>724</c:v>
                </c:pt>
                <c:pt idx="152">
                  <c:v>623</c:v>
                </c:pt>
                <c:pt idx="153">
                  <c:v>652</c:v>
                </c:pt>
                <c:pt idx="154">
                  <c:v>606</c:v>
                </c:pt>
                <c:pt idx="155">
                  <c:v>568</c:v>
                </c:pt>
                <c:pt idx="156">
                  <c:v>399</c:v>
                </c:pt>
                <c:pt idx="157">
                  <c:v>558</c:v>
                </c:pt>
                <c:pt idx="158">
                  <c:v>714</c:v>
                </c:pt>
                <c:pt idx="159">
                  <c:v>609</c:v>
                </c:pt>
                <c:pt idx="160">
                  <c:v>713</c:v>
                </c:pt>
                <c:pt idx="161">
                  <c:v>722</c:v>
                </c:pt>
                <c:pt idx="162">
                  <c:v>568</c:v>
                </c:pt>
                <c:pt idx="163">
                  <c:v>459</c:v>
                </c:pt>
                <c:pt idx="164">
                  <c:v>366</c:v>
                </c:pt>
                <c:pt idx="165">
                  <c:v>740</c:v>
                </c:pt>
                <c:pt idx="166">
                  <c:v>705</c:v>
                </c:pt>
                <c:pt idx="167">
                  <c:v>777</c:v>
                </c:pt>
                <c:pt idx="168">
                  <c:v>712</c:v>
                </c:pt>
                <c:pt idx="169">
                  <c:v>582</c:v>
                </c:pt>
                <c:pt idx="170">
                  <c:v>505</c:v>
                </c:pt>
                <c:pt idx="171">
                  <c:v>448</c:v>
                </c:pt>
                <c:pt idx="172">
                  <c:v>830</c:v>
                </c:pt>
                <c:pt idx="173">
                  <c:v>788</c:v>
                </c:pt>
                <c:pt idx="174">
                  <c:v>816</c:v>
                </c:pt>
                <c:pt idx="175">
                  <c:v>808</c:v>
                </c:pt>
                <c:pt idx="176">
                  <c:v>774</c:v>
                </c:pt>
                <c:pt idx="177">
                  <c:v>530</c:v>
                </c:pt>
                <c:pt idx="178">
                  <c:v>563</c:v>
                </c:pt>
                <c:pt idx="179">
                  <c:v>869</c:v>
                </c:pt>
                <c:pt idx="180">
                  <c:v>856</c:v>
                </c:pt>
                <c:pt idx="181">
                  <c:v>1062</c:v>
                </c:pt>
                <c:pt idx="182">
                  <c:v>946</c:v>
                </c:pt>
                <c:pt idx="183">
                  <c:v>697</c:v>
                </c:pt>
                <c:pt idx="184">
                  <c:v>559</c:v>
                </c:pt>
                <c:pt idx="185">
                  <c:v>564</c:v>
                </c:pt>
                <c:pt idx="186">
                  <c:v>1060</c:v>
                </c:pt>
                <c:pt idx="187">
                  <c:v>1066</c:v>
                </c:pt>
                <c:pt idx="188">
                  <c:v>1092</c:v>
                </c:pt>
                <c:pt idx="189">
                  <c:v>1105</c:v>
                </c:pt>
                <c:pt idx="190">
                  <c:v>973</c:v>
                </c:pt>
                <c:pt idx="191">
                  <c:v>710</c:v>
                </c:pt>
                <c:pt idx="192">
                  <c:v>627</c:v>
                </c:pt>
                <c:pt idx="193">
                  <c:v>1499</c:v>
                </c:pt>
                <c:pt idx="194">
                  <c:v>1378</c:v>
                </c:pt>
                <c:pt idx="195">
                  <c:v>1242</c:v>
                </c:pt>
                <c:pt idx="196">
                  <c:v>1156</c:v>
                </c:pt>
                <c:pt idx="197">
                  <c:v>1185</c:v>
                </c:pt>
                <c:pt idx="198">
                  <c:v>714</c:v>
                </c:pt>
                <c:pt idx="199">
                  <c:v>602</c:v>
                </c:pt>
                <c:pt idx="200">
                  <c:v>1298</c:v>
                </c:pt>
                <c:pt idx="201">
                  <c:v>1116</c:v>
                </c:pt>
                <c:pt idx="202">
                  <c:v>1282</c:v>
                </c:pt>
                <c:pt idx="203">
                  <c:v>1498</c:v>
                </c:pt>
                <c:pt idx="204">
                  <c:v>1218</c:v>
                </c:pt>
                <c:pt idx="205">
                  <c:v>842</c:v>
                </c:pt>
                <c:pt idx="206">
                  <c:v>831</c:v>
                </c:pt>
                <c:pt idx="207">
                  <c:v>1301</c:v>
                </c:pt>
                <c:pt idx="208">
                  <c:v>1270</c:v>
                </c:pt>
                <c:pt idx="209">
                  <c:v>1388</c:v>
                </c:pt>
                <c:pt idx="210">
                  <c:v>1591</c:v>
                </c:pt>
                <c:pt idx="211">
                  <c:v>1632</c:v>
                </c:pt>
                <c:pt idx="212">
                  <c:v>1230</c:v>
                </c:pt>
                <c:pt idx="213">
                  <c:v>1171</c:v>
                </c:pt>
                <c:pt idx="214">
                  <c:v>1513</c:v>
                </c:pt>
                <c:pt idx="215">
                  <c:v>2288</c:v>
                </c:pt>
                <c:pt idx="216">
                  <c:v>3077</c:v>
                </c:pt>
                <c:pt idx="217">
                  <c:v>3152</c:v>
                </c:pt>
                <c:pt idx="218">
                  <c:v>3092</c:v>
                </c:pt>
                <c:pt idx="219">
                  <c:v>2551</c:v>
                </c:pt>
                <c:pt idx="220">
                  <c:v>2465</c:v>
                </c:pt>
                <c:pt idx="221">
                  <c:v>3931</c:v>
                </c:pt>
                <c:pt idx="222">
                  <c:v>3370</c:v>
                </c:pt>
                <c:pt idx="223">
                  <c:v>3365</c:v>
                </c:pt>
                <c:pt idx="224">
                  <c:v>3628</c:v>
                </c:pt>
                <c:pt idx="225">
                  <c:v>3324</c:v>
                </c:pt>
                <c:pt idx="226">
                  <c:v>2670</c:v>
                </c:pt>
                <c:pt idx="227">
                  <c:v>2154</c:v>
                </c:pt>
                <c:pt idx="228">
                  <c:v>3428</c:v>
                </c:pt>
                <c:pt idx="229">
                  <c:v>3551</c:v>
                </c:pt>
                <c:pt idx="230">
                  <c:v>4399</c:v>
                </c:pt>
                <c:pt idx="231">
                  <c:v>4675</c:v>
                </c:pt>
                <c:pt idx="232">
                  <c:v>4973</c:v>
                </c:pt>
                <c:pt idx="233">
                  <c:v>4889</c:v>
                </c:pt>
                <c:pt idx="234">
                  <c:v>5340</c:v>
                </c:pt>
                <c:pt idx="235">
                  <c:v>5627</c:v>
                </c:pt>
                <c:pt idx="236">
                  <c:v>6441</c:v>
                </c:pt>
                <c:pt idx="237">
                  <c:v>7096</c:v>
                </c:pt>
                <c:pt idx="238">
                  <c:v>7682</c:v>
                </c:pt>
                <c:pt idx="239">
                  <c:v>7318</c:v>
                </c:pt>
                <c:pt idx="240">
                  <c:v>6810</c:v>
                </c:pt>
                <c:pt idx="241">
                  <c:v>7023</c:v>
                </c:pt>
                <c:pt idx="242">
                  <c:v>9983</c:v>
                </c:pt>
                <c:pt idx="243">
                  <c:v>10366</c:v>
                </c:pt>
                <c:pt idx="244">
                  <c:v>12717</c:v>
                </c:pt>
                <c:pt idx="245">
                  <c:v>13357</c:v>
                </c:pt>
                <c:pt idx="246">
                  <c:v>13854</c:v>
                </c:pt>
                <c:pt idx="247">
                  <c:v>11667</c:v>
                </c:pt>
                <c:pt idx="248">
                  <c:v>11953</c:v>
                </c:pt>
                <c:pt idx="249">
                  <c:v>16753</c:v>
                </c:pt>
                <c:pt idx="250">
                  <c:v>17250</c:v>
                </c:pt>
                <c:pt idx="251">
                  <c:v>18573</c:v>
                </c:pt>
                <c:pt idx="252">
                  <c:v>18425</c:v>
                </c:pt>
                <c:pt idx="253">
                  <c:v>15893</c:v>
                </c:pt>
                <c:pt idx="254">
                  <c:v>12648</c:v>
                </c:pt>
                <c:pt idx="255">
                  <c:v>12202</c:v>
                </c:pt>
                <c:pt idx="256">
                  <c:v>19671</c:v>
                </c:pt>
                <c:pt idx="257">
                  <c:v>19116</c:v>
                </c:pt>
                <c:pt idx="258">
                  <c:v>19920</c:v>
                </c:pt>
                <c:pt idx="259">
                  <c:v>18607</c:v>
                </c:pt>
                <c:pt idx="260">
                  <c:v>17915</c:v>
                </c:pt>
                <c:pt idx="261">
                  <c:v>14882</c:v>
                </c:pt>
                <c:pt idx="262">
                  <c:v>14311</c:v>
                </c:pt>
                <c:pt idx="263">
                  <c:v>25872</c:v>
                </c:pt>
                <c:pt idx="264">
                  <c:v>25613</c:v>
                </c:pt>
                <c:pt idx="265">
                  <c:v>25714</c:v>
                </c:pt>
                <c:pt idx="266">
                  <c:v>23475</c:v>
                </c:pt>
                <c:pt idx="267">
                  <c:v>21694</c:v>
                </c:pt>
                <c:pt idx="268">
                  <c:v>16434</c:v>
                </c:pt>
                <c:pt idx="269">
                  <c:v>15896</c:v>
                </c:pt>
                <c:pt idx="270">
                  <c:v>26807</c:v>
                </c:pt>
                <c:pt idx="271">
                  <c:v>24350</c:v>
                </c:pt>
                <c:pt idx="272">
                  <c:v>23901</c:v>
                </c:pt>
                <c:pt idx="273">
                  <c:v>23614</c:v>
                </c:pt>
                <c:pt idx="274">
                  <c:v>22890</c:v>
                </c:pt>
                <c:pt idx="275">
                  <c:v>16673</c:v>
                </c:pt>
                <c:pt idx="276">
                  <c:v>15970</c:v>
                </c:pt>
                <c:pt idx="277">
                  <c:v>31924</c:v>
                </c:pt>
                <c:pt idx="278">
                  <c:v>25943</c:v>
                </c:pt>
                <c:pt idx="279">
                  <c:v>24027</c:v>
                </c:pt>
                <c:pt idx="280">
                  <c:v>24062</c:v>
                </c:pt>
                <c:pt idx="281">
                  <c:v>23660</c:v>
                </c:pt>
                <c:pt idx="282">
                  <c:v>18766</c:v>
                </c:pt>
                <c:pt idx="283">
                  <c:v>20244</c:v>
                </c:pt>
                <c:pt idx="284">
                  <c:v>31511</c:v>
                </c:pt>
                <c:pt idx="285">
                  <c:v>27789</c:v>
                </c:pt>
                <c:pt idx="286">
                  <c:v>27757</c:v>
                </c:pt>
                <c:pt idx="287">
                  <c:v>24826</c:v>
                </c:pt>
                <c:pt idx="288">
                  <c:v>24388</c:v>
                </c:pt>
                <c:pt idx="289">
                  <c:v>18223</c:v>
                </c:pt>
                <c:pt idx="290">
                  <c:v>16232</c:v>
                </c:pt>
                <c:pt idx="291">
                  <c:v>26951</c:v>
                </c:pt>
                <c:pt idx="292">
                  <c:v>23487</c:v>
                </c:pt>
                <c:pt idx="293">
                  <c:v>21080</c:v>
                </c:pt>
                <c:pt idx="294">
                  <c:v>18041</c:v>
                </c:pt>
                <c:pt idx="295">
                  <c:v>17100</c:v>
                </c:pt>
                <c:pt idx="296">
                  <c:v>12533</c:v>
                </c:pt>
                <c:pt idx="297">
                  <c:v>11895</c:v>
                </c:pt>
                <c:pt idx="298">
                  <c:v>19025</c:v>
                </c:pt>
                <c:pt idx="299">
                  <c:v>16677</c:v>
                </c:pt>
                <c:pt idx="300">
                  <c:v>16813</c:v>
                </c:pt>
                <c:pt idx="301">
                  <c:v>14761</c:v>
                </c:pt>
                <c:pt idx="302">
                  <c:v>14555</c:v>
                </c:pt>
                <c:pt idx="303">
                  <c:v>11086</c:v>
                </c:pt>
                <c:pt idx="304">
                  <c:v>10851</c:v>
                </c:pt>
                <c:pt idx="305">
                  <c:v>18197</c:v>
                </c:pt>
                <c:pt idx="306">
                  <c:v>16684</c:v>
                </c:pt>
                <c:pt idx="307">
                  <c:v>16676</c:v>
                </c:pt>
                <c:pt idx="308">
                  <c:v>15860</c:v>
                </c:pt>
                <c:pt idx="309">
                  <c:v>15834</c:v>
                </c:pt>
                <c:pt idx="310">
                  <c:v>12893</c:v>
                </c:pt>
                <c:pt idx="311">
                  <c:v>13731</c:v>
                </c:pt>
                <c:pt idx="312">
                  <c:v>21585</c:v>
                </c:pt>
                <c:pt idx="313">
                  <c:v>21065</c:v>
                </c:pt>
                <c:pt idx="314">
                  <c:v>21909</c:v>
                </c:pt>
                <c:pt idx="315">
                  <c:v>22916</c:v>
                </c:pt>
                <c:pt idx="316">
                  <c:v>24390</c:v>
                </c:pt>
                <c:pt idx="317">
                  <c:v>19588</c:v>
                </c:pt>
                <c:pt idx="318">
                  <c:v>22266</c:v>
                </c:pt>
                <c:pt idx="319">
                  <c:v>35197</c:v>
                </c:pt>
                <c:pt idx="320">
                  <c:v>34378</c:v>
                </c:pt>
                <c:pt idx="321">
                  <c:v>35427</c:v>
                </c:pt>
                <c:pt idx="322">
                  <c:v>34438</c:v>
                </c:pt>
                <c:pt idx="323">
                  <c:v>36419</c:v>
                </c:pt>
                <c:pt idx="324">
                  <c:v>25590</c:v>
                </c:pt>
                <c:pt idx="325">
                  <c:v>33066</c:v>
                </c:pt>
                <c:pt idx="326">
                  <c:v>48192</c:v>
                </c:pt>
                <c:pt idx="327">
                  <c:v>46475</c:v>
                </c:pt>
                <c:pt idx="328">
                  <c:v>42936</c:v>
                </c:pt>
                <c:pt idx="329">
                  <c:v>32392</c:v>
                </c:pt>
                <c:pt idx="330">
                  <c:v>14419</c:v>
                </c:pt>
                <c:pt idx="331">
                  <c:v>41110</c:v>
                </c:pt>
                <c:pt idx="332">
                  <c:v>48520</c:v>
                </c:pt>
                <c:pt idx="333">
                  <c:v>46408</c:v>
                </c:pt>
                <c:pt idx="334">
                  <c:v>83090</c:v>
                </c:pt>
                <c:pt idx="335">
                  <c:v>72161</c:v>
                </c:pt>
                <c:pt idx="336">
                  <c:v>53946</c:v>
                </c:pt>
                <c:pt idx="337">
                  <c:v>32482</c:v>
                </c:pt>
                <c:pt idx="338">
                  <c:v>61654</c:v>
                </c:pt>
                <c:pt idx="339">
                  <c:v>56335</c:v>
                </c:pt>
                <c:pt idx="340">
                  <c:v>77971</c:v>
                </c:pt>
                <c:pt idx="341">
                  <c:v>66637</c:v>
                </c:pt>
                <c:pt idx="342">
                  <c:v>58784</c:v>
                </c:pt>
                <c:pt idx="343">
                  <c:v>53187</c:v>
                </c:pt>
                <c:pt idx="344">
                  <c:v>48105</c:v>
                </c:pt>
                <c:pt idx="345">
                  <c:v>40035</c:v>
                </c:pt>
                <c:pt idx="346">
                  <c:v>37174</c:v>
                </c:pt>
                <c:pt idx="347">
                  <c:v>58592</c:v>
                </c:pt>
                <c:pt idx="348">
                  <c:v>50647</c:v>
                </c:pt>
                <c:pt idx="349">
                  <c:v>46509</c:v>
                </c:pt>
                <c:pt idx="350">
                  <c:v>43473</c:v>
                </c:pt>
                <c:pt idx="351">
                  <c:v>41451</c:v>
                </c:pt>
                <c:pt idx="352">
                  <c:v>31249</c:v>
                </c:pt>
                <c:pt idx="353">
                  <c:v>29592</c:v>
                </c:pt>
                <c:pt idx="354">
                  <c:v>45958</c:v>
                </c:pt>
                <c:pt idx="355">
                  <c:v>40526</c:v>
                </c:pt>
                <c:pt idx="356">
                  <c:v>35986</c:v>
                </c:pt>
                <c:pt idx="357">
                  <c:v>32502</c:v>
                </c:pt>
                <c:pt idx="358">
                  <c:v>30330</c:v>
                </c:pt>
                <c:pt idx="359">
                  <c:v>22345</c:v>
                </c:pt>
                <c:pt idx="360">
                  <c:v>17554</c:v>
                </c:pt>
                <c:pt idx="361">
                  <c:v>30737</c:v>
                </c:pt>
                <c:pt idx="362">
                  <c:v>27730</c:v>
                </c:pt>
                <c:pt idx="363">
                  <c:v>26303</c:v>
                </c:pt>
                <c:pt idx="364">
                  <c:v>24773</c:v>
                </c:pt>
                <c:pt idx="365">
                  <c:v>22433</c:v>
                </c:pt>
                <c:pt idx="366">
                  <c:v>17167</c:v>
                </c:pt>
                <c:pt idx="367">
                  <c:v>15783</c:v>
                </c:pt>
                <c:pt idx="368">
                  <c:v>22972</c:v>
                </c:pt>
                <c:pt idx="369">
                  <c:v>20266</c:v>
                </c:pt>
                <c:pt idx="370">
                  <c:v>19914</c:v>
                </c:pt>
                <c:pt idx="371">
                  <c:v>18493</c:v>
                </c:pt>
                <c:pt idx="372">
                  <c:v>16308</c:v>
                </c:pt>
                <c:pt idx="373">
                  <c:v>12320</c:v>
                </c:pt>
                <c:pt idx="374">
                  <c:v>11664</c:v>
                </c:pt>
                <c:pt idx="375">
                  <c:v>16194</c:v>
                </c:pt>
                <c:pt idx="376">
                  <c:v>14225</c:v>
                </c:pt>
                <c:pt idx="377">
                  <c:v>13899</c:v>
                </c:pt>
                <c:pt idx="378">
                  <c:v>13139</c:v>
                </c:pt>
                <c:pt idx="379">
                  <c:v>12573</c:v>
                </c:pt>
                <c:pt idx="380">
                  <c:v>9035</c:v>
                </c:pt>
                <c:pt idx="381">
                  <c:v>8994</c:v>
                </c:pt>
                <c:pt idx="382">
                  <c:v>14735</c:v>
                </c:pt>
                <c:pt idx="383">
                  <c:v>12941</c:v>
                </c:pt>
                <c:pt idx="384">
                  <c:v>11942</c:v>
                </c:pt>
                <c:pt idx="385">
                  <c:v>11794</c:v>
                </c:pt>
                <c:pt idx="386">
                  <c:v>10728</c:v>
                </c:pt>
                <c:pt idx="387">
                  <c:v>8313</c:v>
                </c:pt>
                <c:pt idx="388">
                  <c:v>8097</c:v>
                </c:pt>
                <c:pt idx="389">
                  <c:v>11656</c:v>
                </c:pt>
                <c:pt idx="390">
                  <c:v>9763</c:v>
                </c:pt>
                <c:pt idx="391">
                  <c:v>8846</c:v>
                </c:pt>
                <c:pt idx="392">
                  <c:v>8025</c:v>
                </c:pt>
                <c:pt idx="393">
                  <c:v>6782</c:v>
                </c:pt>
                <c:pt idx="394">
                  <c:v>4949</c:v>
                </c:pt>
                <c:pt idx="395">
                  <c:v>4873</c:v>
                </c:pt>
                <c:pt idx="396">
                  <c:v>7192</c:v>
                </c:pt>
                <c:pt idx="397">
                  <c:v>6919</c:v>
                </c:pt>
                <c:pt idx="398">
                  <c:v>6172</c:v>
                </c:pt>
                <c:pt idx="399">
                  <c:v>5937</c:v>
                </c:pt>
                <c:pt idx="400">
                  <c:v>5467</c:v>
                </c:pt>
                <c:pt idx="401">
                  <c:v>4628</c:v>
                </c:pt>
                <c:pt idx="402">
                  <c:v>4410</c:v>
                </c:pt>
                <c:pt idx="403">
                  <c:v>6889</c:v>
                </c:pt>
                <c:pt idx="404">
                  <c:v>6488</c:v>
                </c:pt>
                <c:pt idx="405">
                  <c:v>6251</c:v>
                </c:pt>
                <c:pt idx="406">
                  <c:v>5933</c:v>
                </c:pt>
                <c:pt idx="407">
                  <c:v>5717</c:v>
                </c:pt>
                <c:pt idx="408">
                  <c:v>4381</c:v>
                </c:pt>
                <c:pt idx="409">
                  <c:v>4425</c:v>
                </c:pt>
                <c:pt idx="410">
                  <c:v>6703</c:v>
                </c:pt>
                <c:pt idx="411">
                  <c:v>5863</c:v>
                </c:pt>
                <c:pt idx="412">
                  <c:v>5978</c:v>
                </c:pt>
                <c:pt idx="413">
                  <c:v>5632</c:v>
                </c:pt>
                <c:pt idx="414">
                  <c:v>5180</c:v>
                </c:pt>
                <c:pt idx="415">
                  <c:v>4247</c:v>
                </c:pt>
                <c:pt idx="416">
                  <c:v>5390</c:v>
                </c:pt>
                <c:pt idx="417">
                  <c:v>6458</c:v>
                </c:pt>
                <c:pt idx="418">
                  <c:v>5484</c:v>
                </c:pt>
                <c:pt idx="419">
                  <c:v>6224</c:v>
                </c:pt>
                <c:pt idx="420">
                  <c:v>5616</c:v>
                </c:pt>
                <c:pt idx="421">
                  <c:v>4567</c:v>
                </c:pt>
                <c:pt idx="422">
                  <c:v>3731</c:v>
                </c:pt>
                <c:pt idx="423">
                  <c:v>5029</c:v>
                </c:pt>
                <c:pt idx="424">
                  <c:v>4196</c:v>
                </c:pt>
                <c:pt idx="425">
                  <c:v>3779</c:v>
                </c:pt>
                <c:pt idx="426">
                  <c:v>3966</c:v>
                </c:pt>
                <c:pt idx="427">
                  <c:v>3674</c:v>
                </c:pt>
                <c:pt idx="428">
                  <c:v>2747</c:v>
                </c:pt>
                <c:pt idx="429">
                  <c:v>2507</c:v>
                </c:pt>
                <c:pt idx="430">
                  <c:v>2413</c:v>
                </c:pt>
                <c:pt idx="431">
                  <c:v>2744</c:v>
                </c:pt>
                <c:pt idx="432">
                  <c:v>3313</c:v>
                </c:pt>
                <c:pt idx="433">
                  <c:v>3253</c:v>
                </c:pt>
                <c:pt idx="434">
                  <c:v>3147</c:v>
                </c:pt>
                <c:pt idx="435">
                  <c:v>2953</c:v>
                </c:pt>
                <c:pt idx="436">
                  <c:v>2380</c:v>
                </c:pt>
                <c:pt idx="437">
                  <c:v>2376</c:v>
                </c:pt>
                <c:pt idx="438">
                  <c:v>2881</c:v>
                </c:pt>
                <c:pt idx="439">
                  <c:v>2495</c:v>
                </c:pt>
                <c:pt idx="440">
                  <c:v>2512</c:v>
                </c:pt>
                <c:pt idx="441">
                  <c:v>2345</c:v>
                </c:pt>
                <c:pt idx="442">
                  <c:v>2347</c:v>
                </c:pt>
                <c:pt idx="443">
                  <c:v>1722</c:v>
                </c:pt>
                <c:pt idx="444">
                  <c:v>2584</c:v>
                </c:pt>
                <c:pt idx="445">
                  <c:v>2738</c:v>
                </c:pt>
                <c:pt idx="446">
                  <c:v>2541</c:v>
                </c:pt>
                <c:pt idx="447">
                  <c:v>2708</c:v>
                </c:pt>
                <c:pt idx="448">
                  <c:v>2409</c:v>
                </c:pt>
                <c:pt idx="449">
                  <c:v>2020</c:v>
                </c:pt>
                <c:pt idx="450">
                  <c:v>1564</c:v>
                </c:pt>
                <c:pt idx="451">
                  <c:v>2119</c:v>
                </c:pt>
                <c:pt idx="452">
                  <c:v>2627</c:v>
                </c:pt>
                <c:pt idx="453">
                  <c:v>2178</c:v>
                </c:pt>
                <c:pt idx="454">
                  <c:v>2499</c:v>
                </c:pt>
                <c:pt idx="455">
                  <c:v>2230</c:v>
                </c:pt>
                <c:pt idx="456">
                  <c:v>1825</c:v>
                </c:pt>
                <c:pt idx="457">
                  <c:v>1432</c:v>
                </c:pt>
                <c:pt idx="458">
                  <c:v>1521</c:v>
                </c:pt>
                <c:pt idx="459">
                  <c:v>2084</c:v>
                </c:pt>
                <c:pt idx="460">
                  <c:v>2553</c:v>
                </c:pt>
                <c:pt idx="461">
                  <c:v>2569</c:v>
                </c:pt>
                <c:pt idx="462">
                  <c:v>2326</c:v>
                </c:pt>
                <c:pt idx="463">
                  <c:v>1982</c:v>
                </c:pt>
                <c:pt idx="464">
                  <c:v>1609</c:v>
                </c:pt>
                <c:pt idx="465">
                  <c:v>2307</c:v>
                </c:pt>
                <c:pt idx="466">
                  <c:v>2809</c:v>
                </c:pt>
                <c:pt idx="467">
                  <c:v>2328</c:v>
                </c:pt>
                <c:pt idx="468">
                  <c:v>2335</c:v>
                </c:pt>
                <c:pt idx="469">
                  <c:v>2182</c:v>
                </c:pt>
                <c:pt idx="470">
                  <c:v>1938</c:v>
                </c:pt>
                <c:pt idx="471">
                  <c:v>1628</c:v>
                </c:pt>
                <c:pt idx="472">
                  <c:v>1923</c:v>
                </c:pt>
                <c:pt idx="473">
                  <c:v>2858</c:v>
                </c:pt>
                <c:pt idx="474">
                  <c:v>2812</c:v>
                </c:pt>
                <c:pt idx="475">
                  <c:v>2813</c:v>
                </c:pt>
                <c:pt idx="476">
                  <c:v>2517</c:v>
                </c:pt>
                <c:pt idx="477">
                  <c:v>2366</c:v>
                </c:pt>
                <c:pt idx="478">
                  <c:v>2000</c:v>
                </c:pt>
                <c:pt idx="479">
                  <c:v>2326</c:v>
                </c:pt>
                <c:pt idx="480">
                  <c:v>3369</c:v>
                </c:pt>
                <c:pt idx="481">
                  <c:v>3427</c:v>
                </c:pt>
                <c:pt idx="482">
                  <c:v>3922</c:v>
                </c:pt>
                <c:pt idx="483">
                  <c:v>3747</c:v>
                </c:pt>
                <c:pt idx="484">
                  <c:v>3589</c:v>
                </c:pt>
                <c:pt idx="485">
                  <c:v>3000</c:v>
                </c:pt>
                <c:pt idx="486">
                  <c:v>3164</c:v>
                </c:pt>
                <c:pt idx="487">
                  <c:v>3897</c:v>
                </c:pt>
                <c:pt idx="488">
                  <c:v>5431</c:v>
                </c:pt>
                <c:pt idx="489">
                  <c:v>6168</c:v>
                </c:pt>
                <c:pt idx="490">
                  <c:v>6258</c:v>
                </c:pt>
                <c:pt idx="491">
                  <c:v>5860</c:v>
                </c:pt>
                <c:pt idx="492">
                  <c:v>4731</c:v>
                </c:pt>
                <c:pt idx="493">
                  <c:v>5534</c:v>
                </c:pt>
                <c:pt idx="494">
                  <c:v>7945</c:v>
                </c:pt>
                <c:pt idx="495">
                  <c:v>7896</c:v>
                </c:pt>
                <c:pt idx="496">
                  <c:v>8210</c:v>
                </c:pt>
                <c:pt idx="497">
                  <c:v>8042</c:v>
                </c:pt>
                <c:pt idx="498">
                  <c:v>7619</c:v>
                </c:pt>
                <c:pt idx="499">
                  <c:v>6284</c:v>
                </c:pt>
                <c:pt idx="500">
                  <c:v>7135</c:v>
                </c:pt>
                <c:pt idx="501">
                  <c:v>10362</c:v>
                </c:pt>
                <c:pt idx="502">
                  <c:v>10801</c:v>
                </c:pt>
                <c:pt idx="503">
                  <c:v>11052</c:v>
                </c:pt>
                <c:pt idx="504">
                  <c:v>11106</c:v>
                </c:pt>
                <c:pt idx="505">
                  <c:v>10320</c:v>
                </c:pt>
                <c:pt idx="506">
                  <c:v>8447</c:v>
                </c:pt>
                <c:pt idx="507">
                  <c:v>10088</c:v>
                </c:pt>
                <c:pt idx="508">
                  <c:v>16309</c:v>
                </c:pt>
                <c:pt idx="509">
                  <c:v>17403</c:v>
                </c:pt>
                <c:pt idx="510">
                  <c:v>18351</c:v>
                </c:pt>
                <c:pt idx="511">
                  <c:v>18712</c:v>
                </c:pt>
                <c:pt idx="512">
                  <c:v>18169</c:v>
                </c:pt>
                <c:pt idx="513">
                  <c:v>16301</c:v>
                </c:pt>
                <c:pt idx="514">
                  <c:v>18502</c:v>
                </c:pt>
                <c:pt idx="515">
                  <c:v>28418</c:v>
                </c:pt>
                <c:pt idx="516">
                  <c:v>28199</c:v>
                </c:pt>
                <c:pt idx="517">
                  <c:v>28923</c:v>
                </c:pt>
                <c:pt idx="518">
                  <c:v>28794</c:v>
                </c:pt>
                <c:pt idx="519">
                  <c:v>26340</c:v>
                </c:pt>
                <c:pt idx="520">
                  <c:v>24010</c:v>
                </c:pt>
                <c:pt idx="521">
                  <c:v>25170</c:v>
                </c:pt>
                <c:pt idx="522">
                  <c:v>34919</c:v>
                </c:pt>
                <c:pt idx="523">
                  <c:v>36060</c:v>
                </c:pt>
                <c:pt idx="524">
                  <c:v>38597</c:v>
                </c:pt>
                <c:pt idx="525">
                  <c:v>34018</c:v>
                </c:pt>
                <c:pt idx="526">
                  <c:v>32803</c:v>
                </c:pt>
                <c:pt idx="527">
                  <c:v>28379</c:v>
                </c:pt>
                <c:pt idx="528">
                  <c:v>30503</c:v>
                </c:pt>
                <c:pt idx="529">
                  <c:v>44512</c:v>
                </c:pt>
                <c:pt idx="530">
                  <c:v>47706</c:v>
                </c:pt>
                <c:pt idx="531">
                  <c:v>54910</c:v>
                </c:pt>
                <c:pt idx="532">
                  <c:v>62000</c:v>
                </c:pt>
                <c:pt idx="533">
                  <c:v>55264</c:v>
                </c:pt>
                <c:pt idx="534">
                  <c:v>38475</c:v>
                </c:pt>
                <c:pt idx="535">
                  <c:v>36181</c:v>
                </c:pt>
                <c:pt idx="536">
                  <c:v>47924</c:v>
                </c:pt>
                <c:pt idx="537">
                  <c:v>39877</c:v>
                </c:pt>
                <c:pt idx="538">
                  <c:v>35548</c:v>
                </c:pt>
                <c:pt idx="539">
                  <c:v>31278</c:v>
                </c:pt>
                <c:pt idx="540">
                  <c:v>27817</c:v>
                </c:pt>
                <c:pt idx="541">
                  <c:v>22852</c:v>
                </c:pt>
                <c:pt idx="542">
                  <c:v>22187</c:v>
                </c:pt>
                <c:pt idx="543">
                  <c:v>29980</c:v>
                </c:pt>
                <c:pt idx="544">
                  <c:v>29582</c:v>
                </c:pt>
                <c:pt idx="545">
                  <c:v>30237</c:v>
                </c:pt>
                <c:pt idx="546">
                  <c:v>28432</c:v>
                </c:pt>
                <c:pt idx="547">
                  <c:v>24750</c:v>
                </c:pt>
                <c:pt idx="548">
                  <c:v>20569</c:v>
                </c:pt>
                <c:pt idx="549">
                  <c:v>20985</c:v>
                </c:pt>
                <c:pt idx="550">
                  <c:v>29840</c:v>
                </c:pt>
                <c:pt idx="551">
                  <c:v>30472</c:v>
                </c:pt>
                <c:pt idx="552">
                  <c:v>32338</c:v>
                </c:pt>
                <c:pt idx="553">
                  <c:v>31659</c:v>
                </c:pt>
                <c:pt idx="554">
                  <c:v>28035</c:v>
                </c:pt>
                <c:pt idx="555">
                  <c:v>22540</c:v>
                </c:pt>
                <c:pt idx="556">
                  <c:v>22887</c:v>
                </c:pt>
                <c:pt idx="557">
                  <c:v>32162</c:v>
                </c:pt>
                <c:pt idx="558">
                  <c:v>31518</c:v>
                </c:pt>
                <c:pt idx="559">
                  <c:v>33349</c:v>
                </c:pt>
                <c:pt idx="560">
                  <c:v>31726</c:v>
                </c:pt>
                <c:pt idx="561">
                  <c:v>28973</c:v>
                </c:pt>
                <c:pt idx="562">
                  <c:v>25057</c:v>
                </c:pt>
                <c:pt idx="563">
                  <c:v>25327</c:v>
                </c:pt>
                <c:pt idx="564">
                  <c:v>36906</c:v>
                </c:pt>
                <c:pt idx="565">
                  <c:v>37920</c:v>
                </c:pt>
                <c:pt idx="566">
                  <c:v>38739</c:v>
                </c:pt>
                <c:pt idx="567">
                  <c:v>36500</c:v>
                </c:pt>
                <c:pt idx="568">
                  <c:v>32231</c:v>
                </c:pt>
                <c:pt idx="569">
                  <c:v>28534</c:v>
                </c:pt>
                <c:pt idx="570">
                  <c:v>28743</c:v>
                </c:pt>
                <c:pt idx="571">
                  <c:v>39715</c:v>
                </c:pt>
                <c:pt idx="572">
                  <c:v>37682</c:v>
                </c:pt>
                <c:pt idx="573">
                  <c:v>38777</c:v>
                </c:pt>
                <c:pt idx="574">
                  <c:v>37613</c:v>
                </c:pt>
                <c:pt idx="575">
                  <c:v>33744</c:v>
                </c:pt>
                <c:pt idx="576">
                  <c:v>27601</c:v>
                </c:pt>
                <c:pt idx="577">
                  <c:v>26136</c:v>
                </c:pt>
                <c:pt idx="578">
                  <c:v>34773</c:v>
                </c:pt>
                <c:pt idx="579">
                  <c:v>45212</c:v>
                </c:pt>
                <c:pt idx="580">
                  <c:v>43533</c:v>
                </c:pt>
                <c:pt idx="581">
                  <c:v>42328</c:v>
                </c:pt>
                <c:pt idx="582">
                  <c:v>38631</c:v>
                </c:pt>
                <c:pt idx="583">
                  <c:v>31810</c:v>
                </c:pt>
                <c:pt idx="584">
                  <c:v>31803</c:v>
                </c:pt>
                <c:pt idx="585">
                  <c:v>44929</c:v>
                </c:pt>
                <c:pt idx="586">
                  <c:v>38619</c:v>
                </c:pt>
                <c:pt idx="587">
                  <c:v>35850</c:v>
                </c:pt>
                <c:pt idx="588">
                  <c:v>33974</c:v>
                </c:pt>
                <c:pt idx="589">
                  <c:v>29187</c:v>
                </c:pt>
                <c:pt idx="590">
                  <c:v>23533</c:v>
                </c:pt>
                <c:pt idx="591">
                  <c:v>24060</c:v>
                </c:pt>
                <c:pt idx="592">
                  <c:v>34658</c:v>
                </c:pt>
                <c:pt idx="593">
                  <c:v>31434</c:v>
                </c:pt>
                <c:pt idx="594">
                  <c:v>30414</c:v>
                </c:pt>
                <c:pt idx="595">
                  <c:v>29709</c:v>
                </c:pt>
                <c:pt idx="596">
                  <c:v>29479</c:v>
                </c:pt>
                <c:pt idx="597">
                  <c:v>26645</c:v>
                </c:pt>
                <c:pt idx="598">
                  <c:v>31084</c:v>
                </c:pt>
                <c:pt idx="599">
                  <c:v>40768</c:v>
                </c:pt>
                <c:pt idx="600">
                  <c:v>38848</c:v>
                </c:pt>
                <c:pt idx="601">
                  <c:v>36757</c:v>
                </c:pt>
                <c:pt idx="602">
                  <c:v>35851</c:v>
                </c:pt>
                <c:pt idx="603">
                  <c:v>32108</c:v>
                </c:pt>
                <c:pt idx="604">
                  <c:v>28567</c:v>
                </c:pt>
                <c:pt idx="605">
                  <c:v>32083</c:v>
                </c:pt>
                <c:pt idx="606">
                  <c:v>41589</c:v>
                </c:pt>
                <c:pt idx="607">
                  <c:v>36547</c:v>
                </c:pt>
                <c:pt idx="608">
                  <c:v>34836</c:v>
                </c:pt>
                <c:pt idx="609">
                  <c:v>32605</c:v>
                </c:pt>
                <c:pt idx="610">
                  <c:v>29058</c:v>
                </c:pt>
                <c:pt idx="611">
                  <c:v>26316</c:v>
                </c:pt>
                <c:pt idx="612">
                  <c:v>32058</c:v>
                </c:pt>
                <c:pt idx="613">
                  <c:v>43734</c:v>
                </c:pt>
                <c:pt idx="614">
                  <c:v>39278</c:v>
                </c:pt>
                <c:pt idx="615">
                  <c:v>39264</c:v>
                </c:pt>
                <c:pt idx="616">
                  <c:v>38465</c:v>
                </c:pt>
                <c:pt idx="617">
                  <c:v>35611</c:v>
                </c:pt>
                <c:pt idx="618">
                  <c:v>32306</c:v>
                </c:pt>
                <c:pt idx="619">
                  <c:v>36418</c:v>
                </c:pt>
                <c:pt idx="620">
                  <c:v>50304</c:v>
                </c:pt>
                <c:pt idx="621">
                  <c:v>48321</c:v>
                </c:pt>
                <c:pt idx="622">
                  <c:v>47774</c:v>
                </c:pt>
                <c:pt idx="623">
                  <c:v>46420</c:v>
                </c:pt>
                <c:pt idx="624">
                  <c:v>43560</c:v>
                </c:pt>
                <c:pt idx="625">
                  <c:v>37878</c:v>
                </c:pt>
                <c:pt idx="626">
                  <c:v>43753</c:v>
                </c:pt>
                <c:pt idx="627">
                  <c:v>57743</c:v>
                </c:pt>
                <c:pt idx="628">
                  <c:v>52529</c:v>
                </c:pt>
                <c:pt idx="629">
                  <c:v>51661</c:v>
                </c:pt>
                <c:pt idx="630">
                  <c:v>45193</c:v>
                </c:pt>
                <c:pt idx="631">
                  <c:v>40665</c:v>
                </c:pt>
                <c:pt idx="632">
                  <c:v>35103</c:v>
                </c:pt>
                <c:pt idx="633">
                  <c:v>35765</c:v>
                </c:pt>
                <c:pt idx="634">
                  <c:v>47465</c:v>
                </c:pt>
                <c:pt idx="635">
                  <c:v>42124</c:v>
                </c:pt>
                <c:pt idx="636">
                  <c:v>43045</c:v>
                </c:pt>
                <c:pt idx="637">
                  <c:v>41391</c:v>
                </c:pt>
                <c:pt idx="638">
                  <c:v>40251</c:v>
                </c:pt>
                <c:pt idx="639">
                  <c:v>33569</c:v>
                </c:pt>
                <c:pt idx="640">
                  <c:v>34814</c:v>
                </c:pt>
                <c:pt idx="641">
                  <c:v>45109</c:v>
                </c:pt>
                <c:pt idx="642">
                  <c:v>38019</c:v>
                </c:pt>
                <c:pt idx="643">
                  <c:v>35986</c:v>
                </c:pt>
                <c:pt idx="644">
                  <c:v>33661</c:v>
                </c:pt>
                <c:pt idx="645">
                  <c:v>30318</c:v>
                </c:pt>
                <c:pt idx="646">
                  <c:v>27436</c:v>
                </c:pt>
                <c:pt idx="647">
                  <c:v>30586</c:v>
                </c:pt>
                <c:pt idx="648">
                  <c:v>44126</c:v>
                </c:pt>
                <c:pt idx="649">
                  <c:v>42246</c:v>
                </c:pt>
                <c:pt idx="650">
                  <c:v>42942</c:v>
                </c:pt>
                <c:pt idx="651">
                  <c:v>40999</c:v>
                </c:pt>
                <c:pt idx="652">
                  <c:v>37763</c:v>
                </c:pt>
                <c:pt idx="653">
                  <c:v>32884</c:v>
                </c:pt>
                <c:pt idx="654">
                  <c:v>35532</c:v>
                </c:pt>
                <c:pt idx="655">
                  <c:v>50948</c:v>
                </c:pt>
                <c:pt idx="656">
                  <c:v>46430</c:v>
                </c:pt>
                <c:pt idx="657">
                  <c:v>45894</c:v>
                </c:pt>
                <c:pt idx="658">
                  <c:v>44060</c:v>
                </c:pt>
                <c:pt idx="659">
                  <c:v>39608</c:v>
                </c:pt>
                <c:pt idx="660">
                  <c:v>35335</c:v>
                </c:pt>
                <c:pt idx="661">
                  <c:v>37252</c:v>
                </c:pt>
                <c:pt idx="662">
                  <c:v>50732</c:v>
                </c:pt>
                <c:pt idx="663">
                  <c:v>48197</c:v>
                </c:pt>
                <c:pt idx="664">
                  <c:v>46771</c:v>
                </c:pt>
                <c:pt idx="665">
                  <c:v>43424</c:v>
                </c:pt>
                <c:pt idx="666">
                  <c:v>39330</c:v>
                </c:pt>
                <c:pt idx="667">
                  <c:v>33303</c:v>
                </c:pt>
                <c:pt idx="668">
                  <c:v>39706</c:v>
                </c:pt>
                <c:pt idx="669">
                  <c:v>56290</c:v>
                </c:pt>
                <c:pt idx="670">
                  <c:v>55694</c:v>
                </c:pt>
                <c:pt idx="671">
                  <c:v>54820</c:v>
                </c:pt>
                <c:pt idx="672">
                  <c:v>50319</c:v>
                </c:pt>
                <c:pt idx="673">
                  <c:v>45667</c:v>
                </c:pt>
                <c:pt idx="674">
                  <c:v>38783</c:v>
                </c:pt>
                <c:pt idx="675">
                  <c:v>41051</c:v>
                </c:pt>
                <c:pt idx="676">
                  <c:v>59693</c:v>
                </c:pt>
                <c:pt idx="677">
                  <c:v>56258</c:v>
                </c:pt>
                <c:pt idx="678">
                  <c:v>58827</c:v>
                </c:pt>
                <c:pt idx="679">
                  <c:v>56993</c:v>
                </c:pt>
                <c:pt idx="680">
                  <c:v>52491</c:v>
                </c:pt>
                <c:pt idx="681">
                  <c:v>48594</c:v>
                </c:pt>
                <c:pt idx="682">
                  <c:v>53158</c:v>
                </c:pt>
                <c:pt idx="683">
                  <c:v>87169</c:v>
                </c:pt>
                <c:pt idx="684">
                  <c:v>102788</c:v>
                </c:pt>
                <c:pt idx="685">
                  <c:v>112700</c:v>
                </c:pt>
                <c:pt idx="686">
                  <c:v>106054</c:v>
                </c:pt>
                <c:pt idx="687">
                  <c:v>95897</c:v>
                </c:pt>
                <c:pt idx="688">
                  <c:v>88883</c:v>
                </c:pt>
                <c:pt idx="689">
                  <c:v>89133</c:v>
                </c:pt>
                <c:pt idx="690">
                  <c:v>133964</c:v>
                </c:pt>
                <c:pt idx="691">
                  <c:v>150293</c:v>
                </c:pt>
                <c:pt idx="692">
                  <c:v>161560</c:v>
                </c:pt>
                <c:pt idx="693">
                  <c:v>160630</c:v>
                </c:pt>
                <c:pt idx="694">
                  <c:v>137268</c:v>
                </c:pt>
                <c:pt idx="695">
                  <c:v>70363</c:v>
                </c:pt>
                <c:pt idx="696">
                  <c:v>116285</c:v>
                </c:pt>
                <c:pt idx="697">
                  <c:v>195010</c:v>
                </c:pt>
                <c:pt idx="698">
                  <c:v>212467</c:v>
                </c:pt>
                <c:pt idx="699">
                  <c:v>272797</c:v>
                </c:pt>
                <c:pt idx="700">
                  <c:v>236575</c:v>
                </c:pt>
                <c:pt idx="701">
                  <c:v>188566</c:v>
                </c:pt>
                <c:pt idx="702">
                  <c:v>118276</c:v>
                </c:pt>
                <c:pt idx="703">
                  <c:v>181068</c:v>
                </c:pt>
                <c:pt idx="704">
                  <c:v>229900</c:v>
                </c:pt>
                <c:pt idx="705">
                  <c:v>275646</c:v>
                </c:pt>
                <c:pt idx="706">
                  <c:v>222177</c:v>
                </c:pt>
                <c:pt idx="707">
                  <c:v>172979</c:v>
                </c:pt>
                <c:pt idx="708">
                  <c:v>120287</c:v>
                </c:pt>
                <c:pt idx="709">
                  <c:v>93613</c:v>
                </c:pt>
                <c:pt idx="710">
                  <c:v>95788</c:v>
                </c:pt>
                <c:pt idx="711">
                  <c:v>132954</c:v>
                </c:pt>
                <c:pt idx="712">
                  <c:v>115246</c:v>
                </c:pt>
                <c:pt idx="713">
                  <c:v>103221</c:v>
                </c:pt>
                <c:pt idx="714">
                  <c:v>96413</c:v>
                </c:pt>
                <c:pt idx="715">
                  <c:v>86325</c:v>
                </c:pt>
                <c:pt idx="716">
                  <c:v>77948</c:v>
                </c:pt>
                <c:pt idx="717">
                  <c:v>98097</c:v>
                </c:pt>
                <c:pt idx="718">
                  <c:v>131514</c:v>
                </c:pt>
                <c:pt idx="719">
                  <c:v>118857</c:v>
                </c:pt>
                <c:pt idx="720">
                  <c:v>111759</c:v>
                </c:pt>
                <c:pt idx="721">
                  <c:v>100326</c:v>
                </c:pt>
                <c:pt idx="722">
                  <c:v>91731</c:v>
                </c:pt>
                <c:pt idx="723">
                  <c:v>81733</c:v>
                </c:pt>
                <c:pt idx="724">
                  <c:v>102364</c:v>
                </c:pt>
                <c:pt idx="725">
                  <c:v>127362</c:v>
                </c:pt>
                <c:pt idx="726">
                  <c:v>113201</c:v>
                </c:pt>
                <c:pt idx="727">
                  <c:v>108668</c:v>
                </c:pt>
                <c:pt idx="728">
                  <c:v>96202</c:v>
                </c:pt>
                <c:pt idx="729">
                  <c:v>84026</c:v>
                </c:pt>
                <c:pt idx="730">
                  <c:v>73512</c:v>
                </c:pt>
                <c:pt idx="731">
                  <c:v>87702</c:v>
                </c:pt>
                <c:pt idx="732">
                  <c:v>105051</c:v>
                </c:pt>
                <c:pt idx="733">
                  <c:v>93949</c:v>
                </c:pt>
                <c:pt idx="734">
                  <c:v>88418</c:v>
                </c:pt>
                <c:pt idx="735">
                  <c:v>76643</c:v>
                </c:pt>
                <c:pt idx="736">
                  <c:v>63264</c:v>
                </c:pt>
                <c:pt idx="737">
                  <c:v>52304</c:v>
                </c:pt>
                <c:pt idx="738">
                  <c:v>60550</c:v>
                </c:pt>
                <c:pt idx="739">
                  <c:v>76483</c:v>
                </c:pt>
                <c:pt idx="740">
                  <c:v>69655</c:v>
                </c:pt>
                <c:pt idx="741">
                  <c:v>64339</c:v>
                </c:pt>
                <c:pt idx="742">
                  <c:v>52292</c:v>
                </c:pt>
                <c:pt idx="743">
                  <c:v>44558</c:v>
                </c:pt>
                <c:pt idx="744">
                  <c:v>37529</c:v>
                </c:pt>
                <c:pt idx="745">
                  <c:v>41755</c:v>
                </c:pt>
                <c:pt idx="746">
                  <c:v>54746</c:v>
                </c:pt>
                <c:pt idx="747">
                  <c:v>52502</c:v>
                </c:pt>
                <c:pt idx="748">
                  <c:v>51569</c:v>
                </c:pt>
                <c:pt idx="749">
                  <c:v>44716</c:v>
                </c:pt>
                <c:pt idx="750">
                  <c:v>33241</c:v>
                </c:pt>
                <c:pt idx="751">
                  <c:v>34647</c:v>
                </c:pt>
                <c:pt idx="752">
                  <c:v>37719</c:v>
                </c:pt>
                <c:pt idx="753">
                  <c:v>45131</c:v>
                </c:pt>
                <c:pt idx="754">
                  <c:v>39186</c:v>
                </c:pt>
                <c:pt idx="755">
                  <c:v>36475</c:v>
                </c:pt>
                <c:pt idx="756">
                  <c:v>30631</c:v>
                </c:pt>
                <c:pt idx="757">
                  <c:v>27835</c:v>
                </c:pt>
                <c:pt idx="758">
                  <c:v>25090</c:v>
                </c:pt>
                <c:pt idx="759">
                  <c:v>31360</c:v>
                </c:pt>
                <c:pt idx="760">
                  <c:v>44648</c:v>
                </c:pt>
                <c:pt idx="761">
                  <c:v>44794</c:v>
                </c:pt>
                <c:pt idx="762">
                  <c:v>46176</c:v>
                </c:pt>
                <c:pt idx="763">
                  <c:v>43761</c:v>
                </c:pt>
                <c:pt idx="764">
                  <c:v>41408</c:v>
                </c:pt>
                <c:pt idx="765">
                  <c:v>38758</c:v>
                </c:pt>
                <c:pt idx="766">
                  <c:v>49025</c:v>
                </c:pt>
                <c:pt idx="767">
                  <c:v>68520</c:v>
                </c:pt>
                <c:pt idx="768">
                  <c:v>70110</c:v>
                </c:pt>
                <c:pt idx="769">
                  <c:v>73532</c:v>
                </c:pt>
                <c:pt idx="770">
                  <c:v>70512</c:v>
                </c:pt>
                <c:pt idx="771">
                  <c:v>67033</c:v>
                </c:pt>
                <c:pt idx="772">
                  <c:v>62076</c:v>
                </c:pt>
                <c:pt idx="773">
                  <c:v>75738</c:v>
                </c:pt>
                <c:pt idx="774">
                  <c:v>99832</c:v>
                </c:pt>
                <c:pt idx="775">
                  <c:v>93706</c:v>
                </c:pt>
                <c:pt idx="776">
                  <c:v>91753</c:v>
                </c:pt>
                <c:pt idx="777">
                  <c:v>82853</c:v>
                </c:pt>
                <c:pt idx="778">
                  <c:v>75287</c:v>
                </c:pt>
                <c:pt idx="779">
                  <c:v>67414</c:v>
                </c:pt>
                <c:pt idx="780">
                  <c:v>81052</c:v>
                </c:pt>
                <c:pt idx="781">
                  <c:v>109286</c:v>
                </c:pt>
                <c:pt idx="782">
                  <c:v>99092</c:v>
                </c:pt>
                <c:pt idx="783">
                  <c:v>94181</c:v>
                </c:pt>
                <c:pt idx="784">
                  <c:v>82896</c:v>
                </c:pt>
                <c:pt idx="785">
                  <c:v>72428</c:v>
                </c:pt>
                <c:pt idx="786">
                  <c:v>61456</c:v>
                </c:pt>
                <c:pt idx="787">
                  <c:v>68336</c:v>
                </c:pt>
                <c:pt idx="788">
                  <c:v>92859</c:v>
                </c:pt>
                <c:pt idx="789">
                  <c:v>80125</c:v>
                </c:pt>
                <c:pt idx="790">
                  <c:v>73643</c:v>
                </c:pt>
                <c:pt idx="791">
                  <c:v>54791</c:v>
                </c:pt>
                <c:pt idx="792">
                  <c:v>47463</c:v>
                </c:pt>
                <c:pt idx="793">
                  <c:v>37591</c:v>
                </c:pt>
                <c:pt idx="794">
                  <c:v>42177</c:v>
                </c:pt>
                <c:pt idx="795">
                  <c:v>53727</c:v>
                </c:pt>
                <c:pt idx="796">
                  <c:v>49099</c:v>
                </c:pt>
                <c:pt idx="797">
                  <c:v>44749</c:v>
                </c:pt>
                <c:pt idx="798">
                  <c:v>38707</c:v>
                </c:pt>
                <c:pt idx="799">
                  <c:v>32987</c:v>
                </c:pt>
                <c:pt idx="800">
                  <c:v>27885</c:v>
                </c:pt>
                <c:pt idx="801">
                  <c:v>30951</c:v>
                </c:pt>
                <c:pt idx="802">
                  <c:v>37370</c:v>
                </c:pt>
                <c:pt idx="803">
                  <c:v>33772</c:v>
                </c:pt>
                <c:pt idx="804">
                  <c:v>31680</c:v>
                </c:pt>
                <c:pt idx="805">
                  <c:v>26640</c:v>
                </c:pt>
                <c:pt idx="806">
                  <c:v>21614</c:v>
                </c:pt>
                <c:pt idx="807">
                  <c:v>19923</c:v>
                </c:pt>
                <c:pt idx="808">
                  <c:v>20143</c:v>
                </c:pt>
                <c:pt idx="809">
                  <c:v>25222</c:v>
                </c:pt>
                <c:pt idx="810">
                  <c:v>25771</c:v>
                </c:pt>
                <c:pt idx="811">
                  <c:v>21454</c:v>
                </c:pt>
                <c:pt idx="812">
                  <c:v>18463</c:v>
                </c:pt>
                <c:pt idx="813">
                  <c:v>15705</c:v>
                </c:pt>
                <c:pt idx="814">
                  <c:v>13208</c:v>
                </c:pt>
                <c:pt idx="815">
                  <c:v>14713</c:v>
                </c:pt>
                <c:pt idx="816">
                  <c:v>17105</c:v>
                </c:pt>
                <c:pt idx="817">
                  <c:v>14560</c:v>
                </c:pt>
                <c:pt idx="818">
                  <c:v>13048</c:v>
                </c:pt>
                <c:pt idx="819">
                  <c:v>11608</c:v>
                </c:pt>
                <c:pt idx="820">
                  <c:v>10012</c:v>
                </c:pt>
                <c:pt idx="821">
                  <c:v>8353</c:v>
                </c:pt>
                <c:pt idx="822">
                  <c:v>9032</c:v>
                </c:pt>
              </c:numCache>
            </c:numRef>
          </c:val>
          <c:extLst>
            <c:ext xmlns:c16="http://schemas.microsoft.com/office/drawing/2014/chart" uri="{C3380CC4-5D6E-409C-BE32-E72D297353CC}">
              <c16:uniqueId val="{00000000-F6EC-44FB-A9ED-2992E36ADF54}"/>
            </c:ext>
          </c:extLst>
        </c:ser>
        <c:dLbls>
          <c:showLegendKey val="0"/>
          <c:showVal val="0"/>
          <c:showCatName val="0"/>
          <c:showSerName val="0"/>
          <c:showPercent val="0"/>
          <c:showBubbleSize val="0"/>
        </c:dLbls>
        <c:gapWidth val="219"/>
        <c:overlap val="-27"/>
        <c:axId val="1542068367"/>
        <c:axId val="1542069327"/>
      </c:barChart>
      <c:dateAx>
        <c:axId val="154206836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69327"/>
        <c:crosses val="autoZero"/>
        <c:auto val="1"/>
        <c:lblOffset val="100"/>
        <c:baseTimeUnit val="days"/>
      </c:dateAx>
      <c:valAx>
        <c:axId val="15420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6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6" y="4"/>
            <a:ext cx="3076364" cy="511731"/>
          </a:xfrm>
          <a:prstGeom prst="rect">
            <a:avLst/>
          </a:prstGeom>
          <a:noFill/>
          <a:ln>
            <a:noFill/>
          </a:ln>
        </p:spPr>
        <p:txBody>
          <a:bodyPr spcFirstLastPara="1" wrap="square" lIns="96375" tIns="48175" rIns="96375" bIns="4817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305" y="4"/>
            <a:ext cx="3076364" cy="511731"/>
          </a:xfrm>
          <a:prstGeom prst="rect">
            <a:avLst/>
          </a:prstGeom>
          <a:noFill/>
          <a:ln>
            <a:noFill/>
          </a:ln>
        </p:spPr>
        <p:txBody>
          <a:bodyPr spcFirstLastPara="1" wrap="square" lIns="96375" tIns="48175" rIns="96375" bIns="4817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6" y="9721112"/>
            <a:ext cx="3076364" cy="511731"/>
          </a:xfrm>
          <a:prstGeom prst="rect">
            <a:avLst/>
          </a:prstGeom>
          <a:noFill/>
          <a:ln>
            <a:noFill/>
          </a:ln>
        </p:spPr>
        <p:txBody>
          <a:bodyPr spcFirstLastPara="1" wrap="square" lIns="96375" tIns="48175" rIns="96375" bIns="4817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marR="0" lvl="0" indent="0" algn="r" rtl="0">
              <a:spcBef>
                <a:spcPts val="0"/>
              </a:spcBef>
              <a:spcAft>
                <a:spcPts val="0"/>
              </a:spcAft>
              <a:buNone/>
            </a:pPr>
            <a:fld id="{00000000-1234-1234-1234-123412341234}" type="slidenum">
              <a:rPr lang="en-GB"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sldNum" idx="12"/>
          </p:nvPr>
        </p:nvSpPr>
        <p:spPr>
          <a:xfrm>
            <a:off x="3854450" y="9445625"/>
            <a:ext cx="2949575" cy="496888"/>
          </a:xfrm>
          <a:prstGeom prst="rect">
            <a:avLst/>
          </a:prstGeom>
          <a:noFill/>
          <a:ln>
            <a:noFill/>
          </a:ln>
        </p:spPr>
        <p:txBody>
          <a:bodyPr spcFirstLastPara="1" wrap="square" lIns="96375" tIns="48175" rIns="96375" bIns="48175" anchor="b" anchorCtr="0">
            <a:noAutofit/>
          </a:bodyPr>
          <a:lstStyle/>
          <a:p>
            <a:pPr marL="0" marR="0" lvl="0" indent="0" algn="r" rtl="0">
              <a:spcBef>
                <a:spcPts val="0"/>
              </a:spcBef>
              <a:spcAft>
                <a:spcPts val="0"/>
              </a:spcAft>
              <a:buNone/>
            </a:pPr>
            <a:fld id="{00000000-1234-1234-1234-123412341234}" type="slidenum">
              <a:rPr lang="en-GB" sz="1400">
                <a:solidFill>
                  <a:srgbClr val="000000"/>
                </a:solidFill>
                <a:latin typeface="Arial"/>
                <a:ea typeface="Arial"/>
                <a:cs typeface="Arial"/>
                <a:sym typeface="Arial"/>
              </a:rPr>
              <a:t>1</a:t>
            </a:fld>
            <a:endParaRPr sz="1400">
              <a:solidFill>
                <a:srgbClr val="000000"/>
              </a:solidFill>
              <a:latin typeface="Arial"/>
              <a:ea typeface="Arial"/>
              <a:cs typeface="Arial"/>
              <a:sym typeface="Arial"/>
            </a:endParaRPr>
          </a:p>
        </p:txBody>
      </p:sp>
      <p:sp>
        <p:nvSpPr>
          <p:cNvPr id="33" name="Google Shape;33;p1:notes"/>
          <p:cNvSpPr txBox="1"/>
          <p:nvPr/>
        </p:nvSpPr>
        <p:spPr>
          <a:xfrm>
            <a:off x="3854450" y="9444038"/>
            <a:ext cx="2949575" cy="498475"/>
          </a:xfrm>
          <a:prstGeom prst="rect">
            <a:avLst/>
          </a:prstGeom>
          <a:noFill/>
          <a:ln>
            <a:noFill/>
          </a:ln>
        </p:spPr>
        <p:txBody>
          <a:bodyPr spcFirstLastPara="1" wrap="square" lIns="90950" tIns="45475" rIns="90950" bIns="45475" anchor="b" anchorCtr="0">
            <a:noAutofit/>
          </a:bodyPr>
          <a:lstStyle/>
          <a:p>
            <a:pPr marL="0" marR="0" lvl="0" indent="0" algn="r" rtl="0">
              <a:spcBef>
                <a:spcPts val="0"/>
              </a:spcBef>
              <a:spcAft>
                <a:spcPts val="0"/>
              </a:spcAft>
              <a:buNone/>
            </a:pPr>
            <a:fld id="{00000000-1234-1234-1234-123412341234}" type="slidenum">
              <a:rPr lang="en-GB" sz="1200">
                <a:solidFill>
                  <a:srgbClr val="000000"/>
                </a:solidFill>
                <a:latin typeface="Arial"/>
                <a:ea typeface="Arial"/>
                <a:cs typeface="Arial"/>
                <a:sym typeface="Arial"/>
              </a:rPr>
              <a:t>1</a:t>
            </a:fld>
            <a:endParaRPr sz="1200">
              <a:solidFill>
                <a:srgbClr val="000000"/>
              </a:solidFill>
              <a:latin typeface="Arial"/>
              <a:ea typeface="Arial"/>
              <a:cs typeface="Arial"/>
              <a:sym typeface="Arial"/>
            </a:endParaRPr>
          </a:p>
        </p:txBody>
      </p:sp>
      <p:sp>
        <p:nvSpPr>
          <p:cNvPr id="34" name="Google Shape;34;p1:notes"/>
          <p:cNvSpPr>
            <a:spLocks noGrp="1" noRot="1" noChangeAspect="1"/>
          </p:cNvSpPr>
          <p:nvPr>
            <p:ph type="sldImg" idx="2"/>
          </p:nvPr>
        </p:nvSpPr>
        <p:spPr>
          <a:xfrm>
            <a:off x="93663" y="749300"/>
            <a:ext cx="6623050" cy="3725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1:notes"/>
          <p:cNvSpPr txBox="1">
            <a:spLocks noGrp="1"/>
          </p:cNvSpPr>
          <p:nvPr>
            <p:ph type="body" idx="1"/>
          </p:nvPr>
        </p:nvSpPr>
        <p:spPr>
          <a:xfrm>
            <a:off x="681038" y="4722813"/>
            <a:ext cx="5445125" cy="4473575"/>
          </a:xfrm>
          <a:prstGeom prst="rect">
            <a:avLst/>
          </a:prstGeom>
          <a:noFill/>
          <a:ln>
            <a:noFill/>
          </a:ln>
        </p:spPr>
        <p:txBody>
          <a:bodyPr spcFirstLastPara="1" wrap="square" lIns="90950" tIns="45475" rIns="90950" bIns="454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41" name="Google Shape;41;p2: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3: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48" name="Google Shape;48;p3: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55" name="Google Shape;55;p4: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grpSp>
        <p:nvGrpSpPr>
          <p:cNvPr id="18" name="Google Shape;18;p6"/>
          <p:cNvGrpSpPr/>
          <p:nvPr/>
        </p:nvGrpSpPr>
        <p:grpSpPr>
          <a:xfrm>
            <a:off x="280446" y="687258"/>
            <a:ext cx="11587156" cy="586078"/>
            <a:chOff x="215900" y="1382939"/>
            <a:chExt cx="6998377" cy="430678"/>
          </a:xfrm>
        </p:grpSpPr>
        <p:sp>
          <p:nvSpPr>
            <p:cNvPr id="19" name="Google Shape;19;p6"/>
            <p:cNvSpPr/>
            <p:nvPr/>
          </p:nvSpPr>
          <p:spPr>
            <a:xfrm>
              <a:off x="215900" y="1382940"/>
              <a:ext cx="585009" cy="430326"/>
            </a:xfrm>
            <a:prstGeom prst="homePlate">
              <a:avLst>
                <a:gd name="adj" fmla="val 33648"/>
              </a:avLst>
            </a:prstGeom>
            <a:solidFill>
              <a:srgbClr val="002D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Arial"/>
                <a:ea typeface="Arial"/>
                <a:cs typeface="Arial"/>
                <a:sym typeface="Arial"/>
              </a:endParaRPr>
            </a:p>
          </p:txBody>
        </p:sp>
        <p:sp>
          <p:nvSpPr>
            <p:cNvPr id="20" name="Google Shape;20;p6"/>
            <p:cNvSpPr/>
            <p:nvPr/>
          </p:nvSpPr>
          <p:spPr>
            <a:xfrm rot="10800000">
              <a:off x="774827" y="1382939"/>
              <a:ext cx="6439450" cy="430678"/>
            </a:xfrm>
            <a:custGeom>
              <a:avLst/>
              <a:gdLst/>
              <a:ahLst/>
              <a:cxnLst/>
              <a:rect l="l" t="t" r="r" b="b"/>
              <a:pathLst>
                <a:path w="8064578" h="300814" extrusionOk="0">
                  <a:moveTo>
                    <a:pt x="28" y="246"/>
                  </a:moveTo>
                  <a:cubicBezTo>
                    <a:pt x="2126" y="-555"/>
                    <a:pt x="5376395" y="833"/>
                    <a:pt x="8064578" y="1127"/>
                  </a:cubicBezTo>
                  <a:lnTo>
                    <a:pt x="7919436" y="154759"/>
                  </a:lnTo>
                  <a:lnTo>
                    <a:pt x="8064578" y="300814"/>
                  </a:lnTo>
                  <a:lnTo>
                    <a:pt x="0" y="299269"/>
                  </a:lnTo>
                  <a:cubicBezTo>
                    <a:pt x="1058" y="203607"/>
                    <a:pt x="14" y="149757"/>
                    <a:pt x="28" y="24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78307"/>
                </a:solidFill>
                <a:latin typeface="Arial"/>
                <a:ea typeface="Arial"/>
                <a:cs typeface="Arial"/>
                <a:sym typeface="Arial"/>
              </a:endParaRPr>
            </a:p>
          </p:txBody>
        </p:sp>
      </p:grpSp>
      <p:cxnSp>
        <p:nvCxnSpPr>
          <p:cNvPr id="22" name="Google Shape;22;p6"/>
          <p:cNvCxnSpPr/>
          <p:nvPr/>
        </p:nvCxnSpPr>
        <p:spPr>
          <a:xfrm>
            <a:off x="271951" y="3152910"/>
            <a:ext cx="7843073" cy="0"/>
          </a:xfrm>
          <a:prstGeom prst="straightConnector1">
            <a:avLst/>
          </a:prstGeom>
          <a:noFill/>
          <a:ln w="12700" cap="flat" cmpd="sng">
            <a:solidFill>
              <a:schemeClr val="dk2"/>
            </a:solidFill>
            <a:prstDash val="solid"/>
            <a:round/>
            <a:headEnd type="none" w="sm" len="sm"/>
            <a:tailEnd type="none" w="sm" len="sm"/>
          </a:ln>
        </p:spPr>
      </p:cxnSp>
      <p:sp>
        <p:nvSpPr>
          <p:cNvPr id="23" name="Google Shape;23;p6"/>
          <p:cNvSpPr/>
          <p:nvPr/>
        </p:nvSpPr>
        <p:spPr>
          <a:xfrm>
            <a:off x="306235" y="5864983"/>
            <a:ext cx="10660185" cy="8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4" name="Google Shape;24;p6"/>
          <p:cNvGrpSpPr/>
          <p:nvPr/>
        </p:nvGrpSpPr>
        <p:grpSpPr>
          <a:xfrm>
            <a:off x="274785" y="5904672"/>
            <a:ext cx="11625520" cy="46038"/>
            <a:chOff x="-540381" y="5887508"/>
            <a:chExt cx="9457729" cy="46038"/>
          </a:xfrm>
        </p:grpSpPr>
        <p:sp>
          <p:nvSpPr>
            <p:cNvPr id="25" name="Google Shape;25;p6"/>
            <p:cNvSpPr/>
            <p:nvPr/>
          </p:nvSpPr>
          <p:spPr>
            <a:xfrm>
              <a:off x="-540381" y="5887508"/>
              <a:ext cx="8074126" cy="46038"/>
            </a:xfrm>
            <a:custGeom>
              <a:avLst/>
              <a:gdLst/>
              <a:ahLst/>
              <a:cxnLst/>
              <a:rect l="l" t="t" r="r" b="b"/>
              <a:pathLst>
                <a:path w="7638" h="120000" extrusionOk="0">
                  <a:moveTo>
                    <a:pt x="0" y="0"/>
                  </a:moveTo>
                  <a:lnTo>
                    <a:pt x="0" y="0"/>
                  </a:lnTo>
                  <a:lnTo>
                    <a:pt x="7638" y="0"/>
                  </a:lnTo>
                </a:path>
              </a:pathLst>
            </a:custGeom>
            <a:noFill/>
            <a:ln w="90475" cap="flat" cmpd="sng">
              <a:solidFill>
                <a:srgbClr val="63666A"/>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6"/>
            <p:cNvSpPr/>
            <p:nvPr/>
          </p:nvSpPr>
          <p:spPr>
            <a:xfrm>
              <a:off x="7639574" y="5887827"/>
              <a:ext cx="1277774" cy="45719"/>
            </a:xfrm>
            <a:custGeom>
              <a:avLst/>
              <a:gdLst/>
              <a:ahLst/>
              <a:cxnLst/>
              <a:rect l="l" t="t" r="r" b="b"/>
              <a:pathLst>
                <a:path w="1357" h="120000" extrusionOk="0">
                  <a:moveTo>
                    <a:pt x="0" y="0"/>
                  </a:moveTo>
                  <a:lnTo>
                    <a:pt x="0" y="0"/>
                  </a:lnTo>
                  <a:lnTo>
                    <a:pt x="1357" y="0"/>
                  </a:lnTo>
                </a:path>
              </a:pathLst>
            </a:custGeom>
            <a:solidFill>
              <a:srgbClr val="002D72"/>
            </a:solidFill>
            <a:ln w="90475" cap="flat" cmpd="sng">
              <a:solidFill>
                <a:srgbClr val="002D7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2D72"/>
                </a:solidFill>
                <a:latin typeface="Arial"/>
                <a:ea typeface="Arial"/>
                <a:cs typeface="Arial"/>
                <a:sym typeface="Arial"/>
              </a:endParaRPr>
            </a:p>
          </p:txBody>
        </p:sp>
      </p:grpSp>
      <p:sp>
        <p:nvSpPr>
          <p:cNvPr id="27" name="Google Shape;27;p6"/>
          <p:cNvSpPr txBox="1">
            <a:spLocks noGrp="1"/>
          </p:cNvSpPr>
          <p:nvPr>
            <p:ph type="body" idx="1"/>
          </p:nvPr>
        </p:nvSpPr>
        <p:spPr>
          <a:xfrm>
            <a:off x="271053" y="2388261"/>
            <a:ext cx="7843073" cy="584775"/>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rgbClr val="656565"/>
              </a:buClr>
              <a:buSzPts val="3800"/>
              <a:buNone/>
              <a:defRPr sz="3800">
                <a:solidFill>
                  <a:srgbClr val="656565"/>
                </a:solidFill>
                <a:latin typeface="Arial"/>
                <a:ea typeface="Arial"/>
                <a:cs typeface="Arial"/>
                <a:sym typeface="Arial"/>
              </a:defRPr>
            </a:lvl1pPr>
            <a:lvl2pPr marL="914400" lvl="1"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marL="1371600" lvl="2"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marL="1828800" lvl="3"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marL="2286000" lvl="4"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txBox="1">
            <a:spLocks noGrp="1"/>
          </p:cNvSpPr>
          <p:nvPr>
            <p:ph type="body" idx="2"/>
          </p:nvPr>
        </p:nvSpPr>
        <p:spPr>
          <a:xfrm>
            <a:off x="288500" y="3292242"/>
            <a:ext cx="7843073" cy="307777"/>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Clr>
                <a:srgbClr val="656565"/>
              </a:buClr>
              <a:buSzPts val="2000"/>
              <a:buNone/>
              <a:defRPr sz="2000">
                <a:solidFill>
                  <a:srgbClr val="656565"/>
                </a:solidFill>
                <a:latin typeface="Arial"/>
                <a:ea typeface="Arial"/>
                <a:cs typeface="Arial"/>
                <a:sym typeface="Arial"/>
              </a:defRPr>
            </a:lvl1pPr>
            <a:lvl2pPr marL="914400" lvl="1"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marL="1371600" lvl="2"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marL="1828800" lvl="3"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marL="2286000" lvl="4"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lt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289968" y="539749"/>
            <a:ext cx="11587808" cy="460800"/>
            <a:chOff x="215900" y="1382736"/>
            <a:chExt cx="9418637" cy="458544"/>
          </a:xfrm>
        </p:grpSpPr>
        <p:sp>
          <p:nvSpPr>
            <p:cNvPr id="11" name="Google Shape;11;p5"/>
            <p:cNvSpPr/>
            <p:nvPr/>
          </p:nvSpPr>
          <p:spPr>
            <a:xfrm>
              <a:off x="215900" y="1382939"/>
              <a:ext cx="585009" cy="457327"/>
            </a:xfrm>
            <a:prstGeom prst="homePlate">
              <a:avLst>
                <a:gd name="adj" fmla="val 33648"/>
              </a:avLst>
            </a:prstGeom>
            <a:solidFill>
              <a:srgbClr val="002D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Arial"/>
                <a:ea typeface="Arial"/>
                <a:cs typeface="Arial"/>
                <a:sym typeface="Arial"/>
              </a:endParaRPr>
            </a:p>
          </p:txBody>
        </p:sp>
        <p:sp>
          <p:nvSpPr>
            <p:cNvPr id="12" name="Google Shape;12;p5"/>
            <p:cNvSpPr/>
            <p:nvPr/>
          </p:nvSpPr>
          <p:spPr>
            <a:xfrm rot="10800000">
              <a:off x="781049" y="1382736"/>
              <a:ext cx="8853488" cy="458544"/>
            </a:xfrm>
            <a:custGeom>
              <a:avLst/>
              <a:gdLst/>
              <a:ahLst/>
              <a:cxnLst/>
              <a:rect l="l" t="t" r="r" b="b"/>
              <a:pathLst>
                <a:path w="8064578" h="300568" extrusionOk="0">
                  <a:moveTo>
                    <a:pt x="28" y="0"/>
                  </a:moveTo>
                  <a:cubicBezTo>
                    <a:pt x="-2061" y="71"/>
                    <a:pt x="5376395" y="587"/>
                    <a:pt x="8064578" y="881"/>
                  </a:cubicBezTo>
                  <a:lnTo>
                    <a:pt x="7941669" y="150744"/>
                  </a:lnTo>
                  <a:lnTo>
                    <a:pt x="8064578" y="300568"/>
                  </a:lnTo>
                  <a:lnTo>
                    <a:pt x="0" y="297393"/>
                  </a:lnTo>
                  <a:cubicBezTo>
                    <a:pt x="1058" y="201731"/>
                    <a:pt x="2117" y="-71"/>
                    <a:pt x="28"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78307"/>
                </a:solidFill>
                <a:latin typeface="Arial"/>
                <a:ea typeface="Arial"/>
                <a:cs typeface="Arial"/>
                <a:sym typeface="Arial"/>
              </a:endParaRPr>
            </a:p>
          </p:txBody>
        </p:sp>
      </p:grpSp>
      <p:sp>
        <p:nvSpPr>
          <p:cNvPr id="13" name="Google Shape;13;p5"/>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lvl1pPr marR="0" lvl="0" algn="l" rtl="0">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5"/>
          <p:cNvSpPr txBox="1">
            <a:spLocks noGrp="1"/>
          </p:cNvSpPr>
          <p:nvPr>
            <p:ph type="body" idx="1"/>
          </p:nvPr>
        </p:nvSpPr>
        <p:spPr>
          <a:xfrm>
            <a:off x="806939" y="1125538"/>
            <a:ext cx="11074400" cy="5040312"/>
          </a:xfrm>
          <a:prstGeom prst="rect">
            <a:avLst/>
          </a:prstGeom>
          <a:noFill/>
          <a:ln>
            <a:noFill/>
          </a:ln>
        </p:spPr>
        <p:txBody>
          <a:bodyPr spcFirstLastPara="1" wrap="square" lIns="0" tIns="0" rIns="0" bIns="0" anchor="t" anchorCtr="0">
            <a:normAutofit/>
          </a:bodyPr>
          <a:lstStyle>
            <a:lvl1pPr marL="457200" marR="0" lvl="0" indent="-228600" algn="l" rtl="0">
              <a:spcBef>
                <a:spcPts val="16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2pPr>
            <a:lvl3pPr marL="1371600" marR="0" lvl="2"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body" idx="2"/>
          </p:nvPr>
        </p:nvSpPr>
        <p:spPr>
          <a:xfrm>
            <a:off x="288500" y="3292242"/>
            <a:ext cx="11560500" cy="1323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rgbClr val="002D72"/>
              </a:buClr>
              <a:buSzPts val="2800"/>
              <a:buNone/>
            </a:pPr>
            <a:r>
              <a:rPr lang="en-GB" sz="2800" b="1">
                <a:solidFill>
                  <a:srgbClr val="002D72"/>
                </a:solidFill>
                <a:latin typeface="Arial"/>
                <a:ea typeface="Arial"/>
                <a:cs typeface="Arial"/>
                <a:sym typeface="Arial"/>
              </a:rPr>
              <a:t>Impact </a:t>
            </a:r>
            <a:r>
              <a:rPr lang="en-GB" sz="2800" b="1">
                <a:solidFill>
                  <a:srgbClr val="002D72"/>
                </a:solidFill>
              </a:rPr>
              <a:t>S</a:t>
            </a:r>
            <a:r>
              <a:rPr lang="en-GB" sz="2800" b="1">
                <a:solidFill>
                  <a:srgbClr val="002D72"/>
                </a:solidFill>
                <a:latin typeface="Arial"/>
                <a:ea typeface="Arial"/>
                <a:cs typeface="Arial"/>
                <a:sym typeface="Arial"/>
              </a:rPr>
              <a:t>tudy of Omicron on Credit Card Sales</a:t>
            </a:r>
            <a:endParaRPr sz="2800" b="1">
              <a:solidFill>
                <a:srgbClr val="002D72"/>
              </a:solidFill>
              <a:latin typeface="Arial"/>
              <a:ea typeface="Arial"/>
              <a:cs typeface="Arial"/>
              <a:sym typeface="Arial"/>
            </a:endParaRPr>
          </a:p>
          <a:p>
            <a:pPr marL="0" lvl="0" indent="0" algn="l" rtl="0">
              <a:spcBef>
                <a:spcPts val="0"/>
              </a:spcBef>
              <a:spcAft>
                <a:spcPts val="0"/>
              </a:spcAft>
              <a:buClr>
                <a:srgbClr val="002D72"/>
              </a:buClr>
              <a:buSzPts val="2000"/>
              <a:buNone/>
            </a:pPr>
            <a:r>
              <a:rPr lang="en-GB">
                <a:solidFill>
                  <a:srgbClr val="002D72"/>
                </a:solidFill>
                <a:latin typeface="Arial"/>
                <a:ea typeface="Arial"/>
                <a:cs typeface="Arial"/>
                <a:sym typeface="Arial"/>
              </a:rPr>
              <a:t>Citi Finance</a:t>
            </a:r>
            <a:endParaRPr sz="1800">
              <a:solidFill>
                <a:srgbClr val="002D72"/>
              </a:solidFill>
              <a:latin typeface="Arial"/>
              <a:ea typeface="Arial"/>
              <a:cs typeface="Arial"/>
              <a:sym typeface="Arial"/>
            </a:endParaRPr>
          </a:p>
          <a:p>
            <a:pPr marL="0" lvl="0" indent="0" algn="l" rtl="0">
              <a:spcBef>
                <a:spcPts val="0"/>
              </a:spcBef>
              <a:spcAft>
                <a:spcPts val="0"/>
              </a:spcAft>
              <a:buClr>
                <a:srgbClr val="656565"/>
              </a:buClr>
              <a:buSzPts val="1800"/>
              <a:buNone/>
            </a:pPr>
            <a:endParaRPr sz="1800">
              <a:solidFill>
                <a:srgbClr val="002D72"/>
              </a:solidFill>
              <a:latin typeface="Arial"/>
              <a:ea typeface="Arial"/>
              <a:cs typeface="Arial"/>
              <a:sym typeface="Arial"/>
            </a:endParaRPr>
          </a:p>
          <a:p>
            <a:pPr marL="0" lvl="0" indent="0" algn="l" rtl="0">
              <a:spcBef>
                <a:spcPts val="0"/>
              </a:spcBef>
              <a:spcAft>
                <a:spcPts val="0"/>
              </a:spcAft>
              <a:buClr>
                <a:srgbClr val="656565"/>
              </a:buClr>
              <a:buSzPts val="2000"/>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Credit Card Sales vs. COVID-19 Cases</a:t>
            </a:r>
            <a:endParaRPr sz="2000"/>
          </a:p>
        </p:txBody>
      </p:sp>
      <p:graphicFrame>
        <p:nvGraphicFramePr>
          <p:cNvPr id="4" name="Chart 3">
            <a:extLst>
              <a:ext uri="{FF2B5EF4-FFF2-40B4-BE49-F238E27FC236}">
                <a16:creationId xmlns:a16="http://schemas.microsoft.com/office/drawing/2014/main" id="{56BB5A64-7F2C-3396-804D-81F2D687AB24}"/>
              </a:ext>
            </a:extLst>
          </p:cNvPr>
          <p:cNvGraphicFramePr>
            <a:graphicFrameLocks/>
          </p:cNvGraphicFramePr>
          <p:nvPr>
            <p:extLst>
              <p:ext uri="{D42A27DB-BD31-4B8C-83A1-F6EECF244321}">
                <p14:modId xmlns:p14="http://schemas.microsoft.com/office/powerpoint/2010/main" val="2832711101"/>
              </p:ext>
            </p:extLst>
          </p:nvPr>
        </p:nvGraphicFramePr>
        <p:xfrm>
          <a:off x="1300162" y="1153001"/>
          <a:ext cx="9919526" cy="332755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B3838B0-838E-CC09-E462-56B2E282B6BA}"/>
              </a:ext>
            </a:extLst>
          </p:cNvPr>
          <p:cNvSpPr txBox="1"/>
          <p:nvPr/>
        </p:nvSpPr>
        <p:spPr>
          <a:xfrm>
            <a:off x="1300162" y="4370832"/>
            <a:ext cx="9679953" cy="2308324"/>
          </a:xfrm>
          <a:prstGeom prst="rect">
            <a:avLst/>
          </a:prstGeom>
          <a:noFill/>
        </p:spPr>
        <p:txBody>
          <a:bodyPr wrap="square" rtlCol="0">
            <a:spAutoFit/>
          </a:bodyPr>
          <a:lstStyle/>
          <a:p>
            <a:pPr algn="just"/>
            <a:r>
              <a:rPr lang="en-US" sz="1800" b="1" i="0" u="sng">
                <a:solidFill>
                  <a:srgbClr val="0D0D0D"/>
                </a:solidFill>
                <a:effectLst/>
                <a:highlight>
                  <a:srgbClr val="FFFFFF"/>
                </a:highlight>
                <a:latin typeface="+mn-lt"/>
                <a:cs typeface="Times New Roman" panose="02020603050405020304" pitchFamily="18" charset="0"/>
              </a:rPr>
              <a:t>Observations:</a:t>
            </a:r>
          </a:p>
          <a:p>
            <a:pPr algn="just">
              <a:buFont typeface="Arial" panose="020B0604020202020204" pitchFamily="34" charset="0"/>
              <a:buChar char="•"/>
            </a:pPr>
            <a:r>
              <a:rPr lang="en-US" b="1" i="0">
                <a:solidFill>
                  <a:srgbClr val="0D0D0D"/>
                </a:solidFill>
                <a:effectLst/>
                <a:highlight>
                  <a:srgbClr val="FFFFFF"/>
                </a:highlight>
                <a:latin typeface="+mn-lt"/>
                <a:cs typeface="Times New Roman" panose="02020603050405020304" pitchFamily="18" charset="0"/>
              </a:rPr>
              <a:t>Inverse Relationship</a:t>
            </a:r>
            <a:r>
              <a:rPr lang="en-US" b="0" i="0">
                <a:solidFill>
                  <a:srgbClr val="0D0D0D"/>
                </a:solidFill>
                <a:effectLst/>
                <a:highlight>
                  <a:srgbClr val="FFFFFF"/>
                </a:highlight>
                <a:latin typeface="+mn-lt"/>
                <a:cs typeface="Times New Roman" panose="02020603050405020304" pitchFamily="18" charset="0"/>
              </a:rPr>
              <a:t>: Generally, there seems to be an inverse relationship between COVID-19 cases and credit card spending. Higher peaks in COVID-19 cases often correspond to dips in spending, indicating that people reduce their spending during times of increased cases.</a:t>
            </a:r>
          </a:p>
          <a:p>
            <a:pPr algn="just">
              <a:buFont typeface="Arial" panose="020B0604020202020204" pitchFamily="34" charset="0"/>
              <a:buChar char="•"/>
            </a:pPr>
            <a:r>
              <a:rPr lang="en-US" b="1" i="0">
                <a:solidFill>
                  <a:srgbClr val="0D0D0D"/>
                </a:solidFill>
                <a:effectLst/>
                <a:highlight>
                  <a:srgbClr val="FFFFFF"/>
                </a:highlight>
                <a:latin typeface="+mn-lt"/>
                <a:cs typeface="Times New Roman" panose="02020603050405020304" pitchFamily="18" charset="0"/>
              </a:rPr>
              <a:t>Lag Effect</a:t>
            </a:r>
            <a:r>
              <a:rPr lang="en-US" b="0" i="0">
                <a:solidFill>
                  <a:srgbClr val="0D0D0D"/>
                </a:solidFill>
                <a:effectLst/>
                <a:highlight>
                  <a:srgbClr val="FFFFFF"/>
                </a:highlight>
                <a:latin typeface="+mn-lt"/>
                <a:cs typeface="Times New Roman" panose="02020603050405020304" pitchFamily="18" charset="0"/>
              </a:rPr>
              <a:t>: The changes in spending seem to lag slightly behind changes in COVID-19 cases. For example, after a spike in cases, spending tends to decrease shortly afterward, reflecting delayed consumer reactions to new information or restrictions.</a:t>
            </a:r>
          </a:p>
          <a:p>
            <a:pPr algn="just">
              <a:buFont typeface="Arial" panose="020B0604020202020204" pitchFamily="34" charset="0"/>
              <a:buChar char="•"/>
            </a:pPr>
            <a:r>
              <a:rPr lang="en-US" b="1" i="0">
                <a:solidFill>
                  <a:srgbClr val="0D0D0D"/>
                </a:solidFill>
                <a:effectLst/>
                <a:highlight>
                  <a:srgbClr val="FFFFFF"/>
                </a:highlight>
                <a:latin typeface="+mn-lt"/>
                <a:cs typeface="Times New Roman" panose="02020603050405020304" pitchFamily="18" charset="0"/>
              </a:rPr>
              <a:t>End of 2021 Anomaly</a:t>
            </a:r>
            <a:r>
              <a:rPr lang="en-US" b="0" i="0">
                <a:solidFill>
                  <a:srgbClr val="0D0D0D"/>
                </a:solidFill>
                <a:effectLst/>
                <a:highlight>
                  <a:srgbClr val="FFFFFF"/>
                </a:highlight>
                <a:latin typeface="+mn-lt"/>
                <a:cs typeface="Times New Roman" panose="02020603050405020304" pitchFamily="18" charset="0"/>
              </a:rPr>
              <a:t>: Towards the end of 2021, despite a sharp increase in COVID-19 cases, spending also increases sharply. This could be due to several factors, such as increased online shopping, holiday season effects, or changes in consumer behavior as people adapt to living with the pandemic.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Detailed Credit Card Sales vs. COVID-19 Cases</a:t>
            </a:r>
            <a:endParaRPr sz="2000"/>
          </a:p>
        </p:txBody>
      </p:sp>
      <p:graphicFrame>
        <p:nvGraphicFramePr>
          <p:cNvPr id="2" name="Chart 1">
            <a:extLst>
              <a:ext uri="{FF2B5EF4-FFF2-40B4-BE49-F238E27FC236}">
                <a16:creationId xmlns:a16="http://schemas.microsoft.com/office/drawing/2014/main" id="{EFB2FCA0-F329-387C-5716-5FEBCC9228F3}"/>
              </a:ext>
            </a:extLst>
          </p:cNvPr>
          <p:cNvGraphicFramePr>
            <a:graphicFrameLocks/>
          </p:cNvGraphicFramePr>
          <p:nvPr>
            <p:extLst>
              <p:ext uri="{D42A27DB-BD31-4B8C-83A1-F6EECF244321}">
                <p14:modId xmlns:p14="http://schemas.microsoft.com/office/powerpoint/2010/main" val="1212249900"/>
              </p:ext>
            </p:extLst>
          </p:nvPr>
        </p:nvGraphicFramePr>
        <p:xfrm>
          <a:off x="1033272" y="1081563"/>
          <a:ext cx="10305288" cy="335327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A833721-51A5-D9F5-CDB1-7710CD7CABB2}"/>
              </a:ext>
            </a:extLst>
          </p:cNvPr>
          <p:cNvSpPr txBox="1"/>
          <p:nvPr/>
        </p:nvSpPr>
        <p:spPr>
          <a:xfrm>
            <a:off x="969264" y="4334256"/>
            <a:ext cx="10369296" cy="2092881"/>
          </a:xfrm>
          <a:prstGeom prst="rect">
            <a:avLst/>
          </a:prstGeom>
          <a:noFill/>
        </p:spPr>
        <p:txBody>
          <a:bodyPr wrap="square" rtlCol="0">
            <a:spAutoFit/>
          </a:bodyPr>
          <a:lstStyle/>
          <a:p>
            <a:r>
              <a:rPr lang="en-US" sz="1800" b="1" i="0">
                <a:solidFill>
                  <a:srgbClr val="0D0D0D"/>
                </a:solidFill>
                <a:effectLst/>
                <a:highlight>
                  <a:srgbClr val="FFFFFF"/>
                </a:highlight>
                <a:latin typeface="+mn-lt"/>
              </a:rPr>
              <a:t>Observations:</a:t>
            </a:r>
          </a:p>
          <a:p>
            <a:pPr algn="just">
              <a:buFont typeface="Arial" panose="020B0604020202020204" pitchFamily="34" charset="0"/>
              <a:buChar char="•"/>
            </a:pPr>
            <a:r>
              <a:rPr lang="en-US" b="1" i="0">
                <a:solidFill>
                  <a:srgbClr val="0D0D0D"/>
                </a:solidFill>
                <a:effectLst/>
                <a:highlight>
                  <a:srgbClr val="FFFFFF"/>
                </a:highlight>
                <a:latin typeface="+mn-lt"/>
              </a:rPr>
              <a:t>Inverse Relationship</a:t>
            </a:r>
            <a:r>
              <a:rPr lang="en-US" b="0" i="0">
                <a:solidFill>
                  <a:srgbClr val="0D0D0D"/>
                </a:solidFill>
                <a:effectLst/>
                <a:highlight>
                  <a:srgbClr val="FFFFFF"/>
                </a:highlight>
                <a:latin typeface="+mn-lt"/>
              </a:rPr>
              <a:t>: Similar to the previous chart, there is a general inverse relationship between COVID-19 cases and spending in delayable and social categories. Higher case numbers often correspond to lower spending in these categories.</a:t>
            </a:r>
          </a:p>
          <a:p>
            <a:pPr algn="just">
              <a:buFont typeface="Arial" panose="020B0604020202020204" pitchFamily="34" charset="0"/>
              <a:buChar char="•"/>
            </a:pPr>
            <a:r>
              <a:rPr lang="en-US" b="1" i="0">
                <a:solidFill>
                  <a:srgbClr val="0D0D0D"/>
                </a:solidFill>
                <a:effectLst/>
                <a:highlight>
                  <a:srgbClr val="FFFFFF"/>
                </a:highlight>
                <a:latin typeface="+mn-lt"/>
              </a:rPr>
              <a:t>Staples Stability</a:t>
            </a:r>
            <a:r>
              <a:rPr lang="en-US" b="0" i="0">
                <a:solidFill>
                  <a:srgbClr val="0D0D0D"/>
                </a:solidFill>
                <a:effectLst/>
                <a:highlight>
                  <a:srgbClr val="FFFFFF"/>
                </a:highlight>
                <a:latin typeface="+mn-lt"/>
              </a:rPr>
              <a:t>: Spending on staples remains stable regardless of case fluctuations, indicating the essential nature of these items.</a:t>
            </a:r>
          </a:p>
          <a:p>
            <a:pPr algn="just">
              <a:buFont typeface="Arial" panose="020B0604020202020204" pitchFamily="34" charset="0"/>
              <a:buChar char="•"/>
            </a:pPr>
            <a:r>
              <a:rPr lang="en-US" b="1" i="0">
                <a:solidFill>
                  <a:srgbClr val="0D0D0D"/>
                </a:solidFill>
                <a:effectLst/>
                <a:highlight>
                  <a:srgbClr val="FFFFFF"/>
                </a:highlight>
                <a:latin typeface="+mn-lt"/>
              </a:rPr>
              <a:t>Work-related Adaptation</a:t>
            </a:r>
            <a:r>
              <a:rPr lang="en-US" b="0" i="0">
                <a:solidFill>
                  <a:srgbClr val="0D0D0D"/>
                </a:solidFill>
                <a:effectLst/>
                <a:highlight>
                  <a:srgbClr val="FFFFFF"/>
                </a:highlight>
                <a:latin typeface="+mn-lt"/>
              </a:rPr>
              <a:t>: Work-related spending shows adaptation over time, with recovery periods corresponding to changes in work policies and business activities.</a:t>
            </a:r>
          </a:p>
          <a:p>
            <a:pPr algn="just">
              <a:buFont typeface="Arial" panose="020B0604020202020204" pitchFamily="34" charset="0"/>
              <a:buChar char="•"/>
            </a:pPr>
            <a:r>
              <a:rPr lang="en-US" b="1" i="0">
                <a:solidFill>
                  <a:srgbClr val="0D0D0D"/>
                </a:solidFill>
                <a:effectLst/>
                <a:highlight>
                  <a:srgbClr val="FFFFFF"/>
                </a:highlight>
                <a:latin typeface="+mn-lt"/>
              </a:rPr>
              <a:t>Economic Impact</a:t>
            </a:r>
            <a:r>
              <a:rPr lang="en-US" b="0" i="0">
                <a:solidFill>
                  <a:srgbClr val="0D0D0D"/>
                </a:solidFill>
                <a:effectLst/>
                <a:highlight>
                  <a:srgbClr val="FFFFFF"/>
                </a:highlight>
                <a:latin typeface="+mn-lt"/>
              </a:rPr>
              <a:t>: The volatility in delayable and social spending underscores the economic impact of the pandemic on non-essential sectors. Staples and work-related categories show more resilience.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Expected Impact of Omicron on Credit Card Sales</a:t>
            </a:r>
            <a:endParaRPr sz="2000"/>
          </a:p>
        </p:txBody>
      </p:sp>
      <p:graphicFrame>
        <p:nvGraphicFramePr>
          <p:cNvPr id="2" name="Chart 1">
            <a:extLst>
              <a:ext uri="{FF2B5EF4-FFF2-40B4-BE49-F238E27FC236}">
                <a16:creationId xmlns:a16="http://schemas.microsoft.com/office/drawing/2014/main" id="{84A0A491-21FE-7068-5667-E653AE754FCF}"/>
              </a:ext>
            </a:extLst>
          </p:cNvPr>
          <p:cNvGraphicFramePr>
            <a:graphicFrameLocks/>
          </p:cNvGraphicFramePr>
          <p:nvPr>
            <p:extLst>
              <p:ext uri="{D42A27DB-BD31-4B8C-83A1-F6EECF244321}">
                <p14:modId xmlns:p14="http://schemas.microsoft.com/office/powerpoint/2010/main" val="3204435059"/>
              </p:ext>
            </p:extLst>
          </p:nvPr>
        </p:nvGraphicFramePr>
        <p:xfrm>
          <a:off x="1211884" y="987708"/>
          <a:ext cx="10208971" cy="31088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625BFED-3C0A-8435-5401-F61B67A5550D}"/>
              </a:ext>
            </a:extLst>
          </p:cNvPr>
          <p:cNvSpPr txBox="1"/>
          <p:nvPr/>
        </p:nvSpPr>
        <p:spPr>
          <a:xfrm>
            <a:off x="1136293" y="4197096"/>
            <a:ext cx="10360152" cy="1384995"/>
          </a:xfrm>
          <a:prstGeom prst="rect">
            <a:avLst/>
          </a:prstGeom>
          <a:noFill/>
        </p:spPr>
        <p:txBody>
          <a:bodyPr wrap="square" rtlCol="0">
            <a:spAutoFit/>
          </a:bodyPr>
          <a:lstStyle/>
          <a:p>
            <a:pPr algn="l"/>
            <a:r>
              <a:rPr lang="en-US" b="0" i="0">
                <a:solidFill>
                  <a:srgbClr val="0D0D0D"/>
                </a:solidFill>
                <a:effectLst/>
                <a:highlight>
                  <a:srgbClr val="FFFFFF"/>
                </a:highlight>
                <a:latin typeface="+mn-lt"/>
              </a:rPr>
              <a:t>Based on the analysis of historical spending patterns during previous COVID-19 waves and the specific characteristics of the Omicron variant, the expected impacts on credit card sales are as follows:</a:t>
            </a:r>
          </a:p>
          <a:p>
            <a:pPr algn="l">
              <a:buFont typeface="Arial" panose="020B0604020202020204" pitchFamily="34" charset="0"/>
              <a:buChar char="•"/>
            </a:pPr>
            <a:r>
              <a:rPr lang="en-US" b="1" i="0">
                <a:solidFill>
                  <a:srgbClr val="0D0D0D"/>
                </a:solidFill>
                <a:effectLst/>
                <a:highlight>
                  <a:srgbClr val="FFFFFF"/>
                </a:highlight>
                <a:latin typeface="+mn-lt"/>
              </a:rPr>
              <a:t>Delayable Spending</a:t>
            </a:r>
            <a:r>
              <a:rPr lang="en-US" b="0" i="0">
                <a:solidFill>
                  <a:srgbClr val="0D0D0D"/>
                </a:solidFill>
                <a:effectLst/>
                <a:highlight>
                  <a:srgbClr val="FFFFFF"/>
                </a:highlight>
                <a:latin typeface="+mn-lt"/>
              </a:rPr>
              <a:t>: Significant decline due to increased cases and cautious consumer behavior.</a:t>
            </a:r>
          </a:p>
          <a:p>
            <a:pPr algn="l">
              <a:buFont typeface="Arial" panose="020B0604020202020204" pitchFamily="34" charset="0"/>
              <a:buChar char="•"/>
            </a:pPr>
            <a:r>
              <a:rPr lang="en-US" b="1" i="0">
                <a:solidFill>
                  <a:srgbClr val="0D0D0D"/>
                </a:solidFill>
                <a:effectLst/>
                <a:highlight>
                  <a:srgbClr val="FFFFFF"/>
                </a:highlight>
                <a:latin typeface="+mn-lt"/>
              </a:rPr>
              <a:t>Social Spending</a:t>
            </a:r>
            <a:r>
              <a:rPr lang="en-US" b="0" i="0">
                <a:solidFill>
                  <a:srgbClr val="0D0D0D"/>
                </a:solidFill>
                <a:effectLst/>
                <a:highlight>
                  <a:srgbClr val="FFFFFF"/>
                </a:highlight>
                <a:latin typeface="+mn-lt"/>
              </a:rPr>
              <a:t>: Noticeable decrease as people limit social activities and travel.</a:t>
            </a:r>
          </a:p>
          <a:p>
            <a:pPr algn="l">
              <a:buFont typeface="Arial" panose="020B0604020202020204" pitchFamily="34" charset="0"/>
              <a:buChar char="•"/>
            </a:pPr>
            <a:r>
              <a:rPr lang="en-US" b="1" i="0">
                <a:solidFill>
                  <a:srgbClr val="0D0D0D"/>
                </a:solidFill>
                <a:effectLst/>
                <a:highlight>
                  <a:srgbClr val="FFFFFF"/>
                </a:highlight>
                <a:latin typeface="+mn-lt"/>
              </a:rPr>
              <a:t>Staples Spending</a:t>
            </a:r>
            <a:r>
              <a:rPr lang="en-US" b="0" i="0">
                <a:solidFill>
                  <a:srgbClr val="0D0D0D"/>
                </a:solidFill>
                <a:effectLst/>
                <a:highlight>
                  <a:srgbClr val="FFFFFF"/>
                </a:highlight>
                <a:latin typeface="+mn-lt"/>
              </a:rPr>
              <a:t>: Stable or slight increase as consumers focus on essential goods.</a:t>
            </a:r>
          </a:p>
          <a:p>
            <a:pPr algn="l">
              <a:buFont typeface="Arial" panose="020B0604020202020204" pitchFamily="34" charset="0"/>
              <a:buChar char="•"/>
            </a:pPr>
            <a:r>
              <a:rPr lang="en-US" b="1" i="0">
                <a:solidFill>
                  <a:srgbClr val="0D0D0D"/>
                </a:solidFill>
                <a:effectLst/>
                <a:highlight>
                  <a:srgbClr val="FFFFFF"/>
                </a:highlight>
                <a:latin typeface="+mn-lt"/>
              </a:rPr>
              <a:t>Work-Related Spending</a:t>
            </a:r>
            <a:r>
              <a:rPr lang="en-US" b="0" i="0">
                <a:solidFill>
                  <a:srgbClr val="0D0D0D"/>
                </a:solidFill>
                <a:effectLst/>
                <a:highlight>
                  <a:srgbClr val="FFFFFF"/>
                </a:highlight>
                <a:latin typeface="+mn-lt"/>
              </a:rPr>
              <a:t>: Continued reduction due to the persistence of remote 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425</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Credit Card Sales vs. COVID-19 Cases</vt:lpstr>
      <vt:lpstr>Detailed Credit Card Sales vs. COVID-19 Cases</vt:lpstr>
      <vt:lpstr>Expected Impact of Omicron on Credit Card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Anisur Rahaman Sakib</cp:lastModifiedBy>
  <cp:revision>11</cp:revision>
  <dcterms:created xsi:type="dcterms:W3CDTF">2015-07-20T16:22:45Z</dcterms:created>
  <dcterms:modified xsi:type="dcterms:W3CDTF">2024-05-20T13:48:23Z</dcterms:modified>
</cp:coreProperties>
</file>