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orient="horz" pos="4198">
          <p15:clr>
            <a:srgbClr val="A4A3A4"/>
          </p15:clr>
        </p15:guide>
        <p15:guide id="3" orient="horz" pos="2183">
          <p15:clr>
            <a:srgbClr val="A4A3A4"/>
          </p15:clr>
        </p15:guide>
        <p15:guide id="4" orient="horz" pos="3668">
          <p15:clr>
            <a:srgbClr val="A4A3A4"/>
          </p15:clr>
        </p15:guide>
        <p15:guide id="5" orient="horz" pos="527">
          <p15:clr>
            <a:srgbClr val="A4A3A4"/>
          </p15:clr>
        </p15:guide>
        <p15:guide id="6" pos="7483">
          <p15:clr>
            <a:srgbClr val="A4A3A4"/>
          </p15:clr>
        </p15:guide>
        <p15:guide id="7" pos="180">
          <p15:clr>
            <a:srgbClr val="A4A3A4"/>
          </p15:clr>
        </p15:guide>
        <p15:guide id="8" pos="2819">
          <p15:clr>
            <a:srgbClr val="A4A3A4"/>
          </p15:clr>
        </p15:guide>
        <p15:guide id="9" pos="1935">
          <p15:clr>
            <a:srgbClr val="A4A3A4"/>
          </p15:clr>
        </p15:guide>
        <p15:guide id="10" orient="horz" pos="1003">
          <p15:clr>
            <a:srgbClr val="A4A3A4"/>
          </p15:clr>
        </p15:guide>
        <p15:guide id="11" orient="horz" pos="3770">
          <p15:clr>
            <a:srgbClr val="A4A3A4"/>
          </p15:clr>
        </p15:guide>
        <p15:guide id="12" orient="horz" pos="3374">
          <p15:clr>
            <a:srgbClr val="A4A3A4"/>
          </p15:clr>
        </p15:guide>
        <p15:guide id="13" orient="horz" pos="13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SH5P3bQeL8iuyXydHxe5gfBqT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>
        <p:guide orient="horz" pos="3748"/>
        <p:guide orient="horz" pos="4198"/>
        <p:guide orient="horz" pos="2183"/>
        <p:guide orient="horz" pos="3668"/>
        <p:guide orient="horz" pos="527"/>
        <p:guide pos="7483"/>
        <p:guide pos="180"/>
        <p:guide pos="2819"/>
        <p:guide pos="1935"/>
        <p:guide orient="horz" pos="1003"/>
        <p:guide orient="horz" pos="3770"/>
        <p:guide orient="horz" pos="3374"/>
        <p:guide orient="horz" pos="13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6" y="4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305" y="4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6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>
            <a:spLocks noGrp="1"/>
          </p:cNvSpPr>
          <p:nvPr>
            <p:ph type="sldNum" idx="12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:notes"/>
          <p:cNvSpPr txBox="1"/>
          <p:nvPr/>
        </p:nvSpPr>
        <p:spPr>
          <a:xfrm>
            <a:off x="3854450" y="9444038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50" tIns="45475" rIns="90950" bIns="454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9300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5125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50" tIns="45475" rIns="90950" bIns="45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:notes"/>
          <p:cNvSpPr txBox="1">
            <a:spLocks noGrp="1"/>
          </p:cNvSpPr>
          <p:nvPr>
            <p:ph type="sldNum" idx="12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:notes"/>
          <p:cNvSpPr txBox="1">
            <a:spLocks noGrp="1"/>
          </p:cNvSpPr>
          <p:nvPr>
            <p:ph type="sldNum" idx="12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4:notes"/>
          <p:cNvSpPr txBox="1">
            <a:spLocks noGrp="1"/>
          </p:cNvSpPr>
          <p:nvPr>
            <p:ph type="body" idx="1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:notes"/>
          <p:cNvSpPr txBox="1">
            <a:spLocks noGrp="1"/>
          </p:cNvSpPr>
          <p:nvPr>
            <p:ph type="sldNum" idx="12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6"/>
          <p:cNvGrpSpPr/>
          <p:nvPr/>
        </p:nvGrpSpPr>
        <p:grpSpPr>
          <a:xfrm>
            <a:off x="280446" y="687258"/>
            <a:ext cx="11587156" cy="586078"/>
            <a:chOff x="215900" y="1382939"/>
            <a:chExt cx="6998377" cy="430678"/>
          </a:xfrm>
        </p:grpSpPr>
        <p:sp>
          <p:nvSpPr>
            <p:cNvPr id="19" name="Google Shape;19;p6"/>
            <p:cNvSpPr/>
            <p:nvPr/>
          </p:nvSpPr>
          <p:spPr>
            <a:xfrm>
              <a:off x="215900" y="1382940"/>
              <a:ext cx="585009" cy="430326"/>
            </a:xfrm>
            <a:prstGeom prst="homePlate">
              <a:avLst>
                <a:gd name="adj" fmla="val 33648"/>
              </a:avLst>
            </a:prstGeom>
            <a:solidFill>
              <a:srgbClr val="002D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6"/>
            <p:cNvSpPr/>
            <p:nvPr/>
          </p:nvSpPr>
          <p:spPr>
            <a:xfrm rot="10800000">
              <a:off x="774827" y="1382939"/>
              <a:ext cx="6439450" cy="430678"/>
            </a:xfrm>
            <a:custGeom>
              <a:avLst/>
              <a:gdLst/>
              <a:ahLst/>
              <a:cxnLst/>
              <a:rect l="l" t="t" r="r" b="b"/>
              <a:pathLst>
                <a:path w="8064578" h="300814" extrusionOk="0">
                  <a:moveTo>
                    <a:pt x="28" y="246"/>
                  </a:moveTo>
                  <a:cubicBezTo>
                    <a:pt x="2126" y="-555"/>
                    <a:pt x="5376395" y="833"/>
                    <a:pt x="8064578" y="1127"/>
                  </a:cubicBezTo>
                  <a:lnTo>
                    <a:pt x="7919436" y="154759"/>
                  </a:lnTo>
                  <a:lnTo>
                    <a:pt x="8064578" y="300814"/>
                  </a:lnTo>
                  <a:lnTo>
                    <a:pt x="0" y="299269"/>
                  </a:lnTo>
                  <a:cubicBezTo>
                    <a:pt x="1058" y="203607"/>
                    <a:pt x="14" y="149757"/>
                    <a:pt x="28" y="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783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" name="Google Shape;22;p6"/>
          <p:cNvCxnSpPr/>
          <p:nvPr/>
        </p:nvCxnSpPr>
        <p:spPr>
          <a:xfrm>
            <a:off x="271951" y="3152910"/>
            <a:ext cx="7843073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6"/>
          <p:cNvSpPr/>
          <p:nvPr/>
        </p:nvSpPr>
        <p:spPr>
          <a:xfrm>
            <a:off x="306235" y="5864983"/>
            <a:ext cx="10660185" cy="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24;p6"/>
          <p:cNvGrpSpPr/>
          <p:nvPr/>
        </p:nvGrpSpPr>
        <p:grpSpPr>
          <a:xfrm>
            <a:off x="274785" y="5904672"/>
            <a:ext cx="11625520" cy="46038"/>
            <a:chOff x="-540381" y="5887508"/>
            <a:chExt cx="9457729" cy="46038"/>
          </a:xfrm>
        </p:grpSpPr>
        <p:sp>
          <p:nvSpPr>
            <p:cNvPr id="25" name="Google Shape;25;p6"/>
            <p:cNvSpPr/>
            <p:nvPr/>
          </p:nvSpPr>
          <p:spPr>
            <a:xfrm>
              <a:off x="-540381" y="5887508"/>
              <a:ext cx="8074126" cy="46038"/>
            </a:xfrm>
            <a:custGeom>
              <a:avLst/>
              <a:gdLst/>
              <a:ahLst/>
              <a:cxnLst/>
              <a:rect l="l" t="t" r="r" b="b"/>
              <a:pathLst>
                <a:path w="763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7638" y="0"/>
                  </a:lnTo>
                </a:path>
              </a:pathLst>
            </a:custGeom>
            <a:noFill/>
            <a:ln w="90475" cap="flat" cmpd="sng">
              <a:solidFill>
                <a:srgbClr val="63666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6"/>
            <p:cNvSpPr/>
            <p:nvPr/>
          </p:nvSpPr>
          <p:spPr>
            <a:xfrm>
              <a:off x="7639574" y="5887827"/>
              <a:ext cx="1277774" cy="45719"/>
            </a:xfrm>
            <a:custGeom>
              <a:avLst/>
              <a:gdLst/>
              <a:ahLst/>
              <a:cxnLst/>
              <a:rect l="l" t="t" r="r" b="b"/>
              <a:pathLst>
                <a:path w="1357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357" y="0"/>
                  </a:lnTo>
                </a:path>
              </a:pathLst>
            </a:custGeom>
            <a:solidFill>
              <a:srgbClr val="002D72"/>
            </a:solidFill>
            <a:ln w="90475" cap="flat" cmpd="sng">
              <a:solidFill>
                <a:srgbClr val="002D7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2D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271053" y="2388261"/>
            <a:ext cx="784307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800"/>
              <a:buNone/>
              <a:defRPr sz="38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288500" y="3292242"/>
            <a:ext cx="78430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2000"/>
              <a:buNone/>
              <a:defRPr sz="20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289968" y="539749"/>
            <a:ext cx="11587808" cy="460800"/>
            <a:chOff x="215900" y="1382736"/>
            <a:chExt cx="9418637" cy="458544"/>
          </a:xfrm>
        </p:grpSpPr>
        <p:sp>
          <p:nvSpPr>
            <p:cNvPr id="11" name="Google Shape;11;p5"/>
            <p:cNvSpPr/>
            <p:nvPr/>
          </p:nvSpPr>
          <p:spPr>
            <a:xfrm>
              <a:off x="215900" y="1382939"/>
              <a:ext cx="585009" cy="457327"/>
            </a:xfrm>
            <a:prstGeom prst="homePlate">
              <a:avLst>
                <a:gd name="adj" fmla="val 33648"/>
              </a:avLst>
            </a:prstGeom>
            <a:solidFill>
              <a:srgbClr val="002D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 rot="10800000">
              <a:off x="781049" y="1382736"/>
              <a:ext cx="8853488" cy="458544"/>
            </a:xfrm>
            <a:custGeom>
              <a:avLst/>
              <a:gdLst/>
              <a:ahLst/>
              <a:cxnLst/>
              <a:rect l="l" t="t" r="r" b="b"/>
              <a:pathLst>
                <a:path w="8064578" h="300568" extrusionOk="0">
                  <a:moveTo>
                    <a:pt x="28" y="0"/>
                  </a:moveTo>
                  <a:cubicBezTo>
                    <a:pt x="-2061" y="71"/>
                    <a:pt x="5376395" y="587"/>
                    <a:pt x="8064578" y="881"/>
                  </a:cubicBezTo>
                  <a:lnTo>
                    <a:pt x="7941669" y="150744"/>
                  </a:lnTo>
                  <a:lnTo>
                    <a:pt x="8064578" y="300568"/>
                  </a:lnTo>
                  <a:lnTo>
                    <a:pt x="0" y="297393"/>
                  </a:lnTo>
                  <a:cubicBezTo>
                    <a:pt x="1058" y="201731"/>
                    <a:pt x="2117" y="-71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783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5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body" idx="1"/>
          </p:nvPr>
        </p:nvSpPr>
        <p:spPr>
          <a:xfrm>
            <a:off x="806939" y="1125538"/>
            <a:ext cx="11074400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‒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‒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>
            <a:spLocks noGrp="1"/>
          </p:cNvSpPr>
          <p:nvPr>
            <p:ph type="body" idx="2"/>
          </p:nvPr>
        </p:nvSpPr>
        <p:spPr>
          <a:xfrm>
            <a:off x="288500" y="3292242"/>
            <a:ext cx="115606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ts val="2800"/>
              <a:buNone/>
            </a:pPr>
            <a:r>
              <a:rPr lang="en-GB" sz="2800" b="1">
                <a:solidFill>
                  <a:srgbClr val="002D72"/>
                </a:solidFill>
                <a:latin typeface="Arial"/>
                <a:ea typeface="Arial"/>
                <a:cs typeface="Arial"/>
                <a:sym typeface="Arial"/>
              </a:rPr>
              <a:t>Monthly Limits &amp; Deposits Tracking Report</a:t>
            </a:r>
            <a:endParaRPr sz="2800" b="1">
              <a:solidFill>
                <a:srgbClr val="002D7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ts val="2000"/>
              <a:buNone/>
            </a:pPr>
            <a:r>
              <a:rPr lang="en-GB">
                <a:solidFill>
                  <a:srgbClr val="002D72"/>
                </a:solidFill>
                <a:latin typeface="Arial"/>
                <a:ea typeface="Arial"/>
                <a:cs typeface="Arial"/>
                <a:sym typeface="Arial"/>
              </a:rPr>
              <a:t>Citi Finance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ts val="1800"/>
              <a:buNone/>
            </a:pPr>
            <a:r>
              <a:rPr lang="en-GB" sz="1800">
                <a:solidFill>
                  <a:srgbClr val="002D72"/>
                </a:solidFill>
                <a:latin typeface="Arial"/>
                <a:ea typeface="Arial"/>
                <a:cs typeface="Arial"/>
                <a:sym typeface="Arial"/>
              </a:rPr>
              <a:t>March 2023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20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/>
              <a:t>Introduction</a:t>
            </a:r>
            <a:endParaRPr sz="2000"/>
          </a:p>
        </p:txBody>
      </p:sp>
      <p:sp>
        <p:nvSpPr>
          <p:cNvPr id="44" name="Google Shape;44;p2"/>
          <p:cNvSpPr txBox="1"/>
          <p:nvPr/>
        </p:nvSpPr>
        <p:spPr>
          <a:xfrm>
            <a:off x="333376" y="1202448"/>
            <a:ext cx="11553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/>
              <a:t>Risk Triggers Monitoring</a:t>
            </a:r>
            <a:endParaRPr sz="2000"/>
          </a:p>
        </p:txBody>
      </p:sp>
      <p:sp>
        <p:nvSpPr>
          <p:cNvPr id="51" name="Google Shape;51;p3"/>
          <p:cNvSpPr txBox="1"/>
          <p:nvPr/>
        </p:nvSpPr>
        <p:spPr>
          <a:xfrm>
            <a:off x="317499" y="4380412"/>
            <a:ext cx="6222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71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</a:rPr>
              <a:t>Describe Table Features</a:t>
            </a:r>
            <a:endParaRPr sz="16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6418217" y="1147578"/>
            <a:ext cx="5456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288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</a:rPr>
              <a:t>Describe Variable Features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53" name="Google Shape;53;p3"/>
          <p:cNvSpPr txBox="1"/>
          <p:nvPr/>
        </p:nvSpPr>
        <p:spPr>
          <a:xfrm>
            <a:off x="448775" y="1332325"/>
            <a:ext cx="545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Table here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/>
              <a:t>Risk Triggers Monitoring (cont.)</a:t>
            </a:r>
            <a:endParaRPr sz="2000"/>
          </a:p>
        </p:txBody>
      </p:sp>
      <p:sp>
        <p:nvSpPr>
          <p:cNvPr id="60" name="Google Shape;60;p4"/>
          <p:cNvSpPr txBox="1"/>
          <p:nvPr/>
        </p:nvSpPr>
        <p:spPr>
          <a:xfrm>
            <a:off x="6540137" y="1147578"/>
            <a:ext cx="5334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Action Trigger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285750" marR="0" lvl="2" indent="-1841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448775" y="1332325"/>
            <a:ext cx="545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Table here</a:t>
            </a:r>
            <a:endParaRPr b="1"/>
          </a:p>
        </p:txBody>
      </p:sp>
      <p:sp>
        <p:nvSpPr>
          <p:cNvPr id="62" name="Google Shape;62;p4"/>
          <p:cNvSpPr txBox="1"/>
          <p:nvPr/>
        </p:nvSpPr>
        <p:spPr>
          <a:xfrm>
            <a:off x="317499" y="4380412"/>
            <a:ext cx="6222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71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</a:rPr>
              <a:t>Describe Table Features</a:t>
            </a:r>
            <a:endParaRPr sz="16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Macintosh PowerPoint</Application>
  <PresentationFormat>Widescreen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Introduction</vt:lpstr>
      <vt:lpstr>Risk Triggers Monitoring</vt:lpstr>
      <vt:lpstr>Risk Triggers Monitoring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Tammy Tran</cp:lastModifiedBy>
  <cp:revision>1</cp:revision>
  <dcterms:created xsi:type="dcterms:W3CDTF">2015-07-20T16:22:45Z</dcterms:created>
  <dcterms:modified xsi:type="dcterms:W3CDTF">2023-06-01T16:02:59Z</dcterms:modified>
</cp:coreProperties>
</file>