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0"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D197F9-923A-4B80-A6B3-562B474FAAD7}"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8D618F48-65C0-41AA-86C5-02945A157519}">
      <dgm:prSet/>
      <dgm:spPr/>
      <dgm:t>
        <a:bodyPr/>
        <a:lstStyle/>
        <a:p>
          <a:r>
            <a:rPr lang="en-US" dirty="0" err="1">
              <a:latin typeface="Segoe UI" panose="020B0502040204020203" pitchFamily="34" charset="0"/>
              <a:cs typeface="Segoe UI" panose="020B0502040204020203" pitchFamily="34" charset="0"/>
            </a:rPr>
            <a:t>Amazon_prime</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Y_or_N</a:t>
          </a:r>
          <a:r>
            <a:rPr lang="en-US" dirty="0">
              <a:latin typeface="Segoe UI" panose="020B0502040204020203" pitchFamily="34" charset="0"/>
              <a:cs typeface="Segoe UI" panose="020B0502040204020203" pitchFamily="34" charset="0"/>
            </a:rPr>
            <a:t> : Indicates if the product is eligible for Amazon Prime.</a:t>
          </a:r>
        </a:p>
      </dgm:t>
    </dgm:pt>
    <dgm:pt modelId="{84FF5BFA-48F3-44C6-BC0C-CCD792B61A53}" type="parTrans" cxnId="{760EBDA8-0E73-4091-88C2-086CE58C3F67}">
      <dgm:prSet/>
      <dgm:spPr/>
      <dgm:t>
        <a:bodyPr/>
        <a:lstStyle/>
        <a:p>
          <a:endParaRPr lang="en-US"/>
        </a:p>
      </dgm:t>
    </dgm:pt>
    <dgm:pt modelId="{5E5A2F97-D691-479E-874D-FD573C17F4C7}" type="sibTrans" cxnId="{760EBDA8-0E73-4091-88C2-086CE58C3F67}">
      <dgm:prSet/>
      <dgm:spPr/>
      <dgm:t>
        <a:bodyPr/>
        <a:lstStyle/>
        <a:p>
          <a:endParaRPr lang="en-US"/>
        </a:p>
      </dgm:t>
    </dgm:pt>
    <dgm:pt modelId="{F6BBD5DC-F943-481C-A091-D450E4ADAF88}">
      <dgm:prSet/>
      <dgm:spPr/>
      <dgm:t>
        <a:bodyPr/>
        <a:lstStyle/>
        <a:p>
          <a:r>
            <a:rPr lang="en-US" dirty="0">
              <a:latin typeface="Segoe UI" panose="020B0502040204020203" pitchFamily="34" charset="0"/>
              <a:cs typeface="Segoe UI" panose="020B0502040204020203" pitchFamily="34" charset="0"/>
            </a:rPr>
            <a:t>Asin : Unique product identifier (Amazon Standard Identification Number).</a:t>
          </a:r>
        </a:p>
      </dgm:t>
    </dgm:pt>
    <dgm:pt modelId="{C3B6C81B-CBC8-4549-BFF2-D3F0CEB49F0B}" type="parTrans" cxnId="{5E024A4B-4500-44FC-A327-79FC44FB7836}">
      <dgm:prSet/>
      <dgm:spPr/>
      <dgm:t>
        <a:bodyPr/>
        <a:lstStyle/>
        <a:p>
          <a:endParaRPr lang="en-US"/>
        </a:p>
      </dgm:t>
    </dgm:pt>
    <dgm:pt modelId="{7CDBB2D5-DD59-4E22-B262-2BE87EEF97D3}" type="sibTrans" cxnId="{5E024A4B-4500-44FC-A327-79FC44FB7836}">
      <dgm:prSet/>
      <dgm:spPr/>
      <dgm:t>
        <a:bodyPr/>
        <a:lstStyle/>
        <a:p>
          <a:endParaRPr lang="en-US"/>
        </a:p>
      </dgm:t>
    </dgm:pt>
    <dgm:pt modelId="{8F19A449-1026-4515-A58A-9B9B6803B613}">
      <dgm:prSet/>
      <dgm:spPr/>
      <dgm:t>
        <a:bodyPr/>
        <a:lstStyle/>
        <a:p>
          <a:r>
            <a:rPr lang="en-US" dirty="0" err="1">
              <a:latin typeface="Segoe UI" panose="020B0502040204020203" pitchFamily="34" charset="0"/>
              <a:cs typeface="Segoe UI" panose="020B0502040204020203" pitchFamily="34" charset="0"/>
            </a:rPr>
            <a:t>Best_seller_tag</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Y_or_N</a:t>
          </a:r>
          <a:r>
            <a:rPr lang="en-US" dirty="0">
              <a:latin typeface="Segoe UI" panose="020B0502040204020203" pitchFamily="34" charset="0"/>
              <a:cs typeface="Segoe UI" panose="020B0502040204020203" pitchFamily="34" charset="0"/>
            </a:rPr>
            <a:t> – Indicates whether the product is tagged as a Best Seller.</a:t>
          </a:r>
        </a:p>
      </dgm:t>
    </dgm:pt>
    <dgm:pt modelId="{48B2F0B0-3986-408B-94EE-182D4C61E92F}" type="parTrans" cxnId="{E90EC881-D524-4C04-809A-A6CB1FD1D115}">
      <dgm:prSet/>
      <dgm:spPr/>
      <dgm:t>
        <a:bodyPr/>
        <a:lstStyle/>
        <a:p>
          <a:endParaRPr lang="en-US"/>
        </a:p>
      </dgm:t>
    </dgm:pt>
    <dgm:pt modelId="{9528513D-DE3A-4FE7-A7C8-AC005AD88BDA}" type="sibTrans" cxnId="{E90EC881-D524-4C04-809A-A6CB1FD1D115}">
      <dgm:prSet/>
      <dgm:spPr/>
      <dgm:t>
        <a:bodyPr/>
        <a:lstStyle/>
        <a:p>
          <a:endParaRPr lang="en-US"/>
        </a:p>
      </dgm:t>
    </dgm:pt>
    <dgm:pt modelId="{32E20A15-AB85-41E2-AE4A-ECA9399907A7}">
      <dgm:prSet/>
      <dgm:spPr/>
      <dgm:t>
        <a:bodyPr/>
        <a:lstStyle/>
        <a:p>
          <a:r>
            <a:rPr lang="en-US" dirty="0">
              <a:latin typeface="Segoe UI" panose="020B0502040204020203" pitchFamily="34" charset="0"/>
              <a:cs typeface="Segoe UI" panose="020B0502040204020203" pitchFamily="34" charset="0"/>
            </a:rPr>
            <a:t>Brand : Product brand.</a:t>
          </a:r>
        </a:p>
      </dgm:t>
    </dgm:pt>
    <dgm:pt modelId="{204DF82F-583F-41A8-B5D3-C54A230966D1}" type="parTrans" cxnId="{17183C98-4D51-4927-88E7-CB334919074C}">
      <dgm:prSet/>
      <dgm:spPr/>
      <dgm:t>
        <a:bodyPr/>
        <a:lstStyle/>
        <a:p>
          <a:endParaRPr lang="en-US"/>
        </a:p>
      </dgm:t>
    </dgm:pt>
    <dgm:pt modelId="{2307EA77-79F3-4A13-BF7A-D35312465603}" type="sibTrans" cxnId="{17183C98-4D51-4927-88E7-CB334919074C}">
      <dgm:prSet/>
      <dgm:spPr/>
      <dgm:t>
        <a:bodyPr/>
        <a:lstStyle/>
        <a:p>
          <a:endParaRPr lang="en-US"/>
        </a:p>
      </dgm:t>
    </dgm:pt>
    <dgm:pt modelId="{202D6223-6C46-4CA7-9B2E-E4411693C409}">
      <dgm:prSet/>
      <dgm:spPr/>
      <dgm:t>
        <a:bodyPr/>
        <a:lstStyle/>
        <a:p>
          <a:r>
            <a:rPr lang="en-US" dirty="0" err="1">
              <a:latin typeface="Segoe UI" panose="020B0502040204020203" pitchFamily="34" charset="0"/>
              <a:cs typeface="Segoe UI" panose="020B0502040204020203" pitchFamily="34" charset="0"/>
            </a:rPr>
            <a:t>Colour</a:t>
          </a:r>
          <a:r>
            <a:rPr lang="en-US" dirty="0">
              <a:latin typeface="Segoe UI" panose="020B0502040204020203" pitchFamily="34" charset="0"/>
              <a:cs typeface="Segoe UI" panose="020B0502040204020203" pitchFamily="34" charset="0"/>
            </a:rPr>
            <a:t> : Product color variant.</a:t>
          </a:r>
        </a:p>
      </dgm:t>
    </dgm:pt>
    <dgm:pt modelId="{A5584A08-2142-4E2B-B241-0F944E2C15BF}" type="parTrans" cxnId="{F450C1DB-7FBA-4936-A835-C2F618FCC80D}">
      <dgm:prSet/>
      <dgm:spPr/>
      <dgm:t>
        <a:bodyPr/>
        <a:lstStyle/>
        <a:p>
          <a:endParaRPr lang="en-US"/>
        </a:p>
      </dgm:t>
    </dgm:pt>
    <dgm:pt modelId="{CD2B4A34-431D-4418-B5F6-4688845E1C59}" type="sibTrans" cxnId="{F450C1DB-7FBA-4936-A835-C2F618FCC80D}">
      <dgm:prSet/>
      <dgm:spPr/>
      <dgm:t>
        <a:bodyPr/>
        <a:lstStyle/>
        <a:p>
          <a:endParaRPr lang="en-US"/>
        </a:p>
      </dgm:t>
    </dgm:pt>
    <dgm:pt modelId="{5141CB22-A659-4073-98F3-8924FD7F0A68}">
      <dgm:prSet/>
      <dgm:spPr/>
      <dgm:t>
        <a:bodyPr/>
        <a:lstStyle/>
        <a:p>
          <a:r>
            <a:rPr lang="en-US" dirty="0">
              <a:latin typeface="Segoe UI" panose="020B0502040204020203" pitchFamily="34" charset="0"/>
              <a:cs typeface="Segoe UI" panose="020B0502040204020203" pitchFamily="34" charset="0"/>
            </a:rPr>
            <a:t>Delivery type : Type of delivery option available.</a:t>
          </a:r>
        </a:p>
      </dgm:t>
    </dgm:pt>
    <dgm:pt modelId="{EA8C4781-3C38-457C-AD82-953FF4EE6A8D}" type="parTrans" cxnId="{9AA8AFA6-3E0B-4574-8B69-0A7CBAA44789}">
      <dgm:prSet/>
      <dgm:spPr/>
      <dgm:t>
        <a:bodyPr/>
        <a:lstStyle/>
        <a:p>
          <a:endParaRPr lang="en-US"/>
        </a:p>
      </dgm:t>
    </dgm:pt>
    <dgm:pt modelId="{41261330-7E2B-4577-8107-9B8055817463}" type="sibTrans" cxnId="{9AA8AFA6-3E0B-4574-8B69-0A7CBAA44789}">
      <dgm:prSet/>
      <dgm:spPr/>
      <dgm:t>
        <a:bodyPr/>
        <a:lstStyle/>
        <a:p>
          <a:endParaRPr lang="en-US"/>
        </a:p>
      </dgm:t>
    </dgm:pt>
    <dgm:pt modelId="{2362FF83-3AC7-4976-8A7C-A822D3CB3275}">
      <dgm:prSet/>
      <dgm:spPr/>
      <dgm:t>
        <a:bodyPr/>
        <a:lstStyle/>
        <a:p>
          <a:r>
            <a:rPr lang="en-US" dirty="0">
              <a:latin typeface="Segoe UI" panose="020B0502040204020203" pitchFamily="34" charset="0"/>
              <a:cs typeface="Segoe UI" panose="020B0502040204020203" pitchFamily="34" charset="0"/>
            </a:rPr>
            <a:t>Discount percentage :The discount applied to the product.</a:t>
          </a:r>
        </a:p>
      </dgm:t>
    </dgm:pt>
    <dgm:pt modelId="{3AF5E005-87C7-491D-B3DC-4F02F4DC3FD3}" type="parTrans" cxnId="{821FC03B-B050-4BE8-9099-765D4E54D0AA}">
      <dgm:prSet/>
      <dgm:spPr/>
      <dgm:t>
        <a:bodyPr/>
        <a:lstStyle/>
        <a:p>
          <a:endParaRPr lang="en-US"/>
        </a:p>
      </dgm:t>
    </dgm:pt>
    <dgm:pt modelId="{5C698CD8-E408-4ECF-AA23-D7E67019C803}" type="sibTrans" cxnId="{821FC03B-B050-4BE8-9099-765D4E54D0AA}">
      <dgm:prSet/>
      <dgm:spPr/>
      <dgm:t>
        <a:bodyPr/>
        <a:lstStyle/>
        <a:p>
          <a:endParaRPr lang="en-US"/>
        </a:p>
      </dgm:t>
    </dgm:pt>
    <dgm:pt modelId="{0BA0FF5C-4ED6-4939-AC13-187CCED6623F}">
      <dgm:prSet/>
      <dgm:spPr/>
      <dgm:t>
        <a:bodyPr/>
        <a:lstStyle/>
        <a:p>
          <a:r>
            <a:rPr lang="en-US" dirty="0">
              <a:latin typeface="Segoe UI" panose="020B0502040204020203" pitchFamily="34" charset="0"/>
              <a:cs typeface="Segoe UI" panose="020B0502040204020203" pitchFamily="34" charset="0"/>
            </a:rPr>
            <a:t>Large : Boolean indicating if the product is in the “large” size category.</a:t>
          </a:r>
        </a:p>
      </dgm:t>
    </dgm:pt>
    <dgm:pt modelId="{71F6C9FA-1D1B-4B1E-BA82-44029A7CD97B}" type="parTrans" cxnId="{70730DB1-B798-497F-9FCC-A6D42BF77B82}">
      <dgm:prSet/>
      <dgm:spPr/>
      <dgm:t>
        <a:bodyPr/>
        <a:lstStyle/>
        <a:p>
          <a:endParaRPr lang="en-US"/>
        </a:p>
      </dgm:t>
    </dgm:pt>
    <dgm:pt modelId="{3A43A5EA-28E1-4AA9-BB82-7911B3CF8C4A}" type="sibTrans" cxnId="{70730DB1-B798-497F-9FCC-A6D42BF77B82}">
      <dgm:prSet/>
      <dgm:spPr/>
      <dgm:t>
        <a:bodyPr/>
        <a:lstStyle/>
        <a:p>
          <a:endParaRPr lang="en-US"/>
        </a:p>
      </dgm:t>
    </dgm:pt>
    <dgm:pt modelId="{4778790A-A292-4124-9C0D-3A3A70E970C7}">
      <dgm:prSet/>
      <dgm:spPr/>
      <dgm:t>
        <a:bodyPr/>
        <a:lstStyle/>
        <a:p>
          <a:r>
            <a:rPr lang="en-US" dirty="0">
              <a:latin typeface="Segoe UI" panose="020B0502040204020203" pitchFamily="34" charset="0"/>
              <a:cs typeface="Segoe UI" panose="020B0502040204020203" pitchFamily="34" charset="0"/>
            </a:rPr>
            <a:t>Left in stock :Number of items left in stock.</a:t>
          </a:r>
        </a:p>
      </dgm:t>
    </dgm:pt>
    <dgm:pt modelId="{54834746-4984-480F-B66E-D8D2A8EF382E}" type="parTrans" cxnId="{25A0B9B6-369E-44D2-9EE5-BCDD07312487}">
      <dgm:prSet/>
      <dgm:spPr/>
      <dgm:t>
        <a:bodyPr/>
        <a:lstStyle/>
        <a:p>
          <a:endParaRPr lang="en-US"/>
        </a:p>
      </dgm:t>
    </dgm:pt>
    <dgm:pt modelId="{AAC352FD-3451-4715-83BC-93948425ADC6}" type="sibTrans" cxnId="{25A0B9B6-369E-44D2-9EE5-BCDD07312487}">
      <dgm:prSet/>
      <dgm:spPr/>
      <dgm:t>
        <a:bodyPr/>
        <a:lstStyle/>
        <a:p>
          <a:endParaRPr lang="en-US"/>
        </a:p>
      </dgm:t>
    </dgm:pt>
    <dgm:pt modelId="{9820D1DB-87C6-4E08-9B82-E8214D19F4F6}">
      <dgm:prSet/>
      <dgm:spPr/>
      <dgm:t>
        <a:bodyPr/>
        <a:lstStyle/>
        <a:p>
          <a:r>
            <a:rPr lang="en-US" dirty="0">
              <a:latin typeface="Segoe UI" panose="020B0502040204020203" pitchFamily="34" charset="0"/>
              <a:cs typeface="Segoe UI" panose="020B0502040204020203" pitchFamily="34" charset="0"/>
            </a:rPr>
            <a:t>No of reviews :Total number of product reviews.</a:t>
          </a:r>
        </a:p>
      </dgm:t>
    </dgm:pt>
    <dgm:pt modelId="{D1D5B6BD-EFBF-43EA-99F9-8819A3B1FE47}" type="parTrans" cxnId="{C720806F-D4DE-4A83-BEA0-E40650CE1E27}">
      <dgm:prSet/>
      <dgm:spPr/>
      <dgm:t>
        <a:bodyPr/>
        <a:lstStyle/>
        <a:p>
          <a:endParaRPr lang="en-US"/>
        </a:p>
      </dgm:t>
    </dgm:pt>
    <dgm:pt modelId="{A92E8FBD-8DEB-4854-9CD9-321A2CB1F929}" type="sibTrans" cxnId="{C720806F-D4DE-4A83-BEA0-E40650CE1E27}">
      <dgm:prSet/>
      <dgm:spPr/>
      <dgm:t>
        <a:bodyPr/>
        <a:lstStyle/>
        <a:p>
          <a:endParaRPr lang="en-US"/>
        </a:p>
      </dgm:t>
    </dgm:pt>
    <dgm:pt modelId="{1A9107D9-9AE9-488F-B9A3-131C8A3B4E1D}">
      <dgm:prSet/>
      <dgm:spPr/>
      <dgm:t>
        <a:bodyPr/>
        <a:lstStyle/>
        <a:p>
          <a:r>
            <a:rPr lang="en-US" dirty="0">
              <a:latin typeface="Segoe UI" panose="020B0502040204020203" pitchFamily="34" charset="0"/>
              <a:cs typeface="Segoe UI" panose="020B0502040204020203" pitchFamily="34" charset="0"/>
            </a:rPr>
            <a:t>Description : Short product description.</a:t>
          </a:r>
        </a:p>
      </dgm:t>
    </dgm:pt>
    <dgm:pt modelId="{CB692DA6-B2D6-4098-B7BA-5BC179D200EF}" type="parTrans" cxnId="{D31E8DC4-C2EB-4664-A6C4-D56106703814}">
      <dgm:prSet/>
      <dgm:spPr/>
      <dgm:t>
        <a:bodyPr/>
        <a:lstStyle/>
        <a:p>
          <a:endParaRPr lang="en-US"/>
        </a:p>
      </dgm:t>
    </dgm:pt>
    <dgm:pt modelId="{546872D0-8441-44FD-9405-BD1F047DF60F}" type="sibTrans" cxnId="{D31E8DC4-C2EB-4664-A6C4-D56106703814}">
      <dgm:prSet/>
      <dgm:spPr/>
      <dgm:t>
        <a:bodyPr/>
        <a:lstStyle/>
        <a:p>
          <a:endParaRPr lang="en-US"/>
        </a:p>
      </dgm:t>
    </dgm:pt>
    <dgm:pt modelId="{9E5451E6-F6F4-4581-B60A-4139365882B5}">
      <dgm:prSet/>
      <dgm:spPr/>
      <dgm:t>
        <a:bodyPr/>
        <a:lstStyle/>
        <a:p>
          <a:r>
            <a:rPr lang="en-US" dirty="0">
              <a:latin typeface="Segoe UI" panose="020B0502040204020203" pitchFamily="34" charset="0"/>
              <a:cs typeface="Segoe UI" panose="020B0502040204020203" pitchFamily="34" charset="0"/>
            </a:rPr>
            <a:t>Product details : Extended product attributes or specifications.</a:t>
          </a:r>
        </a:p>
      </dgm:t>
    </dgm:pt>
    <dgm:pt modelId="{F89C1218-0676-4FD7-AE67-487FFA233963}" type="parTrans" cxnId="{CE7CED7A-CF1A-452F-809A-4C17BAC36192}">
      <dgm:prSet/>
      <dgm:spPr/>
      <dgm:t>
        <a:bodyPr/>
        <a:lstStyle/>
        <a:p>
          <a:endParaRPr lang="en-US"/>
        </a:p>
      </dgm:t>
    </dgm:pt>
    <dgm:pt modelId="{0A33BBDF-BA15-4D2C-BC3D-4D6FC9A03EF3}" type="sibTrans" cxnId="{CE7CED7A-CF1A-452F-809A-4C17BAC36192}">
      <dgm:prSet/>
      <dgm:spPr/>
      <dgm:t>
        <a:bodyPr/>
        <a:lstStyle/>
        <a:p>
          <a:endParaRPr lang="en-US"/>
        </a:p>
      </dgm:t>
    </dgm:pt>
    <dgm:pt modelId="{DE374962-E648-45CC-B594-22754262128C}">
      <dgm:prSet/>
      <dgm:spPr/>
      <dgm:t>
        <a:bodyPr/>
        <a:lstStyle/>
        <a:p>
          <a:r>
            <a:rPr lang="en-US" dirty="0">
              <a:latin typeface="Segoe UI" panose="020B0502040204020203" pitchFamily="34" charset="0"/>
              <a:cs typeface="Segoe UI" panose="020B0502040204020203" pitchFamily="34" charset="0"/>
            </a:rPr>
            <a:t>Product name: Name of the product.</a:t>
          </a:r>
        </a:p>
      </dgm:t>
    </dgm:pt>
    <dgm:pt modelId="{97B41CC8-0A76-4DF6-B4C6-E28737B822FF}" type="parTrans" cxnId="{7A0ECAF4-B36A-4C36-BA0F-332CA1721229}">
      <dgm:prSet/>
      <dgm:spPr/>
      <dgm:t>
        <a:bodyPr/>
        <a:lstStyle/>
        <a:p>
          <a:endParaRPr lang="en-US"/>
        </a:p>
      </dgm:t>
    </dgm:pt>
    <dgm:pt modelId="{4C8071C1-99A8-440B-A533-79CCF8DE10A2}" type="sibTrans" cxnId="{7A0ECAF4-B36A-4C36-BA0F-332CA1721229}">
      <dgm:prSet/>
      <dgm:spPr/>
      <dgm:t>
        <a:bodyPr/>
        <a:lstStyle/>
        <a:p>
          <a:endParaRPr lang="en-US"/>
        </a:p>
      </dgm:t>
    </dgm:pt>
    <dgm:pt modelId="{C6EF49C0-9064-44A5-AF77-2564B4B5CB28}">
      <dgm:prSet/>
      <dgm:spPr/>
      <dgm:t>
        <a:bodyPr/>
        <a:lstStyle/>
        <a:p>
          <a:r>
            <a:rPr lang="en-US" dirty="0" err="1">
              <a:latin typeface="Segoe UI" panose="020B0502040204020203" pitchFamily="34" charset="0"/>
              <a:cs typeface="Segoe UI" panose="020B0502040204020203" pitchFamily="34" charset="0"/>
            </a:rPr>
            <a:t>Product_url</a:t>
          </a:r>
          <a:r>
            <a:rPr lang="en-US" dirty="0">
              <a:latin typeface="Segoe UI" panose="020B0502040204020203" pitchFamily="34" charset="0"/>
              <a:cs typeface="Segoe UI" panose="020B0502040204020203" pitchFamily="34" charset="0"/>
            </a:rPr>
            <a:t> : Product listing URL.</a:t>
          </a:r>
        </a:p>
      </dgm:t>
    </dgm:pt>
    <dgm:pt modelId="{90EB0733-1666-4134-8E30-3AB9158CAD25}" type="parTrans" cxnId="{F66CAE69-9A80-4CEA-920A-CE59FE042BE7}">
      <dgm:prSet/>
      <dgm:spPr/>
      <dgm:t>
        <a:bodyPr/>
        <a:lstStyle/>
        <a:p>
          <a:endParaRPr lang="en-US"/>
        </a:p>
      </dgm:t>
    </dgm:pt>
    <dgm:pt modelId="{FEFDF15C-45B3-4A2F-A101-A8AF08DB045D}" type="sibTrans" cxnId="{F66CAE69-9A80-4CEA-920A-CE59FE042BE7}">
      <dgm:prSet/>
      <dgm:spPr/>
      <dgm:t>
        <a:bodyPr/>
        <a:lstStyle/>
        <a:p>
          <a:endParaRPr lang="en-US"/>
        </a:p>
      </dgm:t>
    </dgm:pt>
    <dgm:pt modelId="{293CF375-DA87-4A20-AB33-76EFB8EF04A8}">
      <dgm:prSet/>
      <dgm:spPr/>
      <dgm:t>
        <a:bodyPr/>
        <a:lstStyle/>
        <a:p>
          <a:r>
            <a:rPr lang="en-US" dirty="0">
              <a:latin typeface="Segoe UI" panose="020B0502040204020203" pitchFamily="34" charset="0"/>
              <a:cs typeface="Segoe UI" panose="020B0502040204020203" pitchFamily="34" charset="0"/>
            </a:rPr>
            <a:t>Rating :Product rating (out of 5).</a:t>
          </a:r>
        </a:p>
      </dgm:t>
    </dgm:pt>
    <dgm:pt modelId="{50F751D1-FB37-489F-BE9A-D7E4BAB80200}" type="parTrans" cxnId="{41663002-6A45-456C-8235-F062AB86C6DA}">
      <dgm:prSet/>
      <dgm:spPr/>
      <dgm:t>
        <a:bodyPr/>
        <a:lstStyle/>
        <a:p>
          <a:endParaRPr lang="en-US"/>
        </a:p>
      </dgm:t>
    </dgm:pt>
    <dgm:pt modelId="{ED5FB7BC-747D-4CE1-9F00-54C4E86A63C5}" type="sibTrans" cxnId="{41663002-6A45-456C-8235-F062AB86C6DA}">
      <dgm:prSet/>
      <dgm:spPr/>
      <dgm:t>
        <a:bodyPr/>
        <a:lstStyle/>
        <a:p>
          <a:endParaRPr lang="en-US"/>
        </a:p>
      </dgm:t>
    </dgm:pt>
    <dgm:pt modelId="{E2515CDA-F6B6-488C-A5B3-2DC5295620FC}">
      <dgm:prSet/>
      <dgm:spPr/>
      <dgm:t>
        <a:bodyPr/>
        <a:lstStyle/>
        <a:p>
          <a:r>
            <a:rPr lang="en-US" dirty="0">
              <a:latin typeface="Segoe UI" panose="020B0502040204020203" pitchFamily="34" charset="0"/>
              <a:cs typeface="Segoe UI" panose="020B0502040204020203" pitchFamily="34" charset="0"/>
            </a:rPr>
            <a:t>Sales price: Final selling price.</a:t>
          </a:r>
        </a:p>
      </dgm:t>
    </dgm:pt>
    <dgm:pt modelId="{1B107029-5740-43DD-BEEA-77B7B64F018E}" type="parTrans" cxnId="{1CA5C5F2-1ACB-4452-9776-95705286B950}">
      <dgm:prSet/>
      <dgm:spPr/>
      <dgm:t>
        <a:bodyPr/>
        <a:lstStyle/>
        <a:p>
          <a:endParaRPr lang="en-US"/>
        </a:p>
      </dgm:t>
    </dgm:pt>
    <dgm:pt modelId="{8EA61886-48F1-4B33-8A73-92E8D50FF42C}" type="sibTrans" cxnId="{1CA5C5F2-1ACB-4452-9776-95705286B950}">
      <dgm:prSet/>
      <dgm:spPr/>
      <dgm:t>
        <a:bodyPr/>
        <a:lstStyle/>
        <a:p>
          <a:endParaRPr lang="en-US"/>
        </a:p>
      </dgm:t>
    </dgm:pt>
    <dgm:pt modelId="{DBA5C271-5915-4E80-87CE-174FBCF0F616}">
      <dgm:prSet/>
      <dgm:spPr/>
      <dgm:t>
        <a:bodyPr/>
        <a:lstStyle/>
        <a:p>
          <a:r>
            <a:rPr lang="en-US" dirty="0">
              <a:latin typeface="Segoe UI" panose="020B0502040204020203" pitchFamily="34" charset="0"/>
              <a:cs typeface="Segoe UI" panose="020B0502040204020203" pitchFamily="34" charset="0"/>
            </a:rPr>
            <a:t>Category : Product category or department.</a:t>
          </a:r>
        </a:p>
      </dgm:t>
    </dgm:pt>
    <dgm:pt modelId="{7164A108-1363-4696-BEF9-29033285877D}" type="parTrans" cxnId="{81B6249A-AB5E-47BC-BE73-43D019C5423C}">
      <dgm:prSet/>
      <dgm:spPr/>
      <dgm:t>
        <a:bodyPr/>
        <a:lstStyle/>
        <a:p>
          <a:endParaRPr lang="en-US"/>
        </a:p>
      </dgm:t>
    </dgm:pt>
    <dgm:pt modelId="{9D1D6688-663A-4F69-9427-4271C4FEB3E3}" type="sibTrans" cxnId="{81B6249A-AB5E-47BC-BE73-43D019C5423C}">
      <dgm:prSet/>
      <dgm:spPr/>
      <dgm:t>
        <a:bodyPr/>
        <a:lstStyle/>
        <a:p>
          <a:endParaRPr lang="en-US"/>
        </a:p>
      </dgm:t>
    </dgm:pt>
    <dgm:pt modelId="{B7BC9CB7-B509-4422-BC68-2130C88107F4}">
      <dgm:prSet/>
      <dgm:spPr/>
      <dgm:t>
        <a:bodyPr/>
        <a:lstStyle/>
        <a:p>
          <a:r>
            <a:rPr lang="en-US" dirty="0">
              <a:latin typeface="Segoe UI" panose="020B0502040204020203" pitchFamily="34" charset="0"/>
              <a:cs typeface="Segoe UI" panose="020B0502040204020203" pitchFamily="34" charset="0"/>
            </a:rPr>
            <a:t>Seller name : Name of the seller.</a:t>
          </a:r>
        </a:p>
      </dgm:t>
    </dgm:pt>
    <dgm:pt modelId="{F90C8B71-4B4B-4089-B378-16285375F77B}" type="parTrans" cxnId="{C1A9B6EE-B3F5-4A81-8325-37A975A010B7}">
      <dgm:prSet/>
      <dgm:spPr/>
      <dgm:t>
        <a:bodyPr/>
        <a:lstStyle/>
        <a:p>
          <a:endParaRPr lang="en-US"/>
        </a:p>
      </dgm:t>
    </dgm:pt>
    <dgm:pt modelId="{39C8459F-7C64-4DB2-955A-A8ECD0EB083A}" type="sibTrans" cxnId="{C1A9B6EE-B3F5-4A81-8325-37A975A010B7}">
      <dgm:prSet/>
      <dgm:spPr/>
      <dgm:t>
        <a:bodyPr/>
        <a:lstStyle/>
        <a:p>
          <a:endParaRPr lang="en-US"/>
        </a:p>
      </dgm:t>
    </dgm:pt>
    <dgm:pt modelId="{E30E50C0-667F-44C0-8F3E-4B1EBEDD0E0A}">
      <dgm:prSet/>
      <dgm:spPr/>
      <dgm:t>
        <a:bodyPr/>
        <a:lstStyle/>
        <a:p>
          <a:r>
            <a:rPr lang="en-US" dirty="0">
              <a:latin typeface="Segoe UI" panose="020B0502040204020203" pitchFamily="34" charset="0"/>
              <a:cs typeface="Segoe UI" panose="020B0502040204020203" pitchFamily="34" charset="0"/>
            </a:rPr>
            <a:t>Seller ID : Unique seller ID</a:t>
          </a:r>
        </a:p>
      </dgm:t>
    </dgm:pt>
    <dgm:pt modelId="{6E7C2732-6A02-4D00-96F3-9DA906E3D7EA}" type="parTrans" cxnId="{63A8C3CD-4DB7-49EB-9EC7-0E79B4435472}">
      <dgm:prSet/>
      <dgm:spPr/>
      <dgm:t>
        <a:bodyPr/>
        <a:lstStyle/>
        <a:p>
          <a:endParaRPr lang="en-US"/>
        </a:p>
      </dgm:t>
    </dgm:pt>
    <dgm:pt modelId="{76E06D49-35DE-4FBE-917B-680B91AAC96F}" type="sibTrans" cxnId="{63A8C3CD-4DB7-49EB-9EC7-0E79B4435472}">
      <dgm:prSet/>
      <dgm:spPr/>
      <dgm:t>
        <a:bodyPr/>
        <a:lstStyle/>
        <a:p>
          <a:endParaRPr lang="en-US"/>
        </a:p>
      </dgm:t>
    </dgm:pt>
    <dgm:pt modelId="{22D6E892-70BB-47FB-8F36-79B1A64E178E}" type="pres">
      <dgm:prSet presAssocID="{0ED197F9-923A-4B80-A6B3-562B474FAAD7}" presName="Name0" presStyleCnt="0">
        <dgm:presLayoutVars>
          <dgm:dir/>
          <dgm:resizeHandles val="exact"/>
        </dgm:presLayoutVars>
      </dgm:prSet>
      <dgm:spPr/>
    </dgm:pt>
    <dgm:pt modelId="{0ED196CD-49FE-4E86-A698-1D5415A11988}" type="pres">
      <dgm:prSet presAssocID="{8D618F48-65C0-41AA-86C5-02945A157519}" presName="node" presStyleLbl="node1" presStyleIdx="0" presStyleCnt="19" custScaleY="136517">
        <dgm:presLayoutVars>
          <dgm:bulletEnabled val="1"/>
        </dgm:presLayoutVars>
      </dgm:prSet>
      <dgm:spPr/>
    </dgm:pt>
    <dgm:pt modelId="{19485170-4E4B-445C-A422-F52E8E9C5CBA}" type="pres">
      <dgm:prSet presAssocID="{5E5A2F97-D691-479E-874D-FD573C17F4C7}" presName="sibTrans" presStyleLbl="sibTrans1D1" presStyleIdx="0" presStyleCnt="18"/>
      <dgm:spPr/>
    </dgm:pt>
    <dgm:pt modelId="{93A345DC-2959-4FCA-932F-763CA857F307}" type="pres">
      <dgm:prSet presAssocID="{5E5A2F97-D691-479E-874D-FD573C17F4C7}" presName="connectorText" presStyleLbl="sibTrans1D1" presStyleIdx="0" presStyleCnt="18"/>
      <dgm:spPr/>
    </dgm:pt>
    <dgm:pt modelId="{5E9230AE-478D-4A9A-907F-7E8DB4861FCE}" type="pres">
      <dgm:prSet presAssocID="{F6BBD5DC-F943-481C-A091-D450E4ADAF88}" presName="node" presStyleLbl="node1" presStyleIdx="1" presStyleCnt="19" custScaleX="113683" custScaleY="144316">
        <dgm:presLayoutVars>
          <dgm:bulletEnabled val="1"/>
        </dgm:presLayoutVars>
      </dgm:prSet>
      <dgm:spPr/>
    </dgm:pt>
    <dgm:pt modelId="{298EF3BB-27F7-4CD9-BBCF-8F11CFAE7E80}" type="pres">
      <dgm:prSet presAssocID="{7CDBB2D5-DD59-4E22-B262-2BE87EEF97D3}" presName="sibTrans" presStyleLbl="sibTrans1D1" presStyleIdx="1" presStyleCnt="18"/>
      <dgm:spPr/>
    </dgm:pt>
    <dgm:pt modelId="{7B1392BE-D43E-4F0A-BF45-DC55EE2AE90D}" type="pres">
      <dgm:prSet presAssocID="{7CDBB2D5-DD59-4E22-B262-2BE87EEF97D3}" presName="connectorText" presStyleLbl="sibTrans1D1" presStyleIdx="1" presStyleCnt="18"/>
      <dgm:spPr/>
    </dgm:pt>
    <dgm:pt modelId="{BA9FD6FE-EEF5-42D8-B40A-FB9EBB627CE7}" type="pres">
      <dgm:prSet presAssocID="{8F19A449-1026-4515-A58A-9B9B6803B613}" presName="node" presStyleLbl="node1" presStyleIdx="2" presStyleCnt="19" custScaleX="121548" custScaleY="144108">
        <dgm:presLayoutVars>
          <dgm:bulletEnabled val="1"/>
        </dgm:presLayoutVars>
      </dgm:prSet>
      <dgm:spPr/>
    </dgm:pt>
    <dgm:pt modelId="{9133F49B-8526-4757-90B8-395F2FC06673}" type="pres">
      <dgm:prSet presAssocID="{9528513D-DE3A-4FE7-A7C8-AC005AD88BDA}" presName="sibTrans" presStyleLbl="sibTrans1D1" presStyleIdx="2" presStyleCnt="18"/>
      <dgm:spPr/>
    </dgm:pt>
    <dgm:pt modelId="{E1D37C58-F0A3-4644-8C46-8861B22AA563}" type="pres">
      <dgm:prSet presAssocID="{9528513D-DE3A-4FE7-A7C8-AC005AD88BDA}" presName="connectorText" presStyleLbl="sibTrans1D1" presStyleIdx="2" presStyleCnt="18"/>
      <dgm:spPr/>
    </dgm:pt>
    <dgm:pt modelId="{0344E4EB-EA45-40F8-87AA-68DD8302F9A2}" type="pres">
      <dgm:prSet presAssocID="{32E20A15-AB85-41E2-AE4A-ECA9399907A7}" presName="node" presStyleLbl="node1" presStyleIdx="3" presStyleCnt="19" custScaleY="145917">
        <dgm:presLayoutVars>
          <dgm:bulletEnabled val="1"/>
        </dgm:presLayoutVars>
      </dgm:prSet>
      <dgm:spPr/>
    </dgm:pt>
    <dgm:pt modelId="{62BE4387-2538-48BB-B535-0D3D899F6DC7}" type="pres">
      <dgm:prSet presAssocID="{2307EA77-79F3-4A13-BF7A-D35312465603}" presName="sibTrans" presStyleLbl="sibTrans1D1" presStyleIdx="3" presStyleCnt="18"/>
      <dgm:spPr/>
    </dgm:pt>
    <dgm:pt modelId="{76331D0A-D349-40B4-B9E8-5D0E1F66BC33}" type="pres">
      <dgm:prSet presAssocID="{2307EA77-79F3-4A13-BF7A-D35312465603}" presName="connectorText" presStyleLbl="sibTrans1D1" presStyleIdx="3" presStyleCnt="18"/>
      <dgm:spPr/>
    </dgm:pt>
    <dgm:pt modelId="{C2621E17-6ADA-44F5-BCD0-A48FBED1BFAC}" type="pres">
      <dgm:prSet presAssocID="{202D6223-6C46-4CA7-9B2E-E4411693C409}" presName="node" presStyleLbl="node1" presStyleIdx="4" presStyleCnt="19" custScaleY="147000">
        <dgm:presLayoutVars>
          <dgm:bulletEnabled val="1"/>
        </dgm:presLayoutVars>
      </dgm:prSet>
      <dgm:spPr/>
    </dgm:pt>
    <dgm:pt modelId="{790DC233-A0E2-4DAF-99CA-85B82C09660D}" type="pres">
      <dgm:prSet presAssocID="{CD2B4A34-431D-4418-B5F6-4688845E1C59}" presName="sibTrans" presStyleLbl="sibTrans1D1" presStyleIdx="4" presStyleCnt="18"/>
      <dgm:spPr/>
    </dgm:pt>
    <dgm:pt modelId="{4DFF37AE-EF3F-4895-A7D8-FE156DDC6803}" type="pres">
      <dgm:prSet presAssocID="{CD2B4A34-431D-4418-B5F6-4688845E1C59}" presName="connectorText" presStyleLbl="sibTrans1D1" presStyleIdx="4" presStyleCnt="18"/>
      <dgm:spPr/>
    </dgm:pt>
    <dgm:pt modelId="{CFAA47D7-7B4A-4F1B-AB23-822C6160FF0B}" type="pres">
      <dgm:prSet presAssocID="{5141CB22-A659-4073-98F3-8924FD7F0A68}" presName="node" presStyleLbl="node1" presStyleIdx="5" presStyleCnt="19" custScaleY="148087">
        <dgm:presLayoutVars>
          <dgm:bulletEnabled val="1"/>
        </dgm:presLayoutVars>
      </dgm:prSet>
      <dgm:spPr/>
    </dgm:pt>
    <dgm:pt modelId="{0CF560BC-3A6C-4AF6-9CB7-18CC16CDCCF3}" type="pres">
      <dgm:prSet presAssocID="{41261330-7E2B-4577-8107-9B8055817463}" presName="sibTrans" presStyleLbl="sibTrans1D1" presStyleIdx="5" presStyleCnt="18"/>
      <dgm:spPr/>
    </dgm:pt>
    <dgm:pt modelId="{CCFB49EE-8CE2-4A2A-9D21-F6043F88EB07}" type="pres">
      <dgm:prSet presAssocID="{41261330-7E2B-4577-8107-9B8055817463}" presName="connectorText" presStyleLbl="sibTrans1D1" presStyleIdx="5" presStyleCnt="18"/>
      <dgm:spPr/>
    </dgm:pt>
    <dgm:pt modelId="{09D15CDA-6B08-44EF-A01A-5C7DC66B8E0F}" type="pres">
      <dgm:prSet presAssocID="{2362FF83-3AC7-4976-8A7C-A822D3CB3275}" presName="node" presStyleLbl="node1" presStyleIdx="6" presStyleCnt="19">
        <dgm:presLayoutVars>
          <dgm:bulletEnabled val="1"/>
        </dgm:presLayoutVars>
      </dgm:prSet>
      <dgm:spPr/>
    </dgm:pt>
    <dgm:pt modelId="{5849A601-9AAC-4FAC-BD21-7C5DE982176A}" type="pres">
      <dgm:prSet presAssocID="{5C698CD8-E408-4ECF-AA23-D7E67019C803}" presName="sibTrans" presStyleLbl="sibTrans1D1" presStyleIdx="6" presStyleCnt="18"/>
      <dgm:spPr/>
    </dgm:pt>
    <dgm:pt modelId="{59A86BB4-28D6-4E5C-A934-6220FB8E3DA7}" type="pres">
      <dgm:prSet presAssocID="{5C698CD8-E408-4ECF-AA23-D7E67019C803}" presName="connectorText" presStyleLbl="sibTrans1D1" presStyleIdx="6" presStyleCnt="18"/>
      <dgm:spPr/>
    </dgm:pt>
    <dgm:pt modelId="{0DF9F088-11E0-4064-BA52-9C6BA2A08F1D}" type="pres">
      <dgm:prSet presAssocID="{0BA0FF5C-4ED6-4939-AC13-187CCED6623F}" presName="node" presStyleLbl="node1" presStyleIdx="7" presStyleCnt="19" custScaleY="117641">
        <dgm:presLayoutVars>
          <dgm:bulletEnabled val="1"/>
        </dgm:presLayoutVars>
      </dgm:prSet>
      <dgm:spPr/>
    </dgm:pt>
    <dgm:pt modelId="{E0D019FB-5032-41BE-A032-B0C1428B1B83}" type="pres">
      <dgm:prSet presAssocID="{3A43A5EA-28E1-4AA9-BB82-7911B3CF8C4A}" presName="sibTrans" presStyleLbl="sibTrans1D1" presStyleIdx="7" presStyleCnt="18"/>
      <dgm:spPr/>
    </dgm:pt>
    <dgm:pt modelId="{00518C62-DFD7-4DAC-B2EC-C918E9472504}" type="pres">
      <dgm:prSet presAssocID="{3A43A5EA-28E1-4AA9-BB82-7911B3CF8C4A}" presName="connectorText" presStyleLbl="sibTrans1D1" presStyleIdx="7" presStyleCnt="18"/>
      <dgm:spPr/>
    </dgm:pt>
    <dgm:pt modelId="{DBF6134A-592F-4E8C-8E85-D13D44DD83F6}" type="pres">
      <dgm:prSet presAssocID="{4778790A-A292-4124-9C0D-3A3A70E970C7}" presName="node" presStyleLbl="node1" presStyleIdx="8" presStyleCnt="19">
        <dgm:presLayoutVars>
          <dgm:bulletEnabled val="1"/>
        </dgm:presLayoutVars>
      </dgm:prSet>
      <dgm:spPr/>
    </dgm:pt>
    <dgm:pt modelId="{5EB7B9C7-B928-4321-849A-478D73A31013}" type="pres">
      <dgm:prSet presAssocID="{AAC352FD-3451-4715-83BC-93948425ADC6}" presName="sibTrans" presStyleLbl="sibTrans1D1" presStyleIdx="8" presStyleCnt="18"/>
      <dgm:spPr/>
    </dgm:pt>
    <dgm:pt modelId="{A288BA24-A8C7-4787-8FC6-DD0A3E17936C}" type="pres">
      <dgm:prSet presAssocID="{AAC352FD-3451-4715-83BC-93948425ADC6}" presName="connectorText" presStyleLbl="sibTrans1D1" presStyleIdx="8" presStyleCnt="18"/>
      <dgm:spPr/>
    </dgm:pt>
    <dgm:pt modelId="{5C558236-C3AA-46A6-97CC-6615D123CDAA}" type="pres">
      <dgm:prSet presAssocID="{9820D1DB-87C6-4E08-9B82-E8214D19F4F6}" presName="node" presStyleLbl="node1" presStyleIdx="9" presStyleCnt="19">
        <dgm:presLayoutVars>
          <dgm:bulletEnabled val="1"/>
        </dgm:presLayoutVars>
      </dgm:prSet>
      <dgm:spPr/>
    </dgm:pt>
    <dgm:pt modelId="{CD505E1D-8708-4039-B840-0D2871C2CE09}" type="pres">
      <dgm:prSet presAssocID="{A92E8FBD-8DEB-4854-9CD9-321A2CB1F929}" presName="sibTrans" presStyleLbl="sibTrans1D1" presStyleIdx="9" presStyleCnt="18"/>
      <dgm:spPr/>
    </dgm:pt>
    <dgm:pt modelId="{52E2864A-50C3-4427-8077-142444F3FC87}" type="pres">
      <dgm:prSet presAssocID="{A92E8FBD-8DEB-4854-9CD9-321A2CB1F929}" presName="connectorText" presStyleLbl="sibTrans1D1" presStyleIdx="9" presStyleCnt="18"/>
      <dgm:spPr/>
    </dgm:pt>
    <dgm:pt modelId="{18209E23-C993-4C87-AF3D-7F9DB2F011B4}" type="pres">
      <dgm:prSet presAssocID="{1A9107D9-9AE9-488F-B9A3-131C8A3B4E1D}" presName="node" presStyleLbl="node1" presStyleIdx="10" presStyleCnt="19">
        <dgm:presLayoutVars>
          <dgm:bulletEnabled val="1"/>
        </dgm:presLayoutVars>
      </dgm:prSet>
      <dgm:spPr/>
    </dgm:pt>
    <dgm:pt modelId="{26E2841C-8BD7-422C-B302-7EBF457C25FB}" type="pres">
      <dgm:prSet presAssocID="{546872D0-8441-44FD-9405-BD1F047DF60F}" presName="sibTrans" presStyleLbl="sibTrans1D1" presStyleIdx="10" presStyleCnt="18"/>
      <dgm:spPr/>
    </dgm:pt>
    <dgm:pt modelId="{15C19C40-34D1-424D-B551-06720A4D1ED7}" type="pres">
      <dgm:prSet presAssocID="{546872D0-8441-44FD-9405-BD1F047DF60F}" presName="connectorText" presStyleLbl="sibTrans1D1" presStyleIdx="10" presStyleCnt="18"/>
      <dgm:spPr/>
    </dgm:pt>
    <dgm:pt modelId="{8534F033-22B3-4972-9076-D1A2CA7592C2}" type="pres">
      <dgm:prSet presAssocID="{9E5451E6-F6F4-4581-B60A-4139365882B5}" presName="node" presStyleLbl="node1" presStyleIdx="11" presStyleCnt="19">
        <dgm:presLayoutVars>
          <dgm:bulletEnabled val="1"/>
        </dgm:presLayoutVars>
      </dgm:prSet>
      <dgm:spPr/>
    </dgm:pt>
    <dgm:pt modelId="{52F060A5-568B-4740-B801-C71DE4F7FE1A}" type="pres">
      <dgm:prSet presAssocID="{0A33BBDF-BA15-4D2C-BC3D-4D6FC9A03EF3}" presName="sibTrans" presStyleLbl="sibTrans1D1" presStyleIdx="11" presStyleCnt="18"/>
      <dgm:spPr/>
    </dgm:pt>
    <dgm:pt modelId="{1ED9BAB7-AB9E-4DCD-9B59-DF1A176C3964}" type="pres">
      <dgm:prSet presAssocID="{0A33BBDF-BA15-4D2C-BC3D-4D6FC9A03EF3}" presName="connectorText" presStyleLbl="sibTrans1D1" presStyleIdx="11" presStyleCnt="18"/>
      <dgm:spPr/>
    </dgm:pt>
    <dgm:pt modelId="{5AA56C97-1C8F-4875-8E91-F09346E1396A}" type="pres">
      <dgm:prSet presAssocID="{DE374962-E648-45CC-B594-22754262128C}" presName="node" presStyleLbl="node1" presStyleIdx="12" presStyleCnt="19">
        <dgm:presLayoutVars>
          <dgm:bulletEnabled val="1"/>
        </dgm:presLayoutVars>
      </dgm:prSet>
      <dgm:spPr/>
    </dgm:pt>
    <dgm:pt modelId="{491DBA1B-1150-4BBE-B61D-7068EF04BCD1}" type="pres">
      <dgm:prSet presAssocID="{4C8071C1-99A8-440B-A533-79CCF8DE10A2}" presName="sibTrans" presStyleLbl="sibTrans1D1" presStyleIdx="12" presStyleCnt="18"/>
      <dgm:spPr/>
    </dgm:pt>
    <dgm:pt modelId="{73F845B0-7F92-47D6-A13E-4303B3BB123E}" type="pres">
      <dgm:prSet presAssocID="{4C8071C1-99A8-440B-A533-79CCF8DE10A2}" presName="connectorText" presStyleLbl="sibTrans1D1" presStyleIdx="12" presStyleCnt="18"/>
      <dgm:spPr/>
    </dgm:pt>
    <dgm:pt modelId="{D570EDD2-C44C-413E-ACEC-F81B7736D55E}" type="pres">
      <dgm:prSet presAssocID="{C6EF49C0-9064-44A5-AF77-2564B4B5CB28}" presName="node" presStyleLbl="node1" presStyleIdx="13" presStyleCnt="19">
        <dgm:presLayoutVars>
          <dgm:bulletEnabled val="1"/>
        </dgm:presLayoutVars>
      </dgm:prSet>
      <dgm:spPr/>
    </dgm:pt>
    <dgm:pt modelId="{F564FF7C-1588-4164-B802-FC2A3D9D61A1}" type="pres">
      <dgm:prSet presAssocID="{FEFDF15C-45B3-4A2F-A101-A8AF08DB045D}" presName="sibTrans" presStyleLbl="sibTrans1D1" presStyleIdx="13" presStyleCnt="18"/>
      <dgm:spPr/>
    </dgm:pt>
    <dgm:pt modelId="{10C1525D-53D8-4D08-9036-5A8C9EBE2F41}" type="pres">
      <dgm:prSet presAssocID="{FEFDF15C-45B3-4A2F-A101-A8AF08DB045D}" presName="connectorText" presStyleLbl="sibTrans1D1" presStyleIdx="13" presStyleCnt="18"/>
      <dgm:spPr/>
    </dgm:pt>
    <dgm:pt modelId="{6C795EF2-C607-47B9-9A92-80AC4CEA50C2}" type="pres">
      <dgm:prSet presAssocID="{293CF375-DA87-4A20-AB33-76EFB8EF04A8}" presName="node" presStyleLbl="node1" presStyleIdx="14" presStyleCnt="19">
        <dgm:presLayoutVars>
          <dgm:bulletEnabled val="1"/>
        </dgm:presLayoutVars>
      </dgm:prSet>
      <dgm:spPr/>
    </dgm:pt>
    <dgm:pt modelId="{02ABF29C-A830-4B9D-A79D-01662D6381BF}" type="pres">
      <dgm:prSet presAssocID="{ED5FB7BC-747D-4CE1-9F00-54C4E86A63C5}" presName="sibTrans" presStyleLbl="sibTrans1D1" presStyleIdx="14" presStyleCnt="18"/>
      <dgm:spPr/>
    </dgm:pt>
    <dgm:pt modelId="{4FA4B34C-9FC5-493E-8D46-34A9B02113A9}" type="pres">
      <dgm:prSet presAssocID="{ED5FB7BC-747D-4CE1-9F00-54C4E86A63C5}" presName="connectorText" presStyleLbl="sibTrans1D1" presStyleIdx="14" presStyleCnt="18"/>
      <dgm:spPr/>
    </dgm:pt>
    <dgm:pt modelId="{A6F53C3A-66A2-4E32-83E8-938B8FA24857}" type="pres">
      <dgm:prSet presAssocID="{E2515CDA-F6B6-488C-A5B3-2DC5295620FC}" presName="node" presStyleLbl="node1" presStyleIdx="15" presStyleCnt="19">
        <dgm:presLayoutVars>
          <dgm:bulletEnabled val="1"/>
        </dgm:presLayoutVars>
      </dgm:prSet>
      <dgm:spPr/>
    </dgm:pt>
    <dgm:pt modelId="{7184002A-2E71-4B3A-A53C-15E0D809F6FE}" type="pres">
      <dgm:prSet presAssocID="{8EA61886-48F1-4B33-8A73-92E8D50FF42C}" presName="sibTrans" presStyleLbl="sibTrans1D1" presStyleIdx="15" presStyleCnt="18"/>
      <dgm:spPr/>
    </dgm:pt>
    <dgm:pt modelId="{09806A9F-3163-4846-B26B-370337FD1D96}" type="pres">
      <dgm:prSet presAssocID="{8EA61886-48F1-4B33-8A73-92E8D50FF42C}" presName="connectorText" presStyleLbl="sibTrans1D1" presStyleIdx="15" presStyleCnt="18"/>
      <dgm:spPr/>
    </dgm:pt>
    <dgm:pt modelId="{12277DE7-1598-4771-950F-D423E40D9D3A}" type="pres">
      <dgm:prSet presAssocID="{DBA5C271-5915-4E80-87CE-174FBCF0F616}" presName="node" presStyleLbl="node1" presStyleIdx="16" presStyleCnt="19">
        <dgm:presLayoutVars>
          <dgm:bulletEnabled val="1"/>
        </dgm:presLayoutVars>
      </dgm:prSet>
      <dgm:spPr/>
    </dgm:pt>
    <dgm:pt modelId="{E42370B5-8786-468B-A83A-F18220870EA4}" type="pres">
      <dgm:prSet presAssocID="{9D1D6688-663A-4F69-9427-4271C4FEB3E3}" presName="sibTrans" presStyleLbl="sibTrans1D1" presStyleIdx="16" presStyleCnt="18"/>
      <dgm:spPr/>
    </dgm:pt>
    <dgm:pt modelId="{E0AE0583-2A72-4BB5-8FE2-F0606341457C}" type="pres">
      <dgm:prSet presAssocID="{9D1D6688-663A-4F69-9427-4271C4FEB3E3}" presName="connectorText" presStyleLbl="sibTrans1D1" presStyleIdx="16" presStyleCnt="18"/>
      <dgm:spPr/>
    </dgm:pt>
    <dgm:pt modelId="{706E8B48-A1B2-428A-9C0B-F32D3F5F773F}" type="pres">
      <dgm:prSet presAssocID="{B7BC9CB7-B509-4422-BC68-2130C88107F4}" presName="node" presStyleLbl="node1" presStyleIdx="17" presStyleCnt="19">
        <dgm:presLayoutVars>
          <dgm:bulletEnabled val="1"/>
        </dgm:presLayoutVars>
      </dgm:prSet>
      <dgm:spPr/>
    </dgm:pt>
    <dgm:pt modelId="{9BF6B0EC-9F5E-460F-B4D9-72238558ADAC}" type="pres">
      <dgm:prSet presAssocID="{39C8459F-7C64-4DB2-955A-A8ECD0EB083A}" presName="sibTrans" presStyleLbl="sibTrans1D1" presStyleIdx="17" presStyleCnt="18"/>
      <dgm:spPr/>
    </dgm:pt>
    <dgm:pt modelId="{C63815C8-AC8F-4D30-AEFE-2F14935E924B}" type="pres">
      <dgm:prSet presAssocID="{39C8459F-7C64-4DB2-955A-A8ECD0EB083A}" presName="connectorText" presStyleLbl="sibTrans1D1" presStyleIdx="17" presStyleCnt="18"/>
      <dgm:spPr/>
    </dgm:pt>
    <dgm:pt modelId="{1FE6B27B-4FAB-47AF-90B7-58CF90B97CD6}" type="pres">
      <dgm:prSet presAssocID="{E30E50C0-667F-44C0-8F3E-4B1EBEDD0E0A}" presName="node" presStyleLbl="node1" presStyleIdx="18" presStyleCnt="19">
        <dgm:presLayoutVars>
          <dgm:bulletEnabled val="1"/>
        </dgm:presLayoutVars>
      </dgm:prSet>
      <dgm:spPr/>
    </dgm:pt>
  </dgm:ptLst>
  <dgm:cxnLst>
    <dgm:cxn modelId="{41663002-6A45-456C-8235-F062AB86C6DA}" srcId="{0ED197F9-923A-4B80-A6B3-562B474FAAD7}" destId="{293CF375-DA87-4A20-AB33-76EFB8EF04A8}" srcOrd="14" destOrd="0" parTransId="{50F751D1-FB37-489F-BE9A-D7E4BAB80200}" sibTransId="{ED5FB7BC-747D-4CE1-9F00-54C4E86A63C5}"/>
    <dgm:cxn modelId="{9C55D006-985D-4141-9ABD-14262F440965}" type="presOf" srcId="{32E20A15-AB85-41E2-AE4A-ECA9399907A7}" destId="{0344E4EB-EA45-40F8-87AA-68DD8302F9A2}" srcOrd="0" destOrd="0" presId="urn:microsoft.com/office/officeart/2016/7/layout/RepeatingBendingProcessNew"/>
    <dgm:cxn modelId="{81DFBD09-53CB-4AEB-89C2-B246FD9D7C82}" type="presOf" srcId="{293CF375-DA87-4A20-AB33-76EFB8EF04A8}" destId="{6C795EF2-C607-47B9-9A92-80AC4CEA50C2}" srcOrd="0" destOrd="0" presId="urn:microsoft.com/office/officeart/2016/7/layout/RepeatingBendingProcessNew"/>
    <dgm:cxn modelId="{83DD3D0D-BC00-41E5-8AD5-03AFBCB86999}" type="presOf" srcId="{DBA5C271-5915-4E80-87CE-174FBCF0F616}" destId="{12277DE7-1598-4771-950F-D423E40D9D3A}" srcOrd="0" destOrd="0" presId="urn:microsoft.com/office/officeart/2016/7/layout/RepeatingBendingProcessNew"/>
    <dgm:cxn modelId="{66AD6C0D-B233-4517-B8D0-E57E681DDDB6}" type="presOf" srcId="{9E5451E6-F6F4-4581-B60A-4139365882B5}" destId="{8534F033-22B3-4972-9076-D1A2CA7592C2}" srcOrd="0" destOrd="0" presId="urn:microsoft.com/office/officeart/2016/7/layout/RepeatingBendingProcessNew"/>
    <dgm:cxn modelId="{1A079D10-EF5E-4890-A74F-00E644EB2DCE}" type="presOf" srcId="{E30E50C0-667F-44C0-8F3E-4B1EBEDD0E0A}" destId="{1FE6B27B-4FAB-47AF-90B7-58CF90B97CD6}" srcOrd="0" destOrd="0" presId="urn:microsoft.com/office/officeart/2016/7/layout/RepeatingBendingProcessNew"/>
    <dgm:cxn modelId="{0CC36E22-ADEC-4E64-B358-5FF828310633}" type="presOf" srcId="{5C698CD8-E408-4ECF-AA23-D7E67019C803}" destId="{59A86BB4-28D6-4E5C-A934-6220FB8E3DA7}" srcOrd="1" destOrd="0" presId="urn:microsoft.com/office/officeart/2016/7/layout/RepeatingBendingProcessNew"/>
    <dgm:cxn modelId="{67A77826-AA4D-4351-90FB-97EF8AA00691}" type="presOf" srcId="{5E5A2F97-D691-479E-874D-FD573C17F4C7}" destId="{19485170-4E4B-445C-A422-F52E8E9C5CBA}" srcOrd="0" destOrd="0" presId="urn:microsoft.com/office/officeart/2016/7/layout/RepeatingBendingProcessNew"/>
    <dgm:cxn modelId="{C2D2E12E-0BC2-40DA-AE32-4970228FA682}" type="presOf" srcId="{39C8459F-7C64-4DB2-955A-A8ECD0EB083A}" destId="{C63815C8-AC8F-4D30-AEFE-2F14935E924B}" srcOrd="1" destOrd="0" presId="urn:microsoft.com/office/officeart/2016/7/layout/RepeatingBendingProcessNew"/>
    <dgm:cxn modelId="{D4193B30-143A-450D-B354-8012FDF4C641}" type="presOf" srcId="{9D1D6688-663A-4F69-9427-4271C4FEB3E3}" destId="{E0AE0583-2A72-4BB5-8FE2-F0606341457C}" srcOrd="1" destOrd="0" presId="urn:microsoft.com/office/officeart/2016/7/layout/RepeatingBendingProcessNew"/>
    <dgm:cxn modelId="{829EF738-42D0-41C7-8AF3-5A8013AB7D7F}" type="presOf" srcId="{9528513D-DE3A-4FE7-A7C8-AC005AD88BDA}" destId="{9133F49B-8526-4757-90B8-395F2FC06673}" srcOrd="0" destOrd="0" presId="urn:microsoft.com/office/officeart/2016/7/layout/RepeatingBendingProcessNew"/>
    <dgm:cxn modelId="{E4B5D13A-024F-4B9F-9F55-07CC60BF419F}" type="presOf" srcId="{ED5FB7BC-747D-4CE1-9F00-54C4E86A63C5}" destId="{4FA4B34C-9FC5-493E-8D46-34A9B02113A9}" srcOrd="1" destOrd="0" presId="urn:microsoft.com/office/officeart/2016/7/layout/RepeatingBendingProcessNew"/>
    <dgm:cxn modelId="{D8756D3B-FA1F-4DC8-9EA7-C4CEBD4BEBA5}" type="presOf" srcId="{2307EA77-79F3-4A13-BF7A-D35312465603}" destId="{62BE4387-2538-48BB-B535-0D3D899F6DC7}" srcOrd="0" destOrd="0" presId="urn:microsoft.com/office/officeart/2016/7/layout/RepeatingBendingProcessNew"/>
    <dgm:cxn modelId="{821FC03B-B050-4BE8-9099-765D4E54D0AA}" srcId="{0ED197F9-923A-4B80-A6B3-562B474FAAD7}" destId="{2362FF83-3AC7-4976-8A7C-A822D3CB3275}" srcOrd="6" destOrd="0" parTransId="{3AF5E005-87C7-491D-B3DC-4F02F4DC3FD3}" sibTransId="{5C698CD8-E408-4ECF-AA23-D7E67019C803}"/>
    <dgm:cxn modelId="{5E098140-C063-4F89-8917-80C8DC294F4B}" type="presOf" srcId="{0A33BBDF-BA15-4D2C-BC3D-4D6FC9A03EF3}" destId="{52F060A5-568B-4740-B801-C71DE4F7FE1A}" srcOrd="0" destOrd="0" presId="urn:microsoft.com/office/officeart/2016/7/layout/RepeatingBendingProcessNew"/>
    <dgm:cxn modelId="{84CA7B5B-2702-48ED-B4C5-75A3E758473E}" type="presOf" srcId="{F6BBD5DC-F943-481C-A091-D450E4ADAF88}" destId="{5E9230AE-478D-4A9A-907F-7E8DB4861FCE}" srcOrd="0" destOrd="0" presId="urn:microsoft.com/office/officeart/2016/7/layout/RepeatingBendingProcessNew"/>
    <dgm:cxn modelId="{5626075E-C73F-408A-83FA-052266941A36}" type="presOf" srcId="{A92E8FBD-8DEB-4854-9CD9-321A2CB1F929}" destId="{52E2864A-50C3-4427-8077-142444F3FC87}" srcOrd="1" destOrd="0" presId="urn:microsoft.com/office/officeart/2016/7/layout/RepeatingBendingProcessNew"/>
    <dgm:cxn modelId="{49254142-EE22-4EDB-84F8-3986A01BECF3}" type="presOf" srcId="{3A43A5EA-28E1-4AA9-BB82-7911B3CF8C4A}" destId="{E0D019FB-5032-41BE-A032-B0C1428B1B83}" srcOrd="0" destOrd="0" presId="urn:microsoft.com/office/officeart/2016/7/layout/RepeatingBendingProcessNew"/>
    <dgm:cxn modelId="{F2582963-F626-4E06-A403-2DD04384ED0F}" type="presOf" srcId="{41261330-7E2B-4577-8107-9B8055817463}" destId="{0CF560BC-3A6C-4AF6-9CB7-18CC16CDCCF3}" srcOrd="0" destOrd="0" presId="urn:microsoft.com/office/officeart/2016/7/layout/RepeatingBendingProcessNew"/>
    <dgm:cxn modelId="{67ED3A64-055E-4A13-8DC4-A7F130524085}" type="presOf" srcId="{8EA61886-48F1-4B33-8A73-92E8D50FF42C}" destId="{7184002A-2E71-4B3A-A53C-15E0D809F6FE}" srcOrd="0" destOrd="0" presId="urn:microsoft.com/office/officeart/2016/7/layout/RepeatingBendingProcessNew"/>
    <dgm:cxn modelId="{04FBED44-6268-403B-A5EC-DC350EB52717}" type="presOf" srcId="{5E5A2F97-D691-479E-874D-FD573C17F4C7}" destId="{93A345DC-2959-4FCA-932F-763CA857F307}" srcOrd="1" destOrd="0" presId="urn:microsoft.com/office/officeart/2016/7/layout/RepeatingBendingProcessNew"/>
    <dgm:cxn modelId="{F66CAE69-9A80-4CEA-920A-CE59FE042BE7}" srcId="{0ED197F9-923A-4B80-A6B3-562B474FAAD7}" destId="{C6EF49C0-9064-44A5-AF77-2564B4B5CB28}" srcOrd="13" destOrd="0" parTransId="{90EB0733-1666-4134-8E30-3AB9158CAD25}" sibTransId="{FEFDF15C-45B3-4A2F-A101-A8AF08DB045D}"/>
    <dgm:cxn modelId="{B69EEE69-106D-47B7-9FAB-E797BCCEC1AF}" type="presOf" srcId="{ED5FB7BC-747D-4CE1-9F00-54C4E86A63C5}" destId="{02ABF29C-A830-4B9D-A79D-01662D6381BF}" srcOrd="0" destOrd="0" presId="urn:microsoft.com/office/officeart/2016/7/layout/RepeatingBendingProcessNew"/>
    <dgm:cxn modelId="{5E024A4B-4500-44FC-A327-79FC44FB7836}" srcId="{0ED197F9-923A-4B80-A6B3-562B474FAAD7}" destId="{F6BBD5DC-F943-481C-A091-D450E4ADAF88}" srcOrd="1" destOrd="0" parTransId="{C3B6C81B-CBC8-4549-BFF2-D3F0CEB49F0B}" sibTransId="{7CDBB2D5-DD59-4E22-B262-2BE87EEF97D3}"/>
    <dgm:cxn modelId="{FD19AB4B-2CD8-4E7C-8D5A-A2AD9DF9F575}" type="presOf" srcId="{AAC352FD-3451-4715-83BC-93948425ADC6}" destId="{A288BA24-A8C7-4787-8FC6-DD0A3E17936C}" srcOrd="1" destOrd="0" presId="urn:microsoft.com/office/officeart/2016/7/layout/RepeatingBendingProcessNew"/>
    <dgm:cxn modelId="{0355A06D-FD60-4043-A790-43E4A945B7CC}" type="presOf" srcId="{1A9107D9-9AE9-488F-B9A3-131C8A3B4E1D}" destId="{18209E23-C993-4C87-AF3D-7F9DB2F011B4}" srcOrd="0" destOrd="0" presId="urn:microsoft.com/office/officeart/2016/7/layout/RepeatingBendingProcessNew"/>
    <dgm:cxn modelId="{FBB4B24D-5D23-4273-98EB-4B9135C9105D}" type="presOf" srcId="{5141CB22-A659-4073-98F3-8924FD7F0A68}" destId="{CFAA47D7-7B4A-4F1B-AB23-822C6160FF0B}" srcOrd="0" destOrd="0" presId="urn:microsoft.com/office/officeart/2016/7/layout/RepeatingBendingProcessNew"/>
    <dgm:cxn modelId="{C720806F-D4DE-4A83-BEA0-E40650CE1E27}" srcId="{0ED197F9-923A-4B80-A6B3-562B474FAAD7}" destId="{9820D1DB-87C6-4E08-9B82-E8214D19F4F6}" srcOrd="9" destOrd="0" parTransId="{D1D5B6BD-EFBF-43EA-99F9-8819A3B1FE47}" sibTransId="{A92E8FBD-8DEB-4854-9CD9-321A2CB1F929}"/>
    <dgm:cxn modelId="{5F8CDF56-7CC2-4701-AA9A-D3754064FC7A}" type="presOf" srcId="{A92E8FBD-8DEB-4854-9CD9-321A2CB1F929}" destId="{CD505E1D-8708-4039-B840-0D2871C2CE09}" srcOrd="0" destOrd="0" presId="urn:microsoft.com/office/officeart/2016/7/layout/RepeatingBendingProcessNew"/>
    <dgm:cxn modelId="{35C20659-276F-4701-B4E9-EBAFB9EE11B5}" type="presOf" srcId="{B7BC9CB7-B509-4422-BC68-2130C88107F4}" destId="{706E8B48-A1B2-428A-9C0B-F32D3F5F773F}" srcOrd="0" destOrd="0" presId="urn:microsoft.com/office/officeart/2016/7/layout/RepeatingBendingProcessNew"/>
    <dgm:cxn modelId="{CE7CED7A-CF1A-452F-809A-4C17BAC36192}" srcId="{0ED197F9-923A-4B80-A6B3-562B474FAAD7}" destId="{9E5451E6-F6F4-4581-B60A-4139365882B5}" srcOrd="11" destOrd="0" parTransId="{F89C1218-0676-4FD7-AE67-487FFA233963}" sibTransId="{0A33BBDF-BA15-4D2C-BC3D-4D6FC9A03EF3}"/>
    <dgm:cxn modelId="{E90EC881-D524-4C04-809A-A6CB1FD1D115}" srcId="{0ED197F9-923A-4B80-A6B3-562B474FAAD7}" destId="{8F19A449-1026-4515-A58A-9B9B6803B613}" srcOrd="2" destOrd="0" parTransId="{48B2F0B0-3986-408B-94EE-182D4C61E92F}" sibTransId="{9528513D-DE3A-4FE7-A7C8-AC005AD88BDA}"/>
    <dgm:cxn modelId="{7954BA8F-4412-44EC-9001-F52A27E0521B}" type="presOf" srcId="{9820D1DB-87C6-4E08-9B82-E8214D19F4F6}" destId="{5C558236-C3AA-46A6-97CC-6615D123CDAA}" srcOrd="0" destOrd="0" presId="urn:microsoft.com/office/officeart/2016/7/layout/RepeatingBendingProcessNew"/>
    <dgm:cxn modelId="{28E6F88F-4EAB-442A-BA56-1C79CA591D2F}" type="presOf" srcId="{DE374962-E648-45CC-B594-22754262128C}" destId="{5AA56C97-1C8F-4875-8E91-F09346E1396A}" srcOrd="0" destOrd="0" presId="urn:microsoft.com/office/officeart/2016/7/layout/RepeatingBendingProcessNew"/>
    <dgm:cxn modelId="{204E7D92-8ADE-4932-BFAB-17A5F5B77616}" type="presOf" srcId="{C6EF49C0-9064-44A5-AF77-2564B4B5CB28}" destId="{D570EDD2-C44C-413E-ACEC-F81B7736D55E}" srcOrd="0" destOrd="0" presId="urn:microsoft.com/office/officeart/2016/7/layout/RepeatingBendingProcessNew"/>
    <dgm:cxn modelId="{DDFBFE94-ED82-44A5-B739-04A2610185DD}" type="presOf" srcId="{8D618F48-65C0-41AA-86C5-02945A157519}" destId="{0ED196CD-49FE-4E86-A698-1D5415A11988}" srcOrd="0" destOrd="0" presId="urn:microsoft.com/office/officeart/2016/7/layout/RepeatingBendingProcessNew"/>
    <dgm:cxn modelId="{1B030396-6613-4E74-A565-C6AF0B731D5F}" type="presOf" srcId="{8EA61886-48F1-4B33-8A73-92E8D50FF42C}" destId="{09806A9F-3163-4846-B26B-370337FD1D96}" srcOrd="1" destOrd="0" presId="urn:microsoft.com/office/officeart/2016/7/layout/RepeatingBendingProcessNew"/>
    <dgm:cxn modelId="{17183C98-4D51-4927-88E7-CB334919074C}" srcId="{0ED197F9-923A-4B80-A6B3-562B474FAAD7}" destId="{32E20A15-AB85-41E2-AE4A-ECA9399907A7}" srcOrd="3" destOrd="0" parTransId="{204DF82F-583F-41A8-B5D3-C54A230966D1}" sibTransId="{2307EA77-79F3-4A13-BF7A-D35312465603}"/>
    <dgm:cxn modelId="{53157B99-280A-4FE9-9AF5-D3414BC86751}" type="presOf" srcId="{4C8071C1-99A8-440B-A533-79CCF8DE10A2}" destId="{491DBA1B-1150-4BBE-B61D-7068EF04BCD1}" srcOrd="0" destOrd="0" presId="urn:microsoft.com/office/officeart/2016/7/layout/RepeatingBendingProcessNew"/>
    <dgm:cxn modelId="{81B6249A-AB5E-47BC-BE73-43D019C5423C}" srcId="{0ED197F9-923A-4B80-A6B3-562B474FAAD7}" destId="{DBA5C271-5915-4E80-87CE-174FBCF0F616}" srcOrd="16" destOrd="0" parTransId="{7164A108-1363-4696-BEF9-29033285877D}" sibTransId="{9D1D6688-663A-4F69-9427-4271C4FEB3E3}"/>
    <dgm:cxn modelId="{C68B309F-A632-44A2-920D-6C55157E0B70}" type="presOf" srcId="{41261330-7E2B-4577-8107-9B8055817463}" destId="{CCFB49EE-8CE2-4A2A-9D21-F6043F88EB07}" srcOrd="1" destOrd="0" presId="urn:microsoft.com/office/officeart/2016/7/layout/RepeatingBendingProcessNew"/>
    <dgm:cxn modelId="{0CDF05A5-BD36-4C5A-A0EB-E68E8714F558}" type="presOf" srcId="{FEFDF15C-45B3-4A2F-A101-A8AF08DB045D}" destId="{F564FF7C-1588-4164-B802-FC2A3D9D61A1}" srcOrd="0" destOrd="0" presId="urn:microsoft.com/office/officeart/2016/7/layout/RepeatingBendingProcessNew"/>
    <dgm:cxn modelId="{9AA8AFA6-3E0B-4574-8B69-0A7CBAA44789}" srcId="{0ED197F9-923A-4B80-A6B3-562B474FAAD7}" destId="{5141CB22-A659-4073-98F3-8924FD7F0A68}" srcOrd="5" destOrd="0" parTransId="{EA8C4781-3C38-457C-AD82-953FF4EE6A8D}" sibTransId="{41261330-7E2B-4577-8107-9B8055817463}"/>
    <dgm:cxn modelId="{760EBDA8-0E73-4091-88C2-086CE58C3F67}" srcId="{0ED197F9-923A-4B80-A6B3-562B474FAAD7}" destId="{8D618F48-65C0-41AA-86C5-02945A157519}" srcOrd="0" destOrd="0" parTransId="{84FF5BFA-48F3-44C6-BC0C-CCD792B61A53}" sibTransId="{5E5A2F97-D691-479E-874D-FD573C17F4C7}"/>
    <dgm:cxn modelId="{70730DB1-B798-497F-9FCC-A6D42BF77B82}" srcId="{0ED197F9-923A-4B80-A6B3-562B474FAAD7}" destId="{0BA0FF5C-4ED6-4939-AC13-187CCED6623F}" srcOrd="7" destOrd="0" parTransId="{71F6C9FA-1D1B-4B1E-BA82-44029A7CD97B}" sibTransId="{3A43A5EA-28E1-4AA9-BB82-7911B3CF8C4A}"/>
    <dgm:cxn modelId="{25A0B9B6-369E-44D2-9EE5-BCDD07312487}" srcId="{0ED197F9-923A-4B80-A6B3-562B474FAAD7}" destId="{4778790A-A292-4124-9C0D-3A3A70E970C7}" srcOrd="8" destOrd="0" parTransId="{54834746-4984-480F-B66E-D8D2A8EF382E}" sibTransId="{AAC352FD-3451-4715-83BC-93948425ADC6}"/>
    <dgm:cxn modelId="{D232AEB9-1A6B-46C6-949F-0B6C42DFF865}" type="presOf" srcId="{7CDBB2D5-DD59-4E22-B262-2BE87EEF97D3}" destId="{7B1392BE-D43E-4F0A-BF45-DC55EE2AE90D}" srcOrd="1" destOrd="0" presId="urn:microsoft.com/office/officeart/2016/7/layout/RepeatingBendingProcessNew"/>
    <dgm:cxn modelId="{8EDA5CBD-D820-4A35-A958-220D39976B00}" type="presOf" srcId="{AAC352FD-3451-4715-83BC-93948425ADC6}" destId="{5EB7B9C7-B928-4321-849A-478D73A31013}" srcOrd="0" destOrd="0" presId="urn:microsoft.com/office/officeart/2016/7/layout/RepeatingBendingProcessNew"/>
    <dgm:cxn modelId="{0C67F1C1-C714-42D0-A3FB-6A03FB162386}" type="presOf" srcId="{9D1D6688-663A-4F69-9427-4271C4FEB3E3}" destId="{E42370B5-8786-468B-A83A-F18220870EA4}" srcOrd="0" destOrd="0" presId="urn:microsoft.com/office/officeart/2016/7/layout/RepeatingBendingProcessNew"/>
    <dgm:cxn modelId="{9809A1C3-9433-4F03-B8CD-C8C411148082}" type="presOf" srcId="{9528513D-DE3A-4FE7-A7C8-AC005AD88BDA}" destId="{E1D37C58-F0A3-4644-8C46-8861B22AA563}" srcOrd="1" destOrd="0" presId="urn:microsoft.com/office/officeart/2016/7/layout/RepeatingBendingProcessNew"/>
    <dgm:cxn modelId="{D31E8DC4-C2EB-4664-A6C4-D56106703814}" srcId="{0ED197F9-923A-4B80-A6B3-562B474FAAD7}" destId="{1A9107D9-9AE9-488F-B9A3-131C8A3B4E1D}" srcOrd="10" destOrd="0" parTransId="{CB692DA6-B2D6-4098-B7BA-5BC179D200EF}" sibTransId="{546872D0-8441-44FD-9405-BD1F047DF60F}"/>
    <dgm:cxn modelId="{4091E9C4-0B49-486D-9081-60AAC645D6BC}" type="presOf" srcId="{FEFDF15C-45B3-4A2F-A101-A8AF08DB045D}" destId="{10C1525D-53D8-4D08-9036-5A8C9EBE2F41}" srcOrd="1" destOrd="0" presId="urn:microsoft.com/office/officeart/2016/7/layout/RepeatingBendingProcessNew"/>
    <dgm:cxn modelId="{8135EEC7-60BA-458A-8E50-F5E9C6613966}" type="presOf" srcId="{4C8071C1-99A8-440B-A533-79CCF8DE10A2}" destId="{73F845B0-7F92-47D6-A13E-4303B3BB123E}" srcOrd="1" destOrd="0" presId="urn:microsoft.com/office/officeart/2016/7/layout/RepeatingBendingProcessNew"/>
    <dgm:cxn modelId="{346578CC-474E-4168-A6C5-7F2A17EA6694}" type="presOf" srcId="{2307EA77-79F3-4A13-BF7A-D35312465603}" destId="{76331D0A-D349-40B4-B9E8-5D0E1F66BC33}" srcOrd="1" destOrd="0" presId="urn:microsoft.com/office/officeart/2016/7/layout/RepeatingBendingProcessNew"/>
    <dgm:cxn modelId="{63A8C3CD-4DB7-49EB-9EC7-0E79B4435472}" srcId="{0ED197F9-923A-4B80-A6B3-562B474FAAD7}" destId="{E30E50C0-667F-44C0-8F3E-4B1EBEDD0E0A}" srcOrd="18" destOrd="0" parTransId="{6E7C2732-6A02-4D00-96F3-9DA906E3D7EA}" sibTransId="{76E06D49-35DE-4FBE-917B-680B91AAC96F}"/>
    <dgm:cxn modelId="{212065CE-3FA7-49B5-9996-2D9028793206}" type="presOf" srcId="{546872D0-8441-44FD-9405-BD1F047DF60F}" destId="{26E2841C-8BD7-422C-B302-7EBF457C25FB}" srcOrd="0" destOrd="0" presId="urn:microsoft.com/office/officeart/2016/7/layout/RepeatingBendingProcessNew"/>
    <dgm:cxn modelId="{A38835D2-9CBF-4E9F-B805-AF97FF511ECB}" type="presOf" srcId="{3A43A5EA-28E1-4AA9-BB82-7911B3CF8C4A}" destId="{00518C62-DFD7-4DAC-B2EC-C918E9472504}" srcOrd="1" destOrd="0" presId="urn:microsoft.com/office/officeart/2016/7/layout/RepeatingBendingProcessNew"/>
    <dgm:cxn modelId="{3C033AD5-957B-4B29-A766-B4AFF1ADC1E5}" type="presOf" srcId="{8F19A449-1026-4515-A58A-9B9B6803B613}" destId="{BA9FD6FE-EEF5-42D8-B40A-FB9EBB627CE7}" srcOrd="0" destOrd="0" presId="urn:microsoft.com/office/officeart/2016/7/layout/RepeatingBendingProcessNew"/>
    <dgm:cxn modelId="{3A6FFDD5-141A-47F2-8CFC-69AD4FF58948}" type="presOf" srcId="{0BA0FF5C-4ED6-4939-AC13-187CCED6623F}" destId="{0DF9F088-11E0-4064-BA52-9C6BA2A08F1D}" srcOrd="0" destOrd="0" presId="urn:microsoft.com/office/officeart/2016/7/layout/RepeatingBendingProcessNew"/>
    <dgm:cxn modelId="{F24B13D6-9554-49D2-AD6A-66E1CB2007AC}" type="presOf" srcId="{5C698CD8-E408-4ECF-AA23-D7E67019C803}" destId="{5849A601-9AAC-4FAC-BD21-7C5DE982176A}" srcOrd="0" destOrd="0" presId="urn:microsoft.com/office/officeart/2016/7/layout/RepeatingBendingProcessNew"/>
    <dgm:cxn modelId="{E407D0D6-76A6-4442-A179-446D76854FF9}" type="presOf" srcId="{E2515CDA-F6B6-488C-A5B3-2DC5295620FC}" destId="{A6F53C3A-66A2-4E32-83E8-938B8FA24857}" srcOrd="0" destOrd="0" presId="urn:microsoft.com/office/officeart/2016/7/layout/RepeatingBendingProcessNew"/>
    <dgm:cxn modelId="{F450C1DB-7FBA-4936-A835-C2F618FCC80D}" srcId="{0ED197F9-923A-4B80-A6B3-562B474FAAD7}" destId="{202D6223-6C46-4CA7-9B2E-E4411693C409}" srcOrd="4" destOrd="0" parTransId="{A5584A08-2142-4E2B-B241-0F944E2C15BF}" sibTransId="{CD2B4A34-431D-4418-B5F6-4688845E1C59}"/>
    <dgm:cxn modelId="{876E74DE-D649-4175-8F82-36FE9283279B}" type="presOf" srcId="{CD2B4A34-431D-4418-B5F6-4688845E1C59}" destId="{4DFF37AE-EF3F-4895-A7D8-FE156DDC6803}" srcOrd="1" destOrd="0" presId="urn:microsoft.com/office/officeart/2016/7/layout/RepeatingBendingProcessNew"/>
    <dgm:cxn modelId="{FEB7E7DE-9719-4357-B8A9-4951FACE8AA7}" type="presOf" srcId="{0A33BBDF-BA15-4D2C-BC3D-4D6FC9A03EF3}" destId="{1ED9BAB7-AB9E-4DCD-9B59-DF1A176C3964}" srcOrd="1" destOrd="0" presId="urn:microsoft.com/office/officeart/2016/7/layout/RepeatingBendingProcessNew"/>
    <dgm:cxn modelId="{7ECAA3E4-F5CE-4E67-B6F6-A835552C2DFC}" type="presOf" srcId="{202D6223-6C46-4CA7-9B2E-E4411693C409}" destId="{C2621E17-6ADA-44F5-BCD0-A48FBED1BFAC}" srcOrd="0" destOrd="0" presId="urn:microsoft.com/office/officeart/2016/7/layout/RepeatingBendingProcessNew"/>
    <dgm:cxn modelId="{2C3D45E6-3A97-475A-B9FD-DE2772BB375E}" type="presOf" srcId="{0ED197F9-923A-4B80-A6B3-562B474FAAD7}" destId="{22D6E892-70BB-47FB-8F36-79B1A64E178E}" srcOrd="0" destOrd="0" presId="urn:microsoft.com/office/officeart/2016/7/layout/RepeatingBendingProcessNew"/>
    <dgm:cxn modelId="{A932A8E6-D4A2-405B-BF86-5C2EDCCE873D}" type="presOf" srcId="{2362FF83-3AC7-4976-8A7C-A822D3CB3275}" destId="{09D15CDA-6B08-44EF-A01A-5C7DC66B8E0F}" srcOrd="0" destOrd="0" presId="urn:microsoft.com/office/officeart/2016/7/layout/RepeatingBendingProcessNew"/>
    <dgm:cxn modelId="{C1A9B6EE-B3F5-4A81-8325-37A975A010B7}" srcId="{0ED197F9-923A-4B80-A6B3-562B474FAAD7}" destId="{B7BC9CB7-B509-4422-BC68-2130C88107F4}" srcOrd="17" destOrd="0" parTransId="{F90C8B71-4B4B-4089-B378-16285375F77B}" sibTransId="{39C8459F-7C64-4DB2-955A-A8ECD0EB083A}"/>
    <dgm:cxn modelId="{1CA5C5F2-1ACB-4452-9776-95705286B950}" srcId="{0ED197F9-923A-4B80-A6B3-562B474FAAD7}" destId="{E2515CDA-F6B6-488C-A5B3-2DC5295620FC}" srcOrd="15" destOrd="0" parTransId="{1B107029-5740-43DD-BEEA-77B7B64F018E}" sibTransId="{8EA61886-48F1-4B33-8A73-92E8D50FF42C}"/>
    <dgm:cxn modelId="{ACC8EAF3-5A0C-48D6-9BB3-03159622A609}" type="presOf" srcId="{39C8459F-7C64-4DB2-955A-A8ECD0EB083A}" destId="{9BF6B0EC-9F5E-460F-B4D9-72238558ADAC}" srcOrd="0" destOrd="0" presId="urn:microsoft.com/office/officeart/2016/7/layout/RepeatingBendingProcessNew"/>
    <dgm:cxn modelId="{7A0ECAF4-B36A-4C36-BA0F-332CA1721229}" srcId="{0ED197F9-923A-4B80-A6B3-562B474FAAD7}" destId="{DE374962-E648-45CC-B594-22754262128C}" srcOrd="12" destOrd="0" parTransId="{97B41CC8-0A76-4DF6-B4C6-E28737B822FF}" sibTransId="{4C8071C1-99A8-440B-A533-79CCF8DE10A2}"/>
    <dgm:cxn modelId="{E1645AF6-22E0-4F6D-8AAD-ACF71CADA587}" type="presOf" srcId="{7CDBB2D5-DD59-4E22-B262-2BE87EEF97D3}" destId="{298EF3BB-27F7-4CD9-BBCF-8F11CFAE7E80}" srcOrd="0" destOrd="0" presId="urn:microsoft.com/office/officeart/2016/7/layout/RepeatingBendingProcessNew"/>
    <dgm:cxn modelId="{5FFCFFF7-A16C-47E0-8735-23B6468F70B0}" type="presOf" srcId="{CD2B4A34-431D-4418-B5F6-4688845E1C59}" destId="{790DC233-A0E2-4DAF-99CA-85B82C09660D}" srcOrd="0" destOrd="0" presId="urn:microsoft.com/office/officeart/2016/7/layout/RepeatingBendingProcessNew"/>
    <dgm:cxn modelId="{9F1E7CFD-3B86-4AC0-BE4D-03F043C5452C}" type="presOf" srcId="{4778790A-A292-4124-9C0D-3A3A70E970C7}" destId="{DBF6134A-592F-4E8C-8E85-D13D44DD83F6}" srcOrd="0" destOrd="0" presId="urn:microsoft.com/office/officeart/2016/7/layout/RepeatingBendingProcessNew"/>
    <dgm:cxn modelId="{E3ADBDFD-4D9B-4C38-B644-F81BB37F2CDF}" type="presOf" srcId="{546872D0-8441-44FD-9405-BD1F047DF60F}" destId="{15C19C40-34D1-424D-B551-06720A4D1ED7}" srcOrd="1" destOrd="0" presId="urn:microsoft.com/office/officeart/2016/7/layout/RepeatingBendingProcessNew"/>
    <dgm:cxn modelId="{DF300DB2-0AA1-4138-A4DB-9B5E902F4566}" type="presParOf" srcId="{22D6E892-70BB-47FB-8F36-79B1A64E178E}" destId="{0ED196CD-49FE-4E86-A698-1D5415A11988}" srcOrd="0" destOrd="0" presId="urn:microsoft.com/office/officeart/2016/7/layout/RepeatingBendingProcessNew"/>
    <dgm:cxn modelId="{FBB71673-9B9D-47F1-BF2A-8105FE6A6A7F}" type="presParOf" srcId="{22D6E892-70BB-47FB-8F36-79B1A64E178E}" destId="{19485170-4E4B-445C-A422-F52E8E9C5CBA}" srcOrd="1" destOrd="0" presId="urn:microsoft.com/office/officeart/2016/7/layout/RepeatingBendingProcessNew"/>
    <dgm:cxn modelId="{0918710E-E9F6-48AA-87CB-7C32FADF02E0}" type="presParOf" srcId="{19485170-4E4B-445C-A422-F52E8E9C5CBA}" destId="{93A345DC-2959-4FCA-932F-763CA857F307}" srcOrd="0" destOrd="0" presId="urn:microsoft.com/office/officeart/2016/7/layout/RepeatingBendingProcessNew"/>
    <dgm:cxn modelId="{55E01E0D-1F37-4A04-9752-D2030E96C82B}" type="presParOf" srcId="{22D6E892-70BB-47FB-8F36-79B1A64E178E}" destId="{5E9230AE-478D-4A9A-907F-7E8DB4861FCE}" srcOrd="2" destOrd="0" presId="urn:microsoft.com/office/officeart/2016/7/layout/RepeatingBendingProcessNew"/>
    <dgm:cxn modelId="{41B2B4EF-31DC-43A2-AC80-71E8BD1B9359}" type="presParOf" srcId="{22D6E892-70BB-47FB-8F36-79B1A64E178E}" destId="{298EF3BB-27F7-4CD9-BBCF-8F11CFAE7E80}" srcOrd="3" destOrd="0" presId="urn:microsoft.com/office/officeart/2016/7/layout/RepeatingBendingProcessNew"/>
    <dgm:cxn modelId="{F405E9A9-DFF3-4D05-843A-4E5566A1FB55}" type="presParOf" srcId="{298EF3BB-27F7-4CD9-BBCF-8F11CFAE7E80}" destId="{7B1392BE-D43E-4F0A-BF45-DC55EE2AE90D}" srcOrd="0" destOrd="0" presId="urn:microsoft.com/office/officeart/2016/7/layout/RepeatingBendingProcessNew"/>
    <dgm:cxn modelId="{2D4A4EC6-8C6F-49D9-A1B1-6E0D89AF52E7}" type="presParOf" srcId="{22D6E892-70BB-47FB-8F36-79B1A64E178E}" destId="{BA9FD6FE-EEF5-42D8-B40A-FB9EBB627CE7}" srcOrd="4" destOrd="0" presId="urn:microsoft.com/office/officeart/2016/7/layout/RepeatingBendingProcessNew"/>
    <dgm:cxn modelId="{181D283B-C3E3-4B0E-96AC-A28C5A67B949}" type="presParOf" srcId="{22D6E892-70BB-47FB-8F36-79B1A64E178E}" destId="{9133F49B-8526-4757-90B8-395F2FC06673}" srcOrd="5" destOrd="0" presId="urn:microsoft.com/office/officeart/2016/7/layout/RepeatingBendingProcessNew"/>
    <dgm:cxn modelId="{B56689B9-A3DA-4A7F-961D-9F86416B9377}" type="presParOf" srcId="{9133F49B-8526-4757-90B8-395F2FC06673}" destId="{E1D37C58-F0A3-4644-8C46-8861B22AA563}" srcOrd="0" destOrd="0" presId="urn:microsoft.com/office/officeart/2016/7/layout/RepeatingBendingProcessNew"/>
    <dgm:cxn modelId="{23DE8718-4D01-4B15-87DD-145EDA9700EE}" type="presParOf" srcId="{22D6E892-70BB-47FB-8F36-79B1A64E178E}" destId="{0344E4EB-EA45-40F8-87AA-68DD8302F9A2}" srcOrd="6" destOrd="0" presId="urn:microsoft.com/office/officeart/2016/7/layout/RepeatingBendingProcessNew"/>
    <dgm:cxn modelId="{54D672B1-3A60-48A6-8534-F4D676D3D105}" type="presParOf" srcId="{22D6E892-70BB-47FB-8F36-79B1A64E178E}" destId="{62BE4387-2538-48BB-B535-0D3D899F6DC7}" srcOrd="7" destOrd="0" presId="urn:microsoft.com/office/officeart/2016/7/layout/RepeatingBendingProcessNew"/>
    <dgm:cxn modelId="{298944A9-DE1E-4A9D-AB78-5B473FA25F16}" type="presParOf" srcId="{62BE4387-2538-48BB-B535-0D3D899F6DC7}" destId="{76331D0A-D349-40B4-B9E8-5D0E1F66BC33}" srcOrd="0" destOrd="0" presId="urn:microsoft.com/office/officeart/2016/7/layout/RepeatingBendingProcessNew"/>
    <dgm:cxn modelId="{5DC3D8D3-8974-4BEB-A01D-D9DC8FC213D1}" type="presParOf" srcId="{22D6E892-70BB-47FB-8F36-79B1A64E178E}" destId="{C2621E17-6ADA-44F5-BCD0-A48FBED1BFAC}" srcOrd="8" destOrd="0" presId="urn:microsoft.com/office/officeart/2016/7/layout/RepeatingBendingProcessNew"/>
    <dgm:cxn modelId="{3BB92113-9C62-4F3D-A416-7E936B5064CD}" type="presParOf" srcId="{22D6E892-70BB-47FB-8F36-79B1A64E178E}" destId="{790DC233-A0E2-4DAF-99CA-85B82C09660D}" srcOrd="9" destOrd="0" presId="urn:microsoft.com/office/officeart/2016/7/layout/RepeatingBendingProcessNew"/>
    <dgm:cxn modelId="{5B135E1B-E494-4080-A861-E217AB403076}" type="presParOf" srcId="{790DC233-A0E2-4DAF-99CA-85B82C09660D}" destId="{4DFF37AE-EF3F-4895-A7D8-FE156DDC6803}" srcOrd="0" destOrd="0" presId="urn:microsoft.com/office/officeart/2016/7/layout/RepeatingBendingProcessNew"/>
    <dgm:cxn modelId="{6D7DB73D-AFC6-4511-9EDE-2E7E0B45299D}" type="presParOf" srcId="{22D6E892-70BB-47FB-8F36-79B1A64E178E}" destId="{CFAA47D7-7B4A-4F1B-AB23-822C6160FF0B}" srcOrd="10" destOrd="0" presId="urn:microsoft.com/office/officeart/2016/7/layout/RepeatingBendingProcessNew"/>
    <dgm:cxn modelId="{340FA7DF-B091-4477-BC2F-D6F8F18D9631}" type="presParOf" srcId="{22D6E892-70BB-47FB-8F36-79B1A64E178E}" destId="{0CF560BC-3A6C-4AF6-9CB7-18CC16CDCCF3}" srcOrd="11" destOrd="0" presId="urn:microsoft.com/office/officeart/2016/7/layout/RepeatingBendingProcessNew"/>
    <dgm:cxn modelId="{D63F9267-3276-43C9-877B-FFF049938B69}" type="presParOf" srcId="{0CF560BC-3A6C-4AF6-9CB7-18CC16CDCCF3}" destId="{CCFB49EE-8CE2-4A2A-9D21-F6043F88EB07}" srcOrd="0" destOrd="0" presId="urn:microsoft.com/office/officeart/2016/7/layout/RepeatingBendingProcessNew"/>
    <dgm:cxn modelId="{B8C2677B-D360-4B85-8573-AF8199C588B6}" type="presParOf" srcId="{22D6E892-70BB-47FB-8F36-79B1A64E178E}" destId="{09D15CDA-6B08-44EF-A01A-5C7DC66B8E0F}" srcOrd="12" destOrd="0" presId="urn:microsoft.com/office/officeart/2016/7/layout/RepeatingBendingProcessNew"/>
    <dgm:cxn modelId="{B871DC6C-A700-41DB-89F8-575DDB0C8B25}" type="presParOf" srcId="{22D6E892-70BB-47FB-8F36-79B1A64E178E}" destId="{5849A601-9AAC-4FAC-BD21-7C5DE982176A}" srcOrd="13" destOrd="0" presId="urn:microsoft.com/office/officeart/2016/7/layout/RepeatingBendingProcessNew"/>
    <dgm:cxn modelId="{ECAEA64D-2D43-4D38-BF57-95456E644649}" type="presParOf" srcId="{5849A601-9AAC-4FAC-BD21-7C5DE982176A}" destId="{59A86BB4-28D6-4E5C-A934-6220FB8E3DA7}" srcOrd="0" destOrd="0" presId="urn:microsoft.com/office/officeart/2016/7/layout/RepeatingBendingProcessNew"/>
    <dgm:cxn modelId="{5AF37392-BA79-4082-992C-820A5D374B68}" type="presParOf" srcId="{22D6E892-70BB-47FB-8F36-79B1A64E178E}" destId="{0DF9F088-11E0-4064-BA52-9C6BA2A08F1D}" srcOrd="14" destOrd="0" presId="urn:microsoft.com/office/officeart/2016/7/layout/RepeatingBendingProcessNew"/>
    <dgm:cxn modelId="{1A17E242-4052-42D1-A220-0949DC59F0C0}" type="presParOf" srcId="{22D6E892-70BB-47FB-8F36-79B1A64E178E}" destId="{E0D019FB-5032-41BE-A032-B0C1428B1B83}" srcOrd="15" destOrd="0" presId="urn:microsoft.com/office/officeart/2016/7/layout/RepeatingBendingProcessNew"/>
    <dgm:cxn modelId="{83D89B86-22DF-4CDB-8DAB-6C1CD4510AB0}" type="presParOf" srcId="{E0D019FB-5032-41BE-A032-B0C1428B1B83}" destId="{00518C62-DFD7-4DAC-B2EC-C918E9472504}" srcOrd="0" destOrd="0" presId="urn:microsoft.com/office/officeart/2016/7/layout/RepeatingBendingProcessNew"/>
    <dgm:cxn modelId="{9B30CC46-BA51-4F19-9991-C459EE7CE3F0}" type="presParOf" srcId="{22D6E892-70BB-47FB-8F36-79B1A64E178E}" destId="{DBF6134A-592F-4E8C-8E85-D13D44DD83F6}" srcOrd="16" destOrd="0" presId="urn:microsoft.com/office/officeart/2016/7/layout/RepeatingBendingProcessNew"/>
    <dgm:cxn modelId="{80AF7CEB-1CCD-41C8-86FB-251CB8683F9A}" type="presParOf" srcId="{22D6E892-70BB-47FB-8F36-79B1A64E178E}" destId="{5EB7B9C7-B928-4321-849A-478D73A31013}" srcOrd="17" destOrd="0" presId="urn:microsoft.com/office/officeart/2016/7/layout/RepeatingBendingProcessNew"/>
    <dgm:cxn modelId="{046B592C-4E28-4F51-A927-368050452F0E}" type="presParOf" srcId="{5EB7B9C7-B928-4321-849A-478D73A31013}" destId="{A288BA24-A8C7-4787-8FC6-DD0A3E17936C}" srcOrd="0" destOrd="0" presId="urn:microsoft.com/office/officeart/2016/7/layout/RepeatingBendingProcessNew"/>
    <dgm:cxn modelId="{8CE85F75-4243-469B-9A18-D20AFB66F701}" type="presParOf" srcId="{22D6E892-70BB-47FB-8F36-79B1A64E178E}" destId="{5C558236-C3AA-46A6-97CC-6615D123CDAA}" srcOrd="18" destOrd="0" presId="urn:microsoft.com/office/officeart/2016/7/layout/RepeatingBendingProcessNew"/>
    <dgm:cxn modelId="{716C8007-D6F3-4779-9B0C-867AD2033C58}" type="presParOf" srcId="{22D6E892-70BB-47FB-8F36-79B1A64E178E}" destId="{CD505E1D-8708-4039-B840-0D2871C2CE09}" srcOrd="19" destOrd="0" presId="urn:microsoft.com/office/officeart/2016/7/layout/RepeatingBendingProcessNew"/>
    <dgm:cxn modelId="{80435F34-BF64-4360-86F3-B547C8A76834}" type="presParOf" srcId="{CD505E1D-8708-4039-B840-0D2871C2CE09}" destId="{52E2864A-50C3-4427-8077-142444F3FC87}" srcOrd="0" destOrd="0" presId="urn:microsoft.com/office/officeart/2016/7/layout/RepeatingBendingProcessNew"/>
    <dgm:cxn modelId="{CACE9AB8-BD95-431D-91E7-33243F148AE5}" type="presParOf" srcId="{22D6E892-70BB-47FB-8F36-79B1A64E178E}" destId="{18209E23-C993-4C87-AF3D-7F9DB2F011B4}" srcOrd="20" destOrd="0" presId="urn:microsoft.com/office/officeart/2016/7/layout/RepeatingBendingProcessNew"/>
    <dgm:cxn modelId="{16FAD9CD-DFCC-4E47-BB9F-07C8CE3AB99E}" type="presParOf" srcId="{22D6E892-70BB-47FB-8F36-79B1A64E178E}" destId="{26E2841C-8BD7-422C-B302-7EBF457C25FB}" srcOrd="21" destOrd="0" presId="urn:microsoft.com/office/officeart/2016/7/layout/RepeatingBendingProcessNew"/>
    <dgm:cxn modelId="{10E680FC-C933-491C-9DA5-51C4B1B6936E}" type="presParOf" srcId="{26E2841C-8BD7-422C-B302-7EBF457C25FB}" destId="{15C19C40-34D1-424D-B551-06720A4D1ED7}" srcOrd="0" destOrd="0" presId="urn:microsoft.com/office/officeart/2016/7/layout/RepeatingBendingProcessNew"/>
    <dgm:cxn modelId="{948ABD40-4C5C-40CD-BFF4-5251E7460649}" type="presParOf" srcId="{22D6E892-70BB-47FB-8F36-79B1A64E178E}" destId="{8534F033-22B3-4972-9076-D1A2CA7592C2}" srcOrd="22" destOrd="0" presId="urn:microsoft.com/office/officeart/2016/7/layout/RepeatingBendingProcessNew"/>
    <dgm:cxn modelId="{31AC4AB6-DF06-4688-BDBE-F49CA7E75F0A}" type="presParOf" srcId="{22D6E892-70BB-47FB-8F36-79B1A64E178E}" destId="{52F060A5-568B-4740-B801-C71DE4F7FE1A}" srcOrd="23" destOrd="0" presId="urn:microsoft.com/office/officeart/2016/7/layout/RepeatingBendingProcessNew"/>
    <dgm:cxn modelId="{E5326F6C-EFBA-4DA7-A950-ACBA1A4F0EE5}" type="presParOf" srcId="{52F060A5-568B-4740-B801-C71DE4F7FE1A}" destId="{1ED9BAB7-AB9E-4DCD-9B59-DF1A176C3964}" srcOrd="0" destOrd="0" presId="urn:microsoft.com/office/officeart/2016/7/layout/RepeatingBendingProcessNew"/>
    <dgm:cxn modelId="{5E1B98F0-E724-4F54-A99B-1D311CB36850}" type="presParOf" srcId="{22D6E892-70BB-47FB-8F36-79B1A64E178E}" destId="{5AA56C97-1C8F-4875-8E91-F09346E1396A}" srcOrd="24" destOrd="0" presId="urn:microsoft.com/office/officeart/2016/7/layout/RepeatingBendingProcessNew"/>
    <dgm:cxn modelId="{030074D0-F1DE-459E-A910-21CF2E713AB7}" type="presParOf" srcId="{22D6E892-70BB-47FB-8F36-79B1A64E178E}" destId="{491DBA1B-1150-4BBE-B61D-7068EF04BCD1}" srcOrd="25" destOrd="0" presId="urn:microsoft.com/office/officeart/2016/7/layout/RepeatingBendingProcessNew"/>
    <dgm:cxn modelId="{FD613496-34C5-4157-8619-D8C19C7BFDE6}" type="presParOf" srcId="{491DBA1B-1150-4BBE-B61D-7068EF04BCD1}" destId="{73F845B0-7F92-47D6-A13E-4303B3BB123E}" srcOrd="0" destOrd="0" presId="urn:microsoft.com/office/officeart/2016/7/layout/RepeatingBendingProcessNew"/>
    <dgm:cxn modelId="{A11719E7-43E5-46A2-8EB4-9DB6B9E11F7B}" type="presParOf" srcId="{22D6E892-70BB-47FB-8F36-79B1A64E178E}" destId="{D570EDD2-C44C-413E-ACEC-F81B7736D55E}" srcOrd="26" destOrd="0" presId="urn:microsoft.com/office/officeart/2016/7/layout/RepeatingBendingProcessNew"/>
    <dgm:cxn modelId="{36E69CAD-7111-42BE-BDB0-A641C1551C8A}" type="presParOf" srcId="{22D6E892-70BB-47FB-8F36-79B1A64E178E}" destId="{F564FF7C-1588-4164-B802-FC2A3D9D61A1}" srcOrd="27" destOrd="0" presId="urn:microsoft.com/office/officeart/2016/7/layout/RepeatingBendingProcessNew"/>
    <dgm:cxn modelId="{C2199078-3A35-4D48-A0C5-7C2C0C820FF1}" type="presParOf" srcId="{F564FF7C-1588-4164-B802-FC2A3D9D61A1}" destId="{10C1525D-53D8-4D08-9036-5A8C9EBE2F41}" srcOrd="0" destOrd="0" presId="urn:microsoft.com/office/officeart/2016/7/layout/RepeatingBendingProcessNew"/>
    <dgm:cxn modelId="{CFBB40E5-7739-4F5A-9558-AFBB41D0DAFA}" type="presParOf" srcId="{22D6E892-70BB-47FB-8F36-79B1A64E178E}" destId="{6C795EF2-C607-47B9-9A92-80AC4CEA50C2}" srcOrd="28" destOrd="0" presId="urn:microsoft.com/office/officeart/2016/7/layout/RepeatingBendingProcessNew"/>
    <dgm:cxn modelId="{F8488393-3D7D-4604-A601-75BFE106627D}" type="presParOf" srcId="{22D6E892-70BB-47FB-8F36-79B1A64E178E}" destId="{02ABF29C-A830-4B9D-A79D-01662D6381BF}" srcOrd="29" destOrd="0" presId="urn:microsoft.com/office/officeart/2016/7/layout/RepeatingBendingProcessNew"/>
    <dgm:cxn modelId="{E695AFB7-0A3A-4487-B155-366490C7D204}" type="presParOf" srcId="{02ABF29C-A830-4B9D-A79D-01662D6381BF}" destId="{4FA4B34C-9FC5-493E-8D46-34A9B02113A9}" srcOrd="0" destOrd="0" presId="urn:microsoft.com/office/officeart/2016/7/layout/RepeatingBendingProcessNew"/>
    <dgm:cxn modelId="{0536D75C-053D-4AA3-A403-124B93F679CA}" type="presParOf" srcId="{22D6E892-70BB-47FB-8F36-79B1A64E178E}" destId="{A6F53C3A-66A2-4E32-83E8-938B8FA24857}" srcOrd="30" destOrd="0" presId="urn:microsoft.com/office/officeart/2016/7/layout/RepeatingBendingProcessNew"/>
    <dgm:cxn modelId="{69E097D4-3370-445D-8CB9-FCE7F26EED94}" type="presParOf" srcId="{22D6E892-70BB-47FB-8F36-79B1A64E178E}" destId="{7184002A-2E71-4B3A-A53C-15E0D809F6FE}" srcOrd="31" destOrd="0" presId="urn:microsoft.com/office/officeart/2016/7/layout/RepeatingBendingProcessNew"/>
    <dgm:cxn modelId="{61F95905-AD6C-4D6D-AF3F-D919953A2FCA}" type="presParOf" srcId="{7184002A-2E71-4B3A-A53C-15E0D809F6FE}" destId="{09806A9F-3163-4846-B26B-370337FD1D96}" srcOrd="0" destOrd="0" presId="urn:microsoft.com/office/officeart/2016/7/layout/RepeatingBendingProcessNew"/>
    <dgm:cxn modelId="{30096FBE-3DD5-4070-996B-A246F97DC20B}" type="presParOf" srcId="{22D6E892-70BB-47FB-8F36-79B1A64E178E}" destId="{12277DE7-1598-4771-950F-D423E40D9D3A}" srcOrd="32" destOrd="0" presId="urn:microsoft.com/office/officeart/2016/7/layout/RepeatingBendingProcessNew"/>
    <dgm:cxn modelId="{A2604168-2B04-45ED-81FF-43D0886C5EEA}" type="presParOf" srcId="{22D6E892-70BB-47FB-8F36-79B1A64E178E}" destId="{E42370B5-8786-468B-A83A-F18220870EA4}" srcOrd="33" destOrd="0" presId="urn:microsoft.com/office/officeart/2016/7/layout/RepeatingBendingProcessNew"/>
    <dgm:cxn modelId="{D44068DB-5EA8-4D0C-B6C6-01749F8E3B1A}" type="presParOf" srcId="{E42370B5-8786-468B-A83A-F18220870EA4}" destId="{E0AE0583-2A72-4BB5-8FE2-F0606341457C}" srcOrd="0" destOrd="0" presId="urn:microsoft.com/office/officeart/2016/7/layout/RepeatingBendingProcessNew"/>
    <dgm:cxn modelId="{DB099ACC-E160-4E9B-9B92-6A96BD0EC9FB}" type="presParOf" srcId="{22D6E892-70BB-47FB-8F36-79B1A64E178E}" destId="{706E8B48-A1B2-428A-9C0B-F32D3F5F773F}" srcOrd="34" destOrd="0" presId="urn:microsoft.com/office/officeart/2016/7/layout/RepeatingBendingProcessNew"/>
    <dgm:cxn modelId="{50E42173-B161-4D50-B687-F76EBBF92376}" type="presParOf" srcId="{22D6E892-70BB-47FB-8F36-79B1A64E178E}" destId="{9BF6B0EC-9F5E-460F-B4D9-72238558ADAC}" srcOrd="35" destOrd="0" presId="urn:microsoft.com/office/officeart/2016/7/layout/RepeatingBendingProcessNew"/>
    <dgm:cxn modelId="{70FAA01F-16EA-4AA7-84C9-CC933E1A1845}" type="presParOf" srcId="{9BF6B0EC-9F5E-460F-B4D9-72238558ADAC}" destId="{C63815C8-AC8F-4D30-AEFE-2F14935E924B}" srcOrd="0" destOrd="0" presId="urn:microsoft.com/office/officeart/2016/7/layout/RepeatingBendingProcessNew"/>
    <dgm:cxn modelId="{A3BAD48C-C2F4-4520-BFAF-35071401D279}" type="presParOf" srcId="{22D6E892-70BB-47FB-8F36-79B1A64E178E}" destId="{1FE6B27B-4FAB-47AF-90B7-58CF90B97CD6}" srcOrd="3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AC64C4-FF1A-4CA8-B11D-C6D3FB48E14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A27E925-C68B-4243-80C7-17FCD9FDC07D}">
      <dgm:prSet/>
      <dgm:spPr/>
      <dgm:t>
        <a:bodyPr/>
        <a:lstStyle/>
        <a:p>
          <a:pPr>
            <a:defRPr b="1"/>
          </a:pPr>
          <a:r>
            <a:rPr lang="en-US"/>
            <a:t>Clean and Transform the dataset using Power Query.</a:t>
          </a:r>
        </a:p>
      </dgm:t>
    </dgm:pt>
    <dgm:pt modelId="{363C351C-B4DC-495D-83BF-FC989DCA5A3D}" type="parTrans" cxnId="{6C86E76B-A957-4DFD-A126-CD15556E300A}">
      <dgm:prSet/>
      <dgm:spPr/>
      <dgm:t>
        <a:bodyPr/>
        <a:lstStyle/>
        <a:p>
          <a:endParaRPr lang="en-US"/>
        </a:p>
      </dgm:t>
    </dgm:pt>
    <dgm:pt modelId="{D6616E11-8768-473F-B4D7-CDC485263FE7}" type="sibTrans" cxnId="{6C86E76B-A957-4DFD-A126-CD15556E300A}">
      <dgm:prSet/>
      <dgm:spPr/>
      <dgm:t>
        <a:bodyPr/>
        <a:lstStyle/>
        <a:p>
          <a:endParaRPr lang="en-US"/>
        </a:p>
      </dgm:t>
    </dgm:pt>
    <dgm:pt modelId="{E5AC914F-6235-4E8C-A1A4-226E0FE4A6CB}">
      <dgm:prSet/>
      <dgm:spPr/>
      <dgm:t>
        <a:bodyPr/>
        <a:lstStyle/>
        <a:p>
          <a:pPr>
            <a:defRPr b="1"/>
          </a:pPr>
          <a:r>
            <a:rPr lang="en-US"/>
            <a:t>Model the data to establish logical relationships where necessary.</a:t>
          </a:r>
        </a:p>
      </dgm:t>
    </dgm:pt>
    <dgm:pt modelId="{7F1591AD-B284-408F-935F-179214F63C15}" type="parTrans" cxnId="{F29A2D2F-23CF-47F1-ACA1-DD8C306A633B}">
      <dgm:prSet/>
      <dgm:spPr/>
      <dgm:t>
        <a:bodyPr/>
        <a:lstStyle/>
        <a:p>
          <a:endParaRPr lang="en-US"/>
        </a:p>
      </dgm:t>
    </dgm:pt>
    <dgm:pt modelId="{E6CB8CEF-05F3-48F6-A1A2-2894D256A9B0}" type="sibTrans" cxnId="{F29A2D2F-23CF-47F1-ACA1-DD8C306A633B}">
      <dgm:prSet/>
      <dgm:spPr/>
      <dgm:t>
        <a:bodyPr/>
        <a:lstStyle/>
        <a:p>
          <a:endParaRPr lang="en-US"/>
        </a:p>
      </dgm:t>
    </dgm:pt>
    <dgm:pt modelId="{88982DC9-70AE-4DEC-9A5B-D9576C97BE0F}">
      <dgm:prSet/>
      <dgm:spPr/>
      <dgm:t>
        <a:bodyPr/>
        <a:lstStyle/>
        <a:p>
          <a:pPr>
            <a:defRPr b="1"/>
          </a:pPr>
          <a:r>
            <a:rPr lang="en-US"/>
            <a:t>Create calculated columns/measures using DAX to enhance insights.</a:t>
          </a:r>
        </a:p>
      </dgm:t>
    </dgm:pt>
    <dgm:pt modelId="{6777452C-E393-416C-AA50-E9647292D885}" type="parTrans" cxnId="{470313B4-C4D7-4547-BC30-829869D79AA2}">
      <dgm:prSet/>
      <dgm:spPr/>
      <dgm:t>
        <a:bodyPr/>
        <a:lstStyle/>
        <a:p>
          <a:endParaRPr lang="en-US"/>
        </a:p>
      </dgm:t>
    </dgm:pt>
    <dgm:pt modelId="{1DA18D6A-A955-4BF6-9F31-54FFE92A2F62}" type="sibTrans" cxnId="{470313B4-C4D7-4547-BC30-829869D79AA2}">
      <dgm:prSet/>
      <dgm:spPr/>
      <dgm:t>
        <a:bodyPr/>
        <a:lstStyle/>
        <a:p>
          <a:endParaRPr lang="en-US"/>
        </a:p>
      </dgm:t>
    </dgm:pt>
    <dgm:pt modelId="{F291C10E-6BC2-4B80-8CF9-50D6934B2BF1}">
      <dgm:prSet/>
      <dgm:spPr/>
      <dgm:t>
        <a:bodyPr/>
        <a:lstStyle/>
        <a:p>
          <a:pPr>
            <a:defRPr b="1"/>
          </a:pPr>
          <a:r>
            <a:rPr lang="en-US"/>
            <a:t>Design a visually appealing dashboard to provide insights into:</a:t>
          </a:r>
        </a:p>
      </dgm:t>
    </dgm:pt>
    <dgm:pt modelId="{3089394B-7404-4317-89E6-3512BEF4271B}" type="parTrans" cxnId="{688CDFD6-68FB-4116-AE73-15711528B6FF}">
      <dgm:prSet/>
      <dgm:spPr/>
      <dgm:t>
        <a:bodyPr/>
        <a:lstStyle/>
        <a:p>
          <a:endParaRPr lang="en-US"/>
        </a:p>
      </dgm:t>
    </dgm:pt>
    <dgm:pt modelId="{1CB7D458-8B4D-415C-9A0A-B552BA82D350}" type="sibTrans" cxnId="{688CDFD6-68FB-4116-AE73-15711528B6FF}">
      <dgm:prSet/>
      <dgm:spPr/>
      <dgm:t>
        <a:bodyPr/>
        <a:lstStyle/>
        <a:p>
          <a:endParaRPr lang="en-US"/>
        </a:p>
      </dgm:t>
    </dgm:pt>
    <dgm:pt modelId="{F7811973-A9F4-4720-8A2D-46B76EDD60D2}">
      <dgm:prSet/>
      <dgm:spPr/>
      <dgm:t>
        <a:bodyPr/>
        <a:lstStyle/>
        <a:p>
          <a:r>
            <a:rPr lang="en-US" dirty="0">
              <a:latin typeface="Segoe UI" panose="020B0502040204020203" pitchFamily="34" charset="0"/>
              <a:cs typeface="Segoe UI" panose="020B0502040204020203" pitchFamily="34" charset="0"/>
            </a:rPr>
            <a:t>- Sales trends and revenue performance.</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 Top-rated and best-selling products.</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 Inventory management (e.g., low stock alerts).</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 Discounts impact on product ratings or sales.</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 Seller performance comparison.</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 Prime vs non-Prime sales impact</a:t>
          </a:r>
        </a:p>
      </dgm:t>
    </dgm:pt>
    <dgm:pt modelId="{1C3BFBF2-25AA-459C-9597-CBBAF7221EBA}" type="parTrans" cxnId="{809824C6-56C8-445B-B016-B7002767F24D}">
      <dgm:prSet/>
      <dgm:spPr/>
      <dgm:t>
        <a:bodyPr/>
        <a:lstStyle/>
        <a:p>
          <a:endParaRPr lang="en-US"/>
        </a:p>
      </dgm:t>
    </dgm:pt>
    <dgm:pt modelId="{E3CEC8E3-8082-422B-84FF-F3F77AB1CEBF}" type="sibTrans" cxnId="{809824C6-56C8-445B-B016-B7002767F24D}">
      <dgm:prSet/>
      <dgm:spPr/>
      <dgm:t>
        <a:bodyPr/>
        <a:lstStyle/>
        <a:p>
          <a:endParaRPr lang="en-US"/>
        </a:p>
      </dgm:t>
    </dgm:pt>
    <dgm:pt modelId="{B5EF4FEB-C345-403F-9FE8-45B1B54390F6}" type="pres">
      <dgm:prSet presAssocID="{EDAC64C4-FF1A-4CA8-B11D-C6D3FB48E14D}" presName="root" presStyleCnt="0">
        <dgm:presLayoutVars>
          <dgm:dir/>
          <dgm:resizeHandles val="exact"/>
        </dgm:presLayoutVars>
      </dgm:prSet>
      <dgm:spPr/>
    </dgm:pt>
    <dgm:pt modelId="{91EB379E-22E1-402A-9ECC-F844B426EC53}" type="pres">
      <dgm:prSet presAssocID="{7A27E925-C68B-4243-80C7-17FCD9FDC07D}" presName="compNode" presStyleCnt="0"/>
      <dgm:spPr/>
    </dgm:pt>
    <dgm:pt modelId="{1B596A33-C99D-4318-9AD1-26FEF8314E93}" type="pres">
      <dgm:prSet presAssocID="{7A27E925-C68B-4243-80C7-17FCD9FDC0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58AB106-78A0-4B56-A24F-39A682AC1862}" type="pres">
      <dgm:prSet presAssocID="{7A27E925-C68B-4243-80C7-17FCD9FDC07D}" presName="iconSpace" presStyleCnt="0"/>
      <dgm:spPr/>
    </dgm:pt>
    <dgm:pt modelId="{03B67D56-C0E0-41C3-95AF-7FCF76C73841}" type="pres">
      <dgm:prSet presAssocID="{7A27E925-C68B-4243-80C7-17FCD9FDC07D}" presName="parTx" presStyleLbl="revTx" presStyleIdx="0" presStyleCnt="8">
        <dgm:presLayoutVars>
          <dgm:chMax val="0"/>
          <dgm:chPref val="0"/>
        </dgm:presLayoutVars>
      </dgm:prSet>
      <dgm:spPr/>
    </dgm:pt>
    <dgm:pt modelId="{CBD07346-E96F-44BB-855F-14FF1101634E}" type="pres">
      <dgm:prSet presAssocID="{7A27E925-C68B-4243-80C7-17FCD9FDC07D}" presName="txSpace" presStyleCnt="0"/>
      <dgm:spPr/>
    </dgm:pt>
    <dgm:pt modelId="{FFAD5181-C919-4749-AE86-D53A688CE8CD}" type="pres">
      <dgm:prSet presAssocID="{7A27E925-C68B-4243-80C7-17FCD9FDC07D}" presName="desTx" presStyleLbl="revTx" presStyleIdx="1" presStyleCnt="8">
        <dgm:presLayoutVars/>
      </dgm:prSet>
      <dgm:spPr/>
    </dgm:pt>
    <dgm:pt modelId="{58B6F29D-C798-4921-BC99-43F397E7E694}" type="pres">
      <dgm:prSet presAssocID="{D6616E11-8768-473F-B4D7-CDC485263FE7}" presName="sibTrans" presStyleCnt="0"/>
      <dgm:spPr/>
    </dgm:pt>
    <dgm:pt modelId="{E8EE0133-6488-4B58-A7FE-74B0D3268056}" type="pres">
      <dgm:prSet presAssocID="{E5AC914F-6235-4E8C-A1A4-226E0FE4A6CB}" presName="compNode" presStyleCnt="0"/>
      <dgm:spPr/>
    </dgm:pt>
    <dgm:pt modelId="{9063A8C4-2AF0-499B-9049-BF7AE1CA1279}" type="pres">
      <dgm:prSet presAssocID="{E5AC914F-6235-4E8C-A1A4-226E0FE4A6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6928042B-50DC-417E-8324-18F016A4BE23}" type="pres">
      <dgm:prSet presAssocID="{E5AC914F-6235-4E8C-A1A4-226E0FE4A6CB}" presName="iconSpace" presStyleCnt="0"/>
      <dgm:spPr/>
    </dgm:pt>
    <dgm:pt modelId="{C1E5FD69-B095-4925-8B16-3FAD5D6BB941}" type="pres">
      <dgm:prSet presAssocID="{E5AC914F-6235-4E8C-A1A4-226E0FE4A6CB}" presName="parTx" presStyleLbl="revTx" presStyleIdx="2" presStyleCnt="8">
        <dgm:presLayoutVars>
          <dgm:chMax val="0"/>
          <dgm:chPref val="0"/>
        </dgm:presLayoutVars>
      </dgm:prSet>
      <dgm:spPr/>
    </dgm:pt>
    <dgm:pt modelId="{3B4BEA96-2F3C-45AD-BF26-F9981AC02248}" type="pres">
      <dgm:prSet presAssocID="{E5AC914F-6235-4E8C-A1A4-226E0FE4A6CB}" presName="txSpace" presStyleCnt="0"/>
      <dgm:spPr/>
    </dgm:pt>
    <dgm:pt modelId="{B7F6ECAF-935A-4A12-B8F8-7DB9BD4FEF1E}" type="pres">
      <dgm:prSet presAssocID="{E5AC914F-6235-4E8C-A1A4-226E0FE4A6CB}" presName="desTx" presStyleLbl="revTx" presStyleIdx="3" presStyleCnt="8">
        <dgm:presLayoutVars/>
      </dgm:prSet>
      <dgm:spPr/>
    </dgm:pt>
    <dgm:pt modelId="{DACF8586-9FF7-4A3B-A87B-3FD503A45D64}" type="pres">
      <dgm:prSet presAssocID="{E6CB8CEF-05F3-48F6-A1A2-2894D256A9B0}" presName="sibTrans" presStyleCnt="0"/>
      <dgm:spPr/>
    </dgm:pt>
    <dgm:pt modelId="{849D9837-1C76-4648-A6A8-EA77D26FA832}" type="pres">
      <dgm:prSet presAssocID="{88982DC9-70AE-4DEC-9A5B-D9576C97BE0F}" presName="compNode" presStyleCnt="0"/>
      <dgm:spPr/>
    </dgm:pt>
    <dgm:pt modelId="{4AAAAE93-E40B-44F8-BD8C-B508BCDAA562}" type="pres">
      <dgm:prSet presAssocID="{88982DC9-70AE-4DEC-9A5B-D9576C97BE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56B7266F-F579-4270-AE2C-5430BCFF3161}" type="pres">
      <dgm:prSet presAssocID="{88982DC9-70AE-4DEC-9A5B-D9576C97BE0F}" presName="iconSpace" presStyleCnt="0"/>
      <dgm:spPr/>
    </dgm:pt>
    <dgm:pt modelId="{4DE98F46-15A5-4632-A6FC-AD07A7988D87}" type="pres">
      <dgm:prSet presAssocID="{88982DC9-70AE-4DEC-9A5B-D9576C97BE0F}" presName="parTx" presStyleLbl="revTx" presStyleIdx="4" presStyleCnt="8">
        <dgm:presLayoutVars>
          <dgm:chMax val="0"/>
          <dgm:chPref val="0"/>
        </dgm:presLayoutVars>
      </dgm:prSet>
      <dgm:spPr/>
    </dgm:pt>
    <dgm:pt modelId="{85941B2A-30A3-4DA9-ACEE-4784C10E92A1}" type="pres">
      <dgm:prSet presAssocID="{88982DC9-70AE-4DEC-9A5B-D9576C97BE0F}" presName="txSpace" presStyleCnt="0"/>
      <dgm:spPr/>
    </dgm:pt>
    <dgm:pt modelId="{96618097-5625-462F-B291-39AAB2A68983}" type="pres">
      <dgm:prSet presAssocID="{88982DC9-70AE-4DEC-9A5B-D9576C97BE0F}" presName="desTx" presStyleLbl="revTx" presStyleIdx="5" presStyleCnt="8">
        <dgm:presLayoutVars/>
      </dgm:prSet>
      <dgm:spPr/>
    </dgm:pt>
    <dgm:pt modelId="{D0996107-4468-4B67-91AF-F81EF465A90A}" type="pres">
      <dgm:prSet presAssocID="{1DA18D6A-A955-4BF6-9F31-54FFE92A2F62}" presName="sibTrans" presStyleCnt="0"/>
      <dgm:spPr/>
    </dgm:pt>
    <dgm:pt modelId="{988F1840-9B4C-49DA-9996-75F6C4BB0958}" type="pres">
      <dgm:prSet presAssocID="{F291C10E-6BC2-4B80-8CF9-50D6934B2BF1}" presName="compNode" presStyleCnt="0"/>
      <dgm:spPr/>
    </dgm:pt>
    <dgm:pt modelId="{45A980AE-67CD-4449-9A29-73357A6D7EF8}" type="pres">
      <dgm:prSet presAssocID="{F291C10E-6BC2-4B80-8CF9-50D6934B2B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2B777489-1F6B-4046-BDAE-B66B4019AD18}" type="pres">
      <dgm:prSet presAssocID="{F291C10E-6BC2-4B80-8CF9-50D6934B2BF1}" presName="iconSpace" presStyleCnt="0"/>
      <dgm:spPr/>
    </dgm:pt>
    <dgm:pt modelId="{2DABE30D-F27C-4082-B98F-32BB32393B8D}" type="pres">
      <dgm:prSet presAssocID="{F291C10E-6BC2-4B80-8CF9-50D6934B2BF1}" presName="parTx" presStyleLbl="revTx" presStyleIdx="6" presStyleCnt="8">
        <dgm:presLayoutVars>
          <dgm:chMax val="0"/>
          <dgm:chPref val="0"/>
        </dgm:presLayoutVars>
      </dgm:prSet>
      <dgm:spPr/>
    </dgm:pt>
    <dgm:pt modelId="{56899CAC-50C4-4407-B35C-D1EF1A621F23}" type="pres">
      <dgm:prSet presAssocID="{F291C10E-6BC2-4B80-8CF9-50D6934B2BF1}" presName="txSpace" presStyleCnt="0"/>
      <dgm:spPr/>
    </dgm:pt>
    <dgm:pt modelId="{1FE0970A-7864-4F83-9456-DB070B53BF7C}" type="pres">
      <dgm:prSet presAssocID="{F291C10E-6BC2-4B80-8CF9-50D6934B2BF1}" presName="desTx" presStyleLbl="revTx" presStyleIdx="7" presStyleCnt="8">
        <dgm:presLayoutVars/>
      </dgm:prSet>
      <dgm:spPr/>
    </dgm:pt>
  </dgm:ptLst>
  <dgm:cxnLst>
    <dgm:cxn modelId="{725A4322-77FB-424E-A629-C50BB903EA92}" type="presOf" srcId="{E5AC914F-6235-4E8C-A1A4-226E0FE4A6CB}" destId="{C1E5FD69-B095-4925-8B16-3FAD5D6BB941}" srcOrd="0" destOrd="0" presId="urn:microsoft.com/office/officeart/2018/2/layout/IconLabelDescriptionList"/>
    <dgm:cxn modelId="{F29A2D2F-23CF-47F1-ACA1-DD8C306A633B}" srcId="{EDAC64C4-FF1A-4CA8-B11D-C6D3FB48E14D}" destId="{E5AC914F-6235-4E8C-A1A4-226E0FE4A6CB}" srcOrd="1" destOrd="0" parTransId="{7F1591AD-B284-408F-935F-179214F63C15}" sibTransId="{E6CB8CEF-05F3-48F6-A1A2-2894D256A9B0}"/>
    <dgm:cxn modelId="{6C86E76B-A957-4DFD-A126-CD15556E300A}" srcId="{EDAC64C4-FF1A-4CA8-B11D-C6D3FB48E14D}" destId="{7A27E925-C68B-4243-80C7-17FCD9FDC07D}" srcOrd="0" destOrd="0" parTransId="{363C351C-B4DC-495D-83BF-FC989DCA5A3D}" sibTransId="{D6616E11-8768-473F-B4D7-CDC485263FE7}"/>
    <dgm:cxn modelId="{28602F4D-00C6-4925-9A05-69222FF201FC}" type="presOf" srcId="{F7811973-A9F4-4720-8A2D-46B76EDD60D2}" destId="{1FE0970A-7864-4F83-9456-DB070B53BF7C}" srcOrd="0" destOrd="0" presId="urn:microsoft.com/office/officeart/2018/2/layout/IconLabelDescriptionList"/>
    <dgm:cxn modelId="{74557678-7703-45F4-A4B0-183C5D368D3C}" type="presOf" srcId="{EDAC64C4-FF1A-4CA8-B11D-C6D3FB48E14D}" destId="{B5EF4FEB-C345-403F-9FE8-45B1B54390F6}" srcOrd="0" destOrd="0" presId="urn:microsoft.com/office/officeart/2018/2/layout/IconLabelDescriptionList"/>
    <dgm:cxn modelId="{470313B4-C4D7-4547-BC30-829869D79AA2}" srcId="{EDAC64C4-FF1A-4CA8-B11D-C6D3FB48E14D}" destId="{88982DC9-70AE-4DEC-9A5B-D9576C97BE0F}" srcOrd="2" destOrd="0" parTransId="{6777452C-E393-416C-AA50-E9647292D885}" sibTransId="{1DA18D6A-A955-4BF6-9F31-54FFE92A2F62}"/>
    <dgm:cxn modelId="{809824C6-56C8-445B-B016-B7002767F24D}" srcId="{F291C10E-6BC2-4B80-8CF9-50D6934B2BF1}" destId="{F7811973-A9F4-4720-8A2D-46B76EDD60D2}" srcOrd="0" destOrd="0" parTransId="{1C3BFBF2-25AA-459C-9597-CBBAF7221EBA}" sibTransId="{E3CEC8E3-8082-422B-84FF-F3F77AB1CEBF}"/>
    <dgm:cxn modelId="{9A9ABBD0-80BA-4C18-9076-3E593F42FA71}" type="presOf" srcId="{88982DC9-70AE-4DEC-9A5B-D9576C97BE0F}" destId="{4DE98F46-15A5-4632-A6FC-AD07A7988D87}" srcOrd="0" destOrd="0" presId="urn:microsoft.com/office/officeart/2018/2/layout/IconLabelDescriptionList"/>
    <dgm:cxn modelId="{688CDFD6-68FB-4116-AE73-15711528B6FF}" srcId="{EDAC64C4-FF1A-4CA8-B11D-C6D3FB48E14D}" destId="{F291C10E-6BC2-4B80-8CF9-50D6934B2BF1}" srcOrd="3" destOrd="0" parTransId="{3089394B-7404-4317-89E6-3512BEF4271B}" sibTransId="{1CB7D458-8B4D-415C-9A0A-B552BA82D350}"/>
    <dgm:cxn modelId="{6889B8DE-749C-41E0-967E-2B98AD14A4E8}" type="presOf" srcId="{7A27E925-C68B-4243-80C7-17FCD9FDC07D}" destId="{03B67D56-C0E0-41C3-95AF-7FCF76C73841}" srcOrd="0" destOrd="0" presId="urn:microsoft.com/office/officeart/2018/2/layout/IconLabelDescriptionList"/>
    <dgm:cxn modelId="{5A92A9F6-08F9-4E3F-8CBB-3DA4982B4948}" type="presOf" srcId="{F291C10E-6BC2-4B80-8CF9-50D6934B2BF1}" destId="{2DABE30D-F27C-4082-B98F-32BB32393B8D}" srcOrd="0" destOrd="0" presId="urn:microsoft.com/office/officeart/2018/2/layout/IconLabelDescriptionList"/>
    <dgm:cxn modelId="{1341129F-2214-4DE5-B0D4-4316502A4ABB}" type="presParOf" srcId="{B5EF4FEB-C345-403F-9FE8-45B1B54390F6}" destId="{91EB379E-22E1-402A-9ECC-F844B426EC53}" srcOrd="0" destOrd="0" presId="urn:microsoft.com/office/officeart/2018/2/layout/IconLabelDescriptionList"/>
    <dgm:cxn modelId="{6917A606-C505-4B69-BD45-7F73E0785694}" type="presParOf" srcId="{91EB379E-22E1-402A-9ECC-F844B426EC53}" destId="{1B596A33-C99D-4318-9AD1-26FEF8314E93}" srcOrd="0" destOrd="0" presId="urn:microsoft.com/office/officeart/2018/2/layout/IconLabelDescriptionList"/>
    <dgm:cxn modelId="{5B1DE580-BCD1-4D65-AF16-E110F7550828}" type="presParOf" srcId="{91EB379E-22E1-402A-9ECC-F844B426EC53}" destId="{A58AB106-78A0-4B56-A24F-39A682AC1862}" srcOrd="1" destOrd="0" presId="urn:microsoft.com/office/officeart/2018/2/layout/IconLabelDescriptionList"/>
    <dgm:cxn modelId="{34AAB734-01C4-4521-8F7E-FC594F6E07AB}" type="presParOf" srcId="{91EB379E-22E1-402A-9ECC-F844B426EC53}" destId="{03B67D56-C0E0-41C3-95AF-7FCF76C73841}" srcOrd="2" destOrd="0" presId="urn:microsoft.com/office/officeart/2018/2/layout/IconLabelDescriptionList"/>
    <dgm:cxn modelId="{FD554DEA-7B1B-45AF-978D-9CA86B4BDA4C}" type="presParOf" srcId="{91EB379E-22E1-402A-9ECC-F844B426EC53}" destId="{CBD07346-E96F-44BB-855F-14FF1101634E}" srcOrd="3" destOrd="0" presId="urn:microsoft.com/office/officeart/2018/2/layout/IconLabelDescriptionList"/>
    <dgm:cxn modelId="{19D4F79B-E4D8-4B62-BD0D-31B9D00B5D1F}" type="presParOf" srcId="{91EB379E-22E1-402A-9ECC-F844B426EC53}" destId="{FFAD5181-C919-4749-AE86-D53A688CE8CD}" srcOrd="4" destOrd="0" presId="urn:microsoft.com/office/officeart/2018/2/layout/IconLabelDescriptionList"/>
    <dgm:cxn modelId="{7866C6D6-0DF7-4124-BCD1-EF6CCDD72F2E}" type="presParOf" srcId="{B5EF4FEB-C345-403F-9FE8-45B1B54390F6}" destId="{58B6F29D-C798-4921-BC99-43F397E7E694}" srcOrd="1" destOrd="0" presId="urn:microsoft.com/office/officeart/2018/2/layout/IconLabelDescriptionList"/>
    <dgm:cxn modelId="{1969FC2D-A605-4CFA-82B6-5B5F8171569E}" type="presParOf" srcId="{B5EF4FEB-C345-403F-9FE8-45B1B54390F6}" destId="{E8EE0133-6488-4B58-A7FE-74B0D3268056}" srcOrd="2" destOrd="0" presId="urn:microsoft.com/office/officeart/2018/2/layout/IconLabelDescriptionList"/>
    <dgm:cxn modelId="{D03A0066-8759-46B9-80E8-9CBFDF5714FE}" type="presParOf" srcId="{E8EE0133-6488-4B58-A7FE-74B0D3268056}" destId="{9063A8C4-2AF0-499B-9049-BF7AE1CA1279}" srcOrd="0" destOrd="0" presId="urn:microsoft.com/office/officeart/2018/2/layout/IconLabelDescriptionList"/>
    <dgm:cxn modelId="{547BF781-DD12-4CBE-8A58-AA0EEB8E0D15}" type="presParOf" srcId="{E8EE0133-6488-4B58-A7FE-74B0D3268056}" destId="{6928042B-50DC-417E-8324-18F016A4BE23}" srcOrd="1" destOrd="0" presId="urn:microsoft.com/office/officeart/2018/2/layout/IconLabelDescriptionList"/>
    <dgm:cxn modelId="{96651EAD-C401-4D70-A002-263096CFC7D6}" type="presParOf" srcId="{E8EE0133-6488-4B58-A7FE-74B0D3268056}" destId="{C1E5FD69-B095-4925-8B16-3FAD5D6BB941}" srcOrd="2" destOrd="0" presId="urn:microsoft.com/office/officeart/2018/2/layout/IconLabelDescriptionList"/>
    <dgm:cxn modelId="{5F25850D-D797-436D-9F77-8519EEFDE955}" type="presParOf" srcId="{E8EE0133-6488-4B58-A7FE-74B0D3268056}" destId="{3B4BEA96-2F3C-45AD-BF26-F9981AC02248}" srcOrd="3" destOrd="0" presId="urn:microsoft.com/office/officeart/2018/2/layout/IconLabelDescriptionList"/>
    <dgm:cxn modelId="{EC3CA866-448C-43D5-9729-32C596AE2129}" type="presParOf" srcId="{E8EE0133-6488-4B58-A7FE-74B0D3268056}" destId="{B7F6ECAF-935A-4A12-B8F8-7DB9BD4FEF1E}" srcOrd="4" destOrd="0" presId="urn:microsoft.com/office/officeart/2018/2/layout/IconLabelDescriptionList"/>
    <dgm:cxn modelId="{339DB857-B791-4860-8C9F-BB85605AF917}" type="presParOf" srcId="{B5EF4FEB-C345-403F-9FE8-45B1B54390F6}" destId="{DACF8586-9FF7-4A3B-A87B-3FD503A45D64}" srcOrd="3" destOrd="0" presId="urn:microsoft.com/office/officeart/2018/2/layout/IconLabelDescriptionList"/>
    <dgm:cxn modelId="{B4177F7E-F24E-4B2A-871C-7007030A2352}" type="presParOf" srcId="{B5EF4FEB-C345-403F-9FE8-45B1B54390F6}" destId="{849D9837-1C76-4648-A6A8-EA77D26FA832}" srcOrd="4" destOrd="0" presId="urn:microsoft.com/office/officeart/2018/2/layout/IconLabelDescriptionList"/>
    <dgm:cxn modelId="{9F338F0E-0F58-44D4-BA8C-F7E0A7D3F39F}" type="presParOf" srcId="{849D9837-1C76-4648-A6A8-EA77D26FA832}" destId="{4AAAAE93-E40B-44F8-BD8C-B508BCDAA562}" srcOrd="0" destOrd="0" presId="urn:microsoft.com/office/officeart/2018/2/layout/IconLabelDescriptionList"/>
    <dgm:cxn modelId="{49414965-F206-4210-830F-D3B235349595}" type="presParOf" srcId="{849D9837-1C76-4648-A6A8-EA77D26FA832}" destId="{56B7266F-F579-4270-AE2C-5430BCFF3161}" srcOrd="1" destOrd="0" presId="urn:microsoft.com/office/officeart/2018/2/layout/IconLabelDescriptionList"/>
    <dgm:cxn modelId="{1C392C66-831B-4024-939E-293E773E5A7A}" type="presParOf" srcId="{849D9837-1C76-4648-A6A8-EA77D26FA832}" destId="{4DE98F46-15A5-4632-A6FC-AD07A7988D87}" srcOrd="2" destOrd="0" presId="urn:microsoft.com/office/officeart/2018/2/layout/IconLabelDescriptionList"/>
    <dgm:cxn modelId="{65A30CAE-C3F8-43BC-A7D4-80EFDB5D3155}" type="presParOf" srcId="{849D9837-1C76-4648-A6A8-EA77D26FA832}" destId="{85941B2A-30A3-4DA9-ACEE-4784C10E92A1}" srcOrd="3" destOrd="0" presId="urn:microsoft.com/office/officeart/2018/2/layout/IconLabelDescriptionList"/>
    <dgm:cxn modelId="{B2484E9B-8224-408E-B8F0-C631A610F6DA}" type="presParOf" srcId="{849D9837-1C76-4648-A6A8-EA77D26FA832}" destId="{96618097-5625-462F-B291-39AAB2A68983}" srcOrd="4" destOrd="0" presId="urn:microsoft.com/office/officeart/2018/2/layout/IconLabelDescriptionList"/>
    <dgm:cxn modelId="{FC7459E0-BB8B-406A-BBAA-C4B2F084742E}" type="presParOf" srcId="{B5EF4FEB-C345-403F-9FE8-45B1B54390F6}" destId="{D0996107-4468-4B67-91AF-F81EF465A90A}" srcOrd="5" destOrd="0" presId="urn:microsoft.com/office/officeart/2018/2/layout/IconLabelDescriptionList"/>
    <dgm:cxn modelId="{B6369798-AA5D-4A9C-9299-7372BDB1F3A5}" type="presParOf" srcId="{B5EF4FEB-C345-403F-9FE8-45B1B54390F6}" destId="{988F1840-9B4C-49DA-9996-75F6C4BB0958}" srcOrd="6" destOrd="0" presId="urn:microsoft.com/office/officeart/2018/2/layout/IconLabelDescriptionList"/>
    <dgm:cxn modelId="{189C5EA9-C47A-43D1-B969-8BCF546C89A6}" type="presParOf" srcId="{988F1840-9B4C-49DA-9996-75F6C4BB0958}" destId="{45A980AE-67CD-4449-9A29-73357A6D7EF8}" srcOrd="0" destOrd="0" presId="urn:microsoft.com/office/officeart/2018/2/layout/IconLabelDescriptionList"/>
    <dgm:cxn modelId="{057A4C11-655E-4E01-B5BF-FA0FDAFB73D4}" type="presParOf" srcId="{988F1840-9B4C-49DA-9996-75F6C4BB0958}" destId="{2B777489-1F6B-4046-BDAE-B66B4019AD18}" srcOrd="1" destOrd="0" presId="urn:microsoft.com/office/officeart/2018/2/layout/IconLabelDescriptionList"/>
    <dgm:cxn modelId="{63D7CECE-842A-4C6C-9D33-178E827AB5E8}" type="presParOf" srcId="{988F1840-9B4C-49DA-9996-75F6C4BB0958}" destId="{2DABE30D-F27C-4082-B98F-32BB32393B8D}" srcOrd="2" destOrd="0" presId="urn:microsoft.com/office/officeart/2018/2/layout/IconLabelDescriptionList"/>
    <dgm:cxn modelId="{66C776F6-257D-46EC-BF25-BD6FD5651174}" type="presParOf" srcId="{988F1840-9B4C-49DA-9996-75F6C4BB0958}" destId="{56899CAC-50C4-4407-B35C-D1EF1A621F23}" srcOrd="3" destOrd="0" presId="urn:microsoft.com/office/officeart/2018/2/layout/IconLabelDescriptionList"/>
    <dgm:cxn modelId="{22BE3DDC-194F-494A-974C-99B07231E8CA}" type="presParOf" srcId="{988F1840-9B4C-49DA-9996-75F6C4BB0958}" destId="{1FE0970A-7864-4F83-9456-DB070B53BF7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5170-4E4B-445C-A422-F52E8E9C5CBA}">
      <dsp:nvSpPr>
        <dsp:cNvPr id="0" name=""/>
        <dsp:cNvSpPr/>
      </dsp:nvSpPr>
      <dsp:spPr>
        <a:xfrm>
          <a:off x="1717364" y="527981"/>
          <a:ext cx="265234" cy="91440"/>
        </a:xfrm>
        <a:custGeom>
          <a:avLst/>
          <a:gdLst/>
          <a:ahLst/>
          <a:cxnLst/>
          <a:rect l="0" t="0" r="0" b="0"/>
          <a:pathLst>
            <a:path>
              <a:moveTo>
                <a:pt x="0" y="45720"/>
              </a:moveTo>
              <a:lnTo>
                <a:pt x="265234"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2586" y="572221"/>
        <a:ext cx="14791" cy="2961"/>
      </dsp:txXfrm>
    </dsp:sp>
    <dsp:sp modelId="{0ED196CD-49FE-4E86-A698-1D5415A11988}">
      <dsp:nvSpPr>
        <dsp:cNvPr id="0" name=""/>
        <dsp:cNvSpPr/>
      </dsp:nvSpPr>
      <dsp:spPr>
        <a:xfrm>
          <a:off x="432928" y="46922"/>
          <a:ext cx="1286236" cy="105355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Segoe UI" panose="020B0502040204020203" pitchFamily="34" charset="0"/>
              <a:cs typeface="Segoe UI" panose="020B0502040204020203" pitchFamily="34" charset="0"/>
            </a:rPr>
            <a:t>Amazon_prime</a:t>
          </a:r>
          <a:r>
            <a:rPr lang="en-US" sz="1200" kern="1200" dirty="0">
              <a:latin typeface="Segoe UI" panose="020B0502040204020203" pitchFamily="34" charset="0"/>
              <a:cs typeface="Segoe UI" panose="020B0502040204020203" pitchFamily="34" charset="0"/>
            </a:rPr>
            <a:t> </a:t>
          </a:r>
          <a:r>
            <a:rPr lang="en-US" sz="1200" kern="1200" dirty="0" err="1">
              <a:latin typeface="Segoe UI" panose="020B0502040204020203" pitchFamily="34" charset="0"/>
              <a:cs typeface="Segoe UI" panose="020B0502040204020203" pitchFamily="34" charset="0"/>
            </a:rPr>
            <a:t>Y_or_N</a:t>
          </a:r>
          <a:r>
            <a:rPr lang="en-US" sz="1200" kern="1200" dirty="0">
              <a:latin typeface="Segoe UI" panose="020B0502040204020203" pitchFamily="34" charset="0"/>
              <a:cs typeface="Segoe UI" panose="020B0502040204020203" pitchFamily="34" charset="0"/>
            </a:rPr>
            <a:t> : Indicates if the product is eligible for Amazon Prime.</a:t>
          </a:r>
        </a:p>
      </dsp:txBody>
      <dsp:txXfrm>
        <a:off x="432928" y="46922"/>
        <a:ext cx="1286236" cy="1053558"/>
      </dsp:txXfrm>
    </dsp:sp>
    <dsp:sp modelId="{298EF3BB-27F7-4CD9-BBCF-8F11CFAE7E80}">
      <dsp:nvSpPr>
        <dsp:cNvPr id="0" name=""/>
        <dsp:cNvSpPr/>
      </dsp:nvSpPr>
      <dsp:spPr>
        <a:xfrm>
          <a:off x="3475431" y="527981"/>
          <a:ext cx="265234" cy="91440"/>
        </a:xfrm>
        <a:custGeom>
          <a:avLst/>
          <a:gdLst/>
          <a:ahLst/>
          <a:cxnLst/>
          <a:rect l="0" t="0" r="0" b="0"/>
          <a:pathLst>
            <a:path>
              <a:moveTo>
                <a:pt x="0" y="45720"/>
              </a:moveTo>
              <a:lnTo>
                <a:pt x="265234" y="45720"/>
              </a:lnTo>
            </a:path>
          </a:pathLst>
        </a:custGeom>
        <a:noFill/>
        <a:ln w="12700" cap="flat" cmpd="sng" algn="ctr">
          <a:solidFill>
            <a:schemeClr val="accent5">
              <a:hueOff val="-714832"/>
              <a:satOff val="-49"/>
              <a:lumOff val="1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0652" y="572221"/>
        <a:ext cx="14791" cy="2961"/>
      </dsp:txXfrm>
    </dsp:sp>
    <dsp:sp modelId="{5E9230AE-478D-4A9A-907F-7E8DB4861FCE}">
      <dsp:nvSpPr>
        <dsp:cNvPr id="0" name=""/>
        <dsp:cNvSpPr/>
      </dsp:nvSpPr>
      <dsp:spPr>
        <a:xfrm>
          <a:off x="2014999" y="16828"/>
          <a:ext cx="1462231" cy="1113746"/>
        </a:xfrm>
        <a:prstGeom prst="rect">
          <a:avLst/>
        </a:prstGeom>
        <a:solidFill>
          <a:schemeClr val="accent5">
            <a:hueOff val="-675119"/>
            <a:satOff val="-46"/>
            <a:lumOff val="1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Asin : Unique product identifier (Amazon Standard Identification Number).</a:t>
          </a:r>
        </a:p>
      </dsp:txBody>
      <dsp:txXfrm>
        <a:off x="2014999" y="16828"/>
        <a:ext cx="1462231" cy="1113746"/>
      </dsp:txXfrm>
    </dsp:sp>
    <dsp:sp modelId="{9133F49B-8526-4757-90B8-395F2FC06673}">
      <dsp:nvSpPr>
        <dsp:cNvPr id="0" name=""/>
        <dsp:cNvSpPr/>
      </dsp:nvSpPr>
      <dsp:spPr>
        <a:xfrm>
          <a:off x="5334659" y="527981"/>
          <a:ext cx="265234" cy="91440"/>
        </a:xfrm>
        <a:custGeom>
          <a:avLst/>
          <a:gdLst/>
          <a:ahLst/>
          <a:cxnLst/>
          <a:rect l="0" t="0" r="0" b="0"/>
          <a:pathLst>
            <a:path>
              <a:moveTo>
                <a:pt x="0" y="45720"/>
              </a:moveTo>
              <a:lnTo>
                <a:pt x="265234" y="45720"/>
              </a:lnTo>
            </a:path>
          </a:pathLst>
        </a:custGeom>
        <a:noFill/>
        <a:ln w="12700" cap="flat" cmpd="sng" algn="ctr">
          <a:solidFill>
            <a:schemeClr val="accent5">
              <a:hueOff val="-1429665"/>
              <a:satOff val="-97"/>
              <a:lumOff val="2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9881" y="572221"/>
        <a:ext cx="14791" cy="2961"/>
      </dsp:txXfrm>
    </dsp:sp>
    <dsp:sp modelId="{BA9FD6FE-EEF5-42D8-B40A-FB9EBB627CE7}">
      <dsp:nvSpPr>
        <dsp:cNvPr id="0" name=""/>
        <dsp:cNvSpPr/>
      </dsp:nvSpPr>
      <dsp:spPr>
        <a:xfrm>
          <a:off x="3773065" y="17631"/>
          <a:ext cx="1563394" cy="1112141"/>
        </a:xfrm>
        <a:prstGeom prst="rect">
          <a:avLst/>
        </a:prstGeom>
        <a:solidFill>
          <a:schemeClr val="accent5">
            <a:hueOff val="-1350239"/>
            <a:satOff val="-92"/>
            <a:lumOff val="21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Segoe UI" panose="020B0502040204020203" pitchFamily="34" charset="0"/>
              <a:cs typeface="Segoe UI" panose="020B0502040204020203" pitchFamily="34" charset="0"/>
            </a:rPr>
            <a:t>Best_seller_tag</a:t>
          </a:r>
          <a:r>
            <a:rPr lang="en-US" sz="1200" kern="1200" dirty="0">
              <a:latin typeface="Segoe UI" panose="020B0502040204020203" pitchFamily="34" charset="0"/>
              <a:cs typeface="Segoe UI" panose="020B0502040204020203" pitchFamily="34" charset="0"/>
            </a:rPr>
            <a:t>: </a:t>
          </a:r>
          <a:r>
            <a:rPr lang="en-US" sz="1200" kern="1200" dirty="0" err="1">
              <a:latin typeface="Segoe UI" panose="020B0502040204020203" pitchFamily="34" charset="0"/>
              <a:cs typeface="Segoe UI" panose="020B0502040204020203" pitchFamily="34" charset="0"/>
            </a:rPr>
            <a:t>Y_or_N</a:t>
          </a:r>
          <a:r>
            <a:rPr lang="en-US" sz="1200" kern="1200" dirty="0">
              <a:latin typeface="Segoe UI" panose="020B0502040204020203" pitchFamily="34" charset="0"/>
              <a:cs typeface="Segoe UI" panose="020B0502040204020203" pitchFamily="34" charset="0"/>
            </a:rPr>
            <a:t> – Indicates whether the product is tagged as a Best Seller.</a:t>
          </a:r>
        </a:p>
      </dsp:txBody>
      <dsp:txXfrm>
        <a:off x="3773065" y="17631"/>
        <a:ext cx="1563394" cy="1112141"/>
      </dsp:txXfrm>
    </dsp:sp>
    <dsp:sp modelId="{62BE4387-2538-48BB-B535-0D3D899F6DC7}">
      <dsp:nvSpPr>
        <dsp:cNvPr id="0" name=""/>
        <dsp:cNvSpPr/>
      </dsp:nvSpPr>
      <dsp:spPr>
        <a:xfrm>
          <a:off x="6916730" y="527981"/>
          <a:ext cx="265234" cy="91440"/>
        </a:xfrm>
        <a:custGeom>
          <a:avLst/>
          <a:gdLst/>
          <a:ahLst/>
          <a:cxnLst/>
          <a:rect l="0" t="0" r="0" b="0"/>
          <a:pathLst>
            <a:path>
              <a:moveTo>
                <a:pt x="0" y="45720"/>
              </a:moveTo>
              <a:lnTo>
                <a:pt x="265234" y="45720"/>
              </a:lnTo>
            </a:path>
          </a:pathLst>
        </a:custGeom>
        <a:noFill/>
        <a:ln w="12700" cap="flat" cmpd="sng" algn="ctr">
          <a:solidFill>
            <a:schemeClr val="accent5">
              <a:hueOff val="-2144497"/>
              <a:satOff val="-146"/>
              <a:lumOff val="3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1951" y="572221"/>
        <a:ext cx="14791" cy="2961"/>
      </dsp:txXfrm>
    </dsp:sp>
    <dsp:sp modelId="{0344E4EB-EA45-40F8-87AA-68DD8302F9A2}">
      <dsp:nvSpPr>
        <dsp:cNvPr id="0" name=""/>
        <dsp:cNvSpPr/>
      </dsp:nvSpPr>
      <dsp:spPr>
        <a:xfrm>
          <a:off x="5632294" y="10650"/>
          <a:ext cx="1286236" cy="1126102"/>
        </a:xfrm>
        <a:prstGeom prst="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Brand : Product brand.</a:t>
          </a:r>
        </a:p>
      </dsp:txBody>
      <dsp:txXfrm>
        <a:off x="5632294" y="10650"/>
        <a:ext cx="1286236" cy="1126102"/>
      </dsp:txXfrm>
    </dsp:sp>
    <dsp:sp modelId="{790DC233-A0E2-4DAF-99CA-85B82C09660D}">
      <dsp:nvSpPr>
        <dsp:cNvPr id="0" name=""/>
        <dsp:cNvSpPr/>
      </dsp:nvSpPr>
      <dsp:spPr>
        <a:xfrm>
          <a:off x="8498800" y="527981"/>
          <a:ext cx="265234" cy="91440"/>
        </a:xfrm>
        <a:custGeom>
          <a:avLst/>
          <a:gdLst/>
          <a:ahLst/>
          <a:cxnLst/>
          <a:rect l="0" t="0" r="0" b="0"/>
          <a:pathLst>
            <a:path>
              <a:moveTo>
                <a:pt x="0" y="45720"/>
              </a:moveTo>
              <a:lnTo>
                <a:pt x="265234" y="45720"/>
              </a:lnTo>
            </a:path>
          </a:pathLst>
        </a:custGeom>
        <a:noFill/>
        <a:ln w="12700" cap="flat" cmpd="sng" algn="ctr">
          <a:solidFill>
            <a:schemeClr val="accent5">
              <a:hueOff val="-2859329"/>
              <a:satOff val="-194"/>
              <a:lumOff val="4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24022" y="572221"/>
        <a:ext cx="14791" cy="2961"/>
      </dsp:txXfrm>
    </dsp:sp>
    <dsp:sp modelId="{C2621E17-6ADA-44F5-BCD0-A48FBED1BFAC}">
      <dsp:nvSpPr>
        <dsp:cNvPr id="0" name=""/>
        <dsp:cNvSpPr/>
      </dsp:nvSpPr>
      <dsp:spPr>
        <a:xfrm>
          <a:off x="7214364" y="6471"/>
          <a:ext cx="1286236" cy="1134460"/>
        </a:xfrm>
        <a:prstGeom prst="rect">
          <a:avLst/>
        </a:prstGeom>
        <a:solidFill>
          <a:schemeClr val="accent5">
            <a:hueOff val="-2700478"/>
            <a:satOff val="-184"/>
            <a:lumOff val="43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Segoe UI" panose="020B0502040204020203" pitchFamily="34" charset="0"/>
              <a:cs typeface="Segoe UI" panose="020B0502040204020203" pitchFamily="34" charset="0"/>
            </a:rPr>
            <a:t>Colour</a:t>
          </a:r>
          <a:r>
            <a:rPr lang="en-US" sz="1200" kern="1200" dirty="0">
              <a:latin typeface="Segoe UI" panose="020B0502040204020203" pitchFamily="34" charset="0"/>
              <a:cs typeface="Segoe UI" panose="020B0502040204020203" pitchFamily="34" charset="0"/>
            </a:rPr>
            <a:t> : Product color variant.</a:t>
          </a:r>
        </a:p>
      </dsp:txBody>
      <dsp:txXfrm>
        <a:off x="7214364" y="6471"/>
        <a:ext cx="1286236" cy="1134460"/>
      </dsp:txXfrm>
    </dsp:sp>
    <dsp:sp modelId="{0CF560BC-3A6C-4AF6-9CB7-18CC16CDCCF3}">
      <dsp:nvSpPr>
        <dsp:cNvPr id="0" name=""/>
        <dsp:cNvSpPr/>
      </dsp:nvSpPr>
      <dsp:spPr>
        <a:xfrm>
          <a:off x="1076046" y="1143326"/>
          <a:ext cx="8363506" cy="333305"/>
        </a:xfrm>
        <a:custGeom>
          <a:avLst/>
          <a:gdLst/>
          <a:ahLst/>
          <a:cxnLst/>
          <a:rect l="0" t="0" r="0" b="0"/>
          <a:pathLst>
            <a:path>
              <a:moveTo>
                <a:pt x="8363506" y="0"/>
              </a:moveTo>
              <a:lnTo>
                <a:pt x="8363506" y="183752"/>
              </a:lnTo>
              <a:lnTo>
                <a:pt x="0" y="183752"/>
              </a:lnTo>
              <a:lnTo>
                <a:pt x="0" y="333305"/>
              </a:lnTo>
            </a:path>
          </a:pathLst>
        </a:custGeom>
        <a:noFill/>
        <a:ln w="12700" cap="flat" cmpd="sng" algn="ctr">
          <a:solidFill>
            <a:schemeClr val="accent5">
              <a:hueOff val="-3574162"/>
              <a:satOff val="-243"/>
              <a:lumOff val="5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8514" y="1308498"/>
        <a:ext cx="418570" cy="2961"/>
      </dsp:txXfrm>
    </dsp:sp>
    <dsp:sp modelId="{CFAA47D7-7B4A-4F1B-AB23-822C6160FF0B}">
      <dsp:nvSpPr>
        <dsp:cNvPr id="0" name=""/>
        <dsp:cNvSpPr/>
      </dsp:nvSpPr>
      <dsp:spPr>
        <a:xfrm>
          <a:off x="8796435" y="2277"/>
          <a:ext cx="1286236" cy="1142849"/>
        </a:xfrm>
        <a:prstGeom prst="rect">
          <a:avLst/>
        </a:prstGeom>
        <a:solidFill>
          <a:schemeClr val="accent5">
            <a:hueOff val="-3375597"/>
            <a:satOff val="-229"/>
            <a:lumOff val="5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Delivery type : Type of delivery option available.</a:t>
          </a:r>
        </a:p>
      </dsp:txBody>
      <dsp:txXfrm>
        <a:off x="8796435" y="2277"/>
        <a:ext cx="1286236" cy="1142849"/>
      </dsp:txXfrm>
    </dsp:sp>
    <dsp:sp modelId="{5849A601-9AAC-4FAC-BD21-7C5DE982176A}">
      <dsp:nvSpPr>
        <dsp:cNvPr id="0" name=""/>
        <dsp:cNvSpPr/>
      </dsp:nvSpPr>
      <dsp:spPr>
        <a:xfrm>
          <a:off x="1717364" y="1849183"/>
          <a:ext cx="265234" cy="91440"/>
        </a:xfrm>
        <a:custGeom>
          <a:avLst/>
          <a:gdLst/>
          <a:ahLst/>
          <a:cxnLst/>
          <a:rect l="0" t="0" r="0" b="0"/>
          <a:pathLst>
            <a:path>
              <a:moveTo>
                <a:pt x="0" y="45720"/>
              </a:moveTo>
              <a:lnTo>
                <a:pt x="265234" y="45720"/>
              </a:lnTo>
            </a:path>
          </a:pathLst>
        </a:custGeom>
        <a:noFill/>
        <a:ln w="12700" cap="flat" cmpd="sng" algn="ctr">
          <a:solidFill>
            <a:schemeClr val="accent5">
              <a:hueOff val="-4288994"/>
              <a:satOff val="-292"/>
              <a:lumOff val="6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2586" y="1893422"/>
        <a:ext cx="14791" cy="2961"/>
      </dsp:txXfrm>
    </dsp:sp>
    <dsp:sp modelId="{09D15CDA-6B08-44EF-A01A-5C7DC66B8E0F}">
      <dsp:nvSpPr>
        <dsp:cNvPr id="0" name=""/>
        <dsp:cNvSpPr/>
      </dsp:nvSpPr>
      <dsp:spPr>
        <a:xfrm>
          <a:off x="432928" y="1509032"/>
          <a:ext cx="1286236" cy="771741"/>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Discount percentage :The discount applied to the product.</a:t>
          </a:r>
        </a:p>
      </dsp:txBody>
      <dsp:txXfrm>
        <a:off x="432928" y="1509032"/>
        <a:ext cx="1286236" cy="771741"/>
      </dsp:txXfrm>
    </dsp:sp>
    <dsp:sp modelId="{E0D019FB-5032-41BE-A032-B0C1428B1B83}">
      <dsp:nvSpPr>
        <dsp:cNvPr id="0" name=""/>
        <dsp:cNvSpPr/>
      </dsp:nvSpPr>
      <dsp:spPr>
        <a:xfrm>
          <a:off x="3299435" y="1849183"/>
          <a:ext cx="265234" cy="91440"/>
        </a:xfrm>
        <a:custGeom>
          <a:avLst/>
          <a:gdLst/>
          <a:ahLst/>
          <a:cxnLst/>
          <a:rect l="0" t="0" r="0" b="0"/>
          <a:pathLst>
            <a:path>
              <a:moveTo>
                <a:pt x="0" y="45720"/>
              </a:moveTo>
              <a:lnTo>
                <a:pt x="265234" y="45720"/>
              </a:lnTo>
            </a:path>
          </a:pathLst>
        </a:custGeom>
        <a:noFill/>
        <a:ln w="12700" cap="flat" cmpd="sng" algn="ctr">
          <a:solidFill>
            <a:schemeClr val="accent5">
              <a:hueOff val="-5003827"/>
              <a:satOff val="-340"/>
              <a:lumOff val="8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656" y="1893422"/>
        <a:ext cx="14791" cy="2961"/>
      </dsp:txXfrm>
    </dsp:sp>
    <dsp:sp modelId="{0DF9F088-11E0-4064-BA52-9C6BA2A08F1D}">
      <dsp:nvSpPr>
        <dsp:cNvPr id="0" name=""/>
        <dsp:cNvSpPr/>
      </dsp:nvSpPr>
      <dsp:spPr>
        <a:xfrm>
          <a:off x="2014999" y="1440960"/>
          <a:ext cx="1286236" cy="907884"/>
        </a:xfrm>
        <a:prstGeom prst="rect">
          <a:avLst/>
        </a:prstGeom>
        <a:solidFill>
          <a:schemeClr val="accent5">
            <a:hueOff val="-4725836"/>
            <a:satOff val="-321"/>
            <a:lumOff val="76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Large : Boolean indicating if the product is in the “large” size category.</a:t>
          </a:r>
        </a:p>
      </dsp:txBody>
      <dsp:txXfrm>
        <a:off x="2014999" y="1440960"/>
        <a:ext cx="1286236" cy="907884"/>
      </dsp:txXfrm>
    </dsp:sp>
    <dsp:sp modelId="{5EB7B9C7-B928-4321-849A-478D73A31013}">
      <dsp:nvSpPr>
        <dsp:cNvPr id="0" name=""/>
        <dsp:cNvSpPr/>
      </dsp:nvSpPr>
      <dsp:spPr>
        <a:xfrm>
          <a:off x="4881505" y="1849183"/>
          <a:ext cx="265234" cy="91440"/>
        </a:xfrm>
        <a:custGeom>
          <a:avLst/>
          <a:gdLst/>
          <a:ahLst/>
          <a:cxnLst/>
          <a:rect l="0" t="0" r="0" b="0"/>
          <a:pathLst>
            <a:path>
              <a:moveTo>
                <a:pt x="0" y="45720"/>
              </a:moveTo>
              <a:lnTo>
                <a:pt x="265234" y="45720"/>
              </a:lnTo>
            </a:path>
          </a:pathLst>
        </a:custGeom>
        <a:noFill/>
        <a:ln w="12700" cap="flat" cmpd="sng" algn="ctr">
          <a:solidFill>
            <a:schemeClr val="accent5">
              <a:hueOff val="-5718659"/>
              <a:satOff val="-389"/>
              <a:lumOff val="92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727" y="1893422"/>
        <a:ext cx="14791" cy="2961"/>
      </dsp:txXfrm>
    </dsp:sp>
    <dsp:sp modelId="{DBF6134A-592F-4E8C-8E85-D13D44DD83F6}">
      <dsp:nvSpPr>
        <dsp:cNvPr id="0" name=""/>
        <dsp:cNvSpPr/>
      </dsp:nvSpPr>
      <dsp:spPr>
        <a:xfrm>
          <a:off x="3597069" y="1509032"/>
          <a:ext cx="1286236" cy="771741"/>
        </a:xfrm>
        <a:prstGeom prst="rect">
          <a:avLst/>
        </a:prstGeom>
        <a:solidFill>
          <a:schemeClr val="accent5">
            <a:hueOff val="-5400955"/>
            <a:satOff val="-367"/>
            <a:lumOff val="8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Left in stock :Number of items left in stock.</a:t>
          </a:r>
        </a:p>
      </dsp:txBody>
      <dsp:txXfrm>
        <a:off x="3597069" y="1509032"/>
        <a:ext cx="1286236" cy="771741"/>
      </dsp:txXfrm>
    </dsp:sp>
    <dsp:sp modelId="{CD505E1D-8708-4039-B840-0D2871C2CE09}">
      <dsp:nvSpPr>
        <dsp:cNvPr id="0" name=""/>
        <dsp:cNvSpPr/>
      </dsp:nvSpPr>
      <dsp:spPr>
        <a:xfrm>
          <a:off x="6463576" y="1849183"/>
          <a:ext cx="265234" cy="91440"/>
        </a:xfrm>
        <a:custGeom>
          <a:avLst/>
          <a:gdLst/>
          <a:ahLst/>
          <a:cxnLst/>
          <a:rect l="0" t="0" r="0" b="0"/>
          <a:pathLst>
            <a:path>
              <a:moveTo>
                <a:pt x="0" y="45720"/>
              </a:moveTo>
              <a:lnTo>
                <a:pt x="265234" y="45720"/>
              </a:lnTo>
            </a:path>
          </a:pathLst>
        </a:custGeom>
        <a:noFill/>
        <a:ln w="12700" cap="flat" cmpd="sng" algn="ctr">
          <a:solidFill>
            <a:schemeClr val="accent5">
              <a:hueOff val="-6433491"/>
              <a:satOff val="-437"/>
              <a:lumOff val="10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8797" y="1893422"/>
        <a:ext cx="14791" cy="2961"/>
      </dsp:txXfrm>
    </dsp:sp>
    <dsp:sp modelId="{5C558236-C3AA-46A6-97CC-6615D123CDAA}">
      <dsp:nvSpPr>
        <dsp:cNvPr id="0" name=""/>
        <dsp:cNvSpPr/>
      </dsp:nvSpPr>
      <dsp:spPr>
        <a:xfrm>
          <a:off x="5179140" y="1509032"/>
          <a:ext cx="1286236" cy="771741"/>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No of reviews :Total number of product reviews.</a:t>
          </a:r>
        </a:p>
      </dsp:txBody>
      <dsp:txXfrm>
        <a:off x="5179140" y="1509032"/>
        <a:ext cx="1286236" cy="771741"/>
      </dsp:txXfrm>
    </dsp:sp>
    <dsp:sp modelId="{26E2841C-8BD7-422C-B302-7EBF457C25FB}">
      <dsp:nvSpPr>
        <dsp:cNvPr id="0" name=""/>
        <dsp:cNvSpPr/>
      </dsp:nvSpPr>
      <dsp:spPr>
        <a:xfrm>
          <a:off x="8045646" y="1849183"/>
          <a:ext cx="265234" cy="91440"/>
        </a:xfrm>
        <a:custGeom>
          <a:avLst/>
          <a:gdLst/>
          <a:ahLst/>
          <a:cxnLst/>
          <a:rect l="0" t="0" r="0" b="0"/>
          <a:pathLst>
            <a:path>
              <a:moveTo>
                <a:pt x="0" y="45720"/>
              </a:moveTo>
              <a:lnTo>
                <a:pt x="265234" y="45720"/>
              </a:lnTo>
            </a:path>
          </a:pathLst>
        </a:custGeom>
        <a:noFill/>
        <a:ln w="12700" cap="flat" cmpd="sng" algn="ctr">
          <a:solidFill>
            <a:schemeClr val="accent5">
              <a:hueOff val="-7148324"/>
              <a:satOff val="-486"/>
              <a:lumOff val="11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70868" y="1893422"/>
        <a:ext cx="14791" cy="2961"/>
      </dsp:txXfrm>
    </dsp:sp>
    <dsp:sp modelId="{18209E23-C993-4C87-AF3D-7F9DB2F011B4}">
      <dsp:nvSpPr>
        <dsp:cNvPr id="0" name=""/>
        <dsp:cNvSpPr/>
      </dsp:nvSpPr>
      <dsp:spPr>
        <a:xfrm>
          <a:off x="6761210" y="1509032"/>
          <a:ext cx="1286236" cy="771741"/>
        </a:xfrm>
        <a:prstGeom prst="rect">
          <a:avLst/>
        </a:prstGeom>
        <a:solidFill>
          <a:schemeClr val="accent5">
            <a:hueOff val="-6751195"/>
            <a:satOff val="-459"/>
            <a:lumOff val="108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Description : Short product description.</a:t>
          </a:r>
        </a:p>
      </dsp:txBody>
      <dsp:txXfrm>
        <a:off x="6761210" y="1509032"/>
        <a:ext cx="1286236" cy="771741"/>
      </dsp:txXfrm>
    </dsp:sp>
    <dsp:sp modelId="{52F060A5-568B-4740-B801-C71DE4F7FE1A}">
      <dsp:nvSpPr>
        <dsp:cNvPr id="0" name=""/>
        <dsp:cNvSpPr/>
      </dsp:nvSpPr>
      <dsp:spPr>
        <a:xfrm>
          <a:off x="1076046" y="2278974"/>
          <a:ext cx="7910352" cy="333305"/>
        </a:xfrm>
        <a:custGeom>
          <a:avLst/>
          <a:gdLst/>
          <a:ahLst/>
          <a:cxnLst/>
          <a:rect l="0" t="0" r="0" b="0"/>
          <a:pathLst>
            <a:path>
              <a:moveTo>
                <a:pt x="7910352" y="0"/>
              </a:moveTo>
              <a:lnTo>
                <a:pt x="7910352" y="183752"/>
              </a:lnTo>
              <a:lnTo>
                <a:pt x="0" y="183752"/>
              </a:lnTo>
              <a:lnTo>
                <a:pt x="0" y="333305"/>
              </a:lnTo>
            </a:path>
          </a:pathLst>
        </a:custGeom>
        <a:noFill/>
        <a:ln w="12700" cap="flat" cmpd="sng" algn="ctr">
          <a:solidFill>
            <a:schemeClr val="accent5">
              <a:hueOff val="-7863156"/>
              <a:satOff val="-534"/>
              <a:lumOff val="12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3255" y="2444146"/>
        <a:ext cx="395935" cy="2961"/>
      </dsp:txXfrm>
    </dsp:sp>
    <dsp:sp modelId="{8534F033-22B3-4972-9076-D1A2CA7592C2}">
      <dsp:nvSpPr>
        <dsp:cNvPr id="0" name=""/>
        <dsp:cNvSpPr/>
      </dsp:nvSpPr>
      <dsp:spPr>
        <a:xfrm>
          <a:off x="8343281" y="1509032"/>
          <a:ext cx="1286236" cy="771741"/>
        </a:xfrm>
        <a:prstGeom prst="rect">
          <a:avLst/>
        </a:prstGeom>
        <a:solidFill>
          <a:schemeClr val="accent5">
            <a:hueOff val="-7426314"/>
            <a:satOff val="-505"/>
            <a:lumOff val="11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Product details : Extended product attributes or specifications.</a:t>
          </a:r>
        </a:p>
      </dsp:txBody>
      <dsp:txXfrm>
        <a:off x="8343281" y="1509032"/>
        <a:ext cx="1286236" cy="771741"/>
      </dsp:txXfrm>
    </dsp:sp>
    <dsp:sp modelId="{491DBA1B-1150-4BBE-B61D-7068EF04BCD1}">
      <dsp:nvSpPr>
        <dsp:cNvPr id="0" name=""/>
        <dsp:cNvSpPr/>
      </dsp:nvSpPr>
      <dsp:spPr>
        <a:xfrm>
          <a:off x="1717364" y="2984830"/>
          <a:ext cx="265234" cy="91440"/>
        </a:xfrm>
        <a:custGeom>
          <a:avLst/>
          <a:gdLst/>
          <a:ahLst/>
          <a:cxnLst/>
          <a:rect l="0" t="0" r="0" b="0"/>
          <a:pathLst>
            <a:path>
              <a:moveTo>
                <a:pt x="0" y="45720"/>
              </a:moveTo>
              <a:lnTo>
                <a:pt x="265234" y="45720"/>
              </a:lnTo>
            </a:path>
          </a:pathLst>
        </a:custGeom>
        <a:noFill/>
        <a:ln w="12700" cap="flat" cmpd="sng" algn="ctr">
          <a:solidFill>
            <a:schemeClr val="accent5">
              <a:hueOff val="-8577989"/>
              <a:satOff val="-583"/>
              <a:lumOff val="13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842586" y="3029070"/>
        <a:ext cx="14791" cy="2961"/>
      </dsp:txXfrm>
    </dsp:sp>
    <dsp:sp modelId="{5AA56C97-1C8F-4875-8E91-F09346E1396A}">
      <dsp:nvSpPr>
        <dsp:cNvPr id="0" name=""/>
        <dsp:cNvSpPr/>
      </dsp:nvSpPr>
      <dsp:spPr>
        <a:xfrm>
          <a:off x="432928" y="2644679"/>
          <a:ext cx="1286236" cy="771741"/>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Product name: Name of the product.</a:t>
          </a:r>
        </a:p>
      </dsp:txBody>
      <dsp:txXfrm>
        <a:off x="432928" y="2644679"/>
        <a:ext cx="1286236" cy="771741"/>
      </dsp:txXfrm>
    </dsp:sp>
    <dsp:sp modelId="{F564FF7C-1588-4164-B802-FC2A3D9D61A1}">
      <dsp:nvSpPr>
        <dsp:cNvPr id="0" name=""/>
        <dsp:cNvSpPr/>
      </dsp:nvSpPr>
      <dsp:spPr>
        <a:xfrm>
          <a:off x="3299435" y="2984830"/>
          <a:ext cx="265234" cy="91440"/>
        </a:xfrm>
        <a:custGeom>
          <a:avLst/>
          <a:gdLst/>
          <a:ahLst/>
          <a:cxnLst/>
          <a:rect l="0" t="0" r="0" b="0"/>
          <a:pathLst>
            <a:path>
              <a:moveTo>
                <a:pt x="0" y="45720"/>
              </a:moveTo>
              <a:lnTo>
                <a:pt x="265234" y="45720"/>
              </a:lnTo>
            </a:path>
          </a:pathLst>
        </a:custGeom>
        <a:noFill/>
        <a:ln w="12700" cap="flat" cmpd="sng" algn="ctr">
          <a:solidFill>
            <a:schemeClr val="accent5">
              <a:hueOff val="-9292820"/>
              <a:satOff val="-632"/>
              <a:lumOff val="150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4656" y="3029070"/>
        <a:ext cx="14791" cy="2961"/>
      </dsp:txXfrm>
    </dsp:sp>
    <dsp:sp modelId="{D570EDD2-C44C-413E-ACEC-F81B7736D55E}">
      <dsp:nvSpPr>
        <dsp:cNvPr id="0" name=""/>
        <dsp:cNvSpPr/>
      </dsp:nvSpPr>
      <dsp:spPr>
        <a:xfrm>
          <a:off x="2014999" y="2644679"/>
          <a:ext cx="1286236" cy="771741"/>
        </a:xfrm>
        <a:prstGeom prst="rect">
          <a:avLst/>
        </a:prstGeom>
        <a:solidFill>
          <a:schemeClr val="accent5">
            <a:hueOff val="-8776553"/>
            <a:satOff val="-597"/>
            <a:lumOff val="141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err="1">
              <a:latin typeface="Segoe UI" panose="020B0502040204020203" pitchFamily="34" charset="0"/>
              <a:cs typeface="Segoe UI" panose="020B0502040204020203" pitchFamily="34" charset="0"/>
            </a:rPr>
            <a:t>Product_url</a:t>
          </a:r>
          <a:r>
            <a:rPr lang="en-US" sz="1200" kern="1200" dirty="0">
              <a:latin typeface="Segoe UI" panose="020B0502040204020203" pitchFamily="34" charset="0"/>
              <a:cs typeface="Segoe UI" panose="020B0502040204020203" pitchFamily="34" charset="0"/>
            </a:rPr>
            <a:t> : Product listing URL.</a:t>
          </a:r>
        </a:p>
      </dsp:txBody>
      <dsp:txXfrm>
        <a:off x="2014999" y="2644679"/>
        <a:ext cx="1286236" cy="771741"/>
      </dsp:txXfrm>
    </dsp:sp>
    <dsp:sp modelId="{02ABF29C-A830-4B9D-A79D-01662D6381BF}">
      <dsp:nvSpPr>
        <dsp:cNvPr id="0" name=""/>
        <dsp:cNvSpPr/>
      </dsp:nvSpPr>
      <dsp:spPr>
        <a:xfrm>
          <a:off x="4881505" y="2984830"/>
          <a:ext cx="265234" cy="91440"/>
        </a:xfrm>
        <a:custGeom>
          <a:avLst/>
          <a:gdLst/>
          <a:ahLst/>
          <a:cxnLst/>
          <a:rect l="0" t="0" r="0" b="0"/>
          <a:pathLst>
            <a:path>
              <a:moveTo>
                <a:pt x="0" y="45720"/>
              </a:moveTo>
              <a:lnTo>
                <a:pt x="265234" y="45720"/>
              </a:lnTo>
            </a:path>
          </a:pathLst>
        </a:custGeom>
        <a:noFill/>
        <a:ln w="12700" cap="flat" cmpd="sng" algn="ctr">
          <a:solidFill>
            <a:schemeClr val="accent5">
              <a:hueOff val="-10007653"/>
              <a:satOff val="-680"/>
              <a:lumOff val="161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06727" y="3029070"/>
        <a:ext cx="14791" cy="2961"/>
      </dsp:txXfrm>
    </dsp:sp>
    <dsp:sp modelId="{6C795EF2-C607-47B9-9A92-80AC4CEA50C2}">
      <dsp:nvSpPr>
        <dsp:cNvPr id="0" name=""/>
        <dsp:cNvSpPr/>
      </dsp:nvSpPr>
      <dsp:spPr>
        <a:xfrm>
          <a:off x="3597069" y="2644679"/>
          <a:ext cx="1286236" cy="771741"/>
        </a:xfrm>
        <a:prstGeom prst="rect">
          <a:avLst/>
        </a:prstGeom>
        <a:solidFill>
          <a:schemeClr val="accent5">
            <a:hueOff val="-9451672"/>
            <a:satOff val="-642"/>
            <a:lumOff val="152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Rating :Product rating (out of 5).</a:t>
          </a:r>
        </a:p>
      </dsp:txBody>
      <dsp:txXfrm>
        <a:off x="3597069" y="2644679"/>
        <a:ext cx="1286236" cy="771741"/>
      </dsp:txXfrm>
    </dsp:sp>
    <dsp:sp modelId="{7184002A-2E71-4B3A-A53C-15E0D809F6FE}">
      <dsp:nvSpPr>
        <dsp:cNvPr id="0" name=""/>
        <dsp:cNvSpPr/>
      </dsp:nvSpPr>
      <dsp:spPr>
        <a:xfrm>
          <a:off x="6463576" y="2984830"/>
          <a:ext cx="265234" cy="91440"/>
        </a:xfrm>
        <a:custGeom>
          <a:avLst/>
          <a:gdLst/>
          <a:ahLst/>
          <a:cxnLst/>
          <a:rect l="0" t="0" r="0" b="0"/>
          <a:pathLst>
            <a:path>
              <a:moveTo>
                <a:pt x="0" y="45720"/>
              </a:moveTo>
              <a:lnTo>
                <a:pt x="265234" y="45720"/>
              </a:lnTo>
            </a:path>
          </a:pathLst>
        </a:custGeom>
        <a:noFill/>
        <a:ln w="12700" cap="flat" cmpd="sng" algn="ctr">
          <a:solidFill>
            <a:schemeClr val="accent5">
              <a:hueOff val="-10722485"/>
              <a:satOff val="-729"/>
              <a:lumOff val="17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8797" y="3029070"/>
        <a:ext cx="14791" cy="2961"/>
      </dsp:txXfrm>
    </dsp:sp>
    <dsp:sp modelId="{A6F53C3A-66A2-4E32-83E8-938B8FA24857}">
      <dsp:nvSpPr>
        <dsp:cNvPr id="0" name=""/>
        <dsp:cNvSpPr/>
      </dsp:nvSpPr>
      <dsp:spPr>
        <a:xfrm>
          <a:off x="5179140" y="2644679"/>
          <a:ext cx="1286236" cy="771741"/>
        </a:xfrm>
        <a:prstGeom prst="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Sales price: Final selling price.</a:t>
          </a:r>
        </a:p>
      </dsp:txBody>
      <dsp:txXfrm>
        <a:off x="5179140" y="2644679"/>
        <a:ext cx="1286236" cy="771741"/>
      </dsp:txXfrm>
    </dsp:sp>
    <dsp:sp modelId="{E42370B5-8786-468B-A83A-F18220870EA4}">
      <dsp:nvSpPr>
        <dsp:cNvPr id="0" name=""/>
        <dsp:cNvSpPr/>
      </dsp:nvSpPr>
      <dsp:spPr>
        <a:xfrm>
          <a:off x="8045646" y="2984830"/>
          <a:ext cx="265234" cy="91440"/>
        </a:xfrm>
        <a:custGeom>
          <a:avLst/>
          <a:gdLst/>
          <a:ahLst/>
          <a:cxnLst/>
          <a:rect l="0" t="0" r="0" b="0"/>
          <a:pathLst>
            <a:path>
              <a:moveTo>
                <a:pt x="0" y="45720"/>
              </a:moveTo>
              <a:lnTo>
                <a:pt x="265234" y="45720"/>
              </a:lnTo>
            </a:path>
          </a:pathLst>
        </a:custGeom>
        <a:noFill/>
        <a:ln w="12700" cap="flat" cmpd="sng" algn="ctr">
          <a:solidFill>
            <a:schemeClr val="accent5">
              <a:hueOff val="-11437318"/>
              <a:satOff val="-777"/>
              <a:lumOff val="184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70868" y="3029070"/>
        <a:ext cx="14791" cy="2961"/>
      </dsp:txXfrm>
    </dsp:sp>
    <dsp:sp modelId="{12277DE7-1598-4771-950F-D423E40D9D3A}">
      <dsp:nvSpPr>
        <dsp:cNvPr id="0" name=""/>
        <dsp:cNvSpPr/>
      </dsp:nvSpPr>
      <dsp:spPr>
        <a:xfrm>
          <a:off x="6761210" y="2644679"/>
          <a:ext cx="1286236" cy="771741"/>
        </a:xfrm>
        <a:prstGeom prst="rect">
          <a:avLst/>
        </a:prstGeom>
        <a:solidFill>
          <a:schemeClr val="accent5">
            <a:hueOff val="-10801911"/>
            <a:satOff val="-734"/>
            <a:lumOff val="174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Category : Product category or department.</a:t>
          </a:r>
        </a:p>
      </dsp:txBody>
      <dsp:txXfrm>
        <a:off x="6761210" y="2644679"/>
        <a:ext cx="1286236" cy="771741"/>
      </dsp:txXfrm>
    </dsp:sp>
    <dsp:sp modelId="{9BF6B0EC-9F5E-460F-B4D9-72238558ADAC}">
      <dsp:nvSpPr>
        <dsp:cNvPr id="0" name=""/>
        <dsp:cNvSpPr/>
      </dsp:nvSpPr>
      <dsp:spPr>
        <a:xfrm>
          <a:off x="1076046" y="3414621"/>
          <a:ext cx="7910352" cy="265234"/>
        </a:xfrm>
        <a:custGeom>
          <a:avLst/>
          <a:gdLst/>
          <a:ahLst/>
          <a:cxnLst/>
          <a:rect l="0" t="0" r="0" b="0"/>
          <a:pathLst>
            <a:path>
              <a:moveTo>
                <a:pt x="7910352" y="0"/>
              </a:moveTo>
              <a:lnTo>
                <a:pt x="7910352" y="149717"/>
              </a:lnTo>
              <a:lnTo>
                <a:pt x="0" y="149717"/>
              </a:lnTo>
              <a:lnTo>
                <a:pt x="0" y="265234"/>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3326" y="3545758"/>
        <a:ext cx="395794" cy="2961"/>
      </dsp:txXfrm>
    </dsp:sp>
    <dsp:sp modelId="{706E8B48-A1B2-428A-9C0B-F32D3F5F773F}">
      <dsp:nvSpPr>
        <dsp:cNvPr id="0" name=""/>
        <dsp:cNvSpPr/>
      </dsp:nvSpPr>
      <dsp:spPr>
        <a:xfrm>
          <a:off x="8343281" y="2644679"/>
          <a:ext cx="1286236" cy="771741"/>
        </a:xfrm>
        <a:prstGeom prst="rect">
          <a:avLst/>
        </a:prstGeom>
        <a:solidFill>
          <a:schemeClr val="accent5">
            <a:hueOff val="-11477030"/>
            <a:satOff val="-780"/>
            <a:lumOff val="185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Seller name : Name of the seller.</a:t>
          </a:r>
        </a:p>
      </dsp:txBody>
      <dsp:txXfrm>
        <a:off x="8343281" y="2644679"/>
        <a:ext cx="1286236" cy="771741"/>
      </dsp:txXfrm>
    </dsp:sp>
    <dsp:sp modelId="{1FE6B27B-4FAB-47AF-90B7-58CF90B97CD6}">
      <dsp:nvSpPr>
        <dsp:cNvPr id="0" name=""/>
        <dsp:cNvSpPr/>
      </dsp:nvSpPr>
      <dsp:spPr>
        <a:xfrm>
          <a:off x="432928" y="3712255"/>
          <a:ext cx="1286236" cy="771741"/>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27" tIns="66158" rIns="63027" bIns="66158"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Segoe UI" panose="020B0502040204020203" pitchFamily="34" charset="0"/>
              <a:cs typeface="Segoe UI" panose="020B0502040204020203" pitchFamily="34" charset="0"/>
            </a:rPr>
            <a:t>Seller ID : Unique seller ID</a:t>
          </a:r>
        </a:p>
      </dsp:txBody>
      <dsp:txXfrm>
        <a:off x="432928" y="3712255"/>
        <a:ext cx="1286236" cy="771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96A33-C99D-4318-9AD1-26FEF8314E93}">
      <dsp:nvSpPr>
        <dsp:cNvPr id="0" name=""/>
        <dsp:cNvSpPr/>
      </dsp:nvSpPr>
      <dsp:spPr>
        <a:xfrm>
          <a:off x="10034" y="216089"/>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67D56-C0E0-41C3-95AF-7FCF76C73841}">
      <dsp:nvSpPr>
        <dsp:cNvPr id="0" name=""/>
        <dsp:cNvSpPr/>
      </dsp:nvSpPr>
      <dsp:spPr>
        <a:xfrm>
          <a:off x="10034" y="1243691"/>
          <a:ext cx="2473987" cy="59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Clean and Transform the dataset using Power Query.</a:t>
          </a:r>
        </a:p>
      </dsp:txBody>
      <dsp:txXfrm>
        <a:off x="10034" y="1243691"/>
        <a:ext cx="2473987" cy="592015"/>
      </dsp:txXfrm>
    </dsp:sp>
    <dsp:sp modelId="{FFAD5181-C919-4749-AE86-D53A688CE8CD}">
      <dsp:nvSpPr>
        <dsp:cNvPr id="0" name=""/>
        <dsp:cNvSpPr/>
      </dsp:nvSpPr>
      <dsp:spPr>
        <a:xfrm>
          <a:off x="10034" y="1910920"/>
          <a:ext cx="2473987" cy="2065795"/>
        </a:xfrm>
        <a:prstGeom prst="rect">
          <a:avLst/>
        </a:prstGeom>
        <a:noFill/>
        <a:ln>
          <a:noFill/>
        </a:ln>
        <a:effectLst/>
      </dsp:spPr>
      <dsp:style>
        <a:lnRef idx="0">
          <a:scrgbClr r="0" g="0" b="0"/>
        </a:lnRef>
        <a:fillRef idx="0">
          <a:scrgbClr r="0" g="0" b="0"/>
        </a:fillRef>
        <a:effectRef idx="0">
          <a:scrgbClr r="0" g="0" b="0"/>
        </a:effectRef>
        <a:fontRef idx="minor"/>
      </dsp:style>
    </dsp:sp>
    <dsp:sp modelId="{9063A8C4-2AF0-499B-9049-BF7AE1CA1279}">
      <dsp:nvSpPr>
        <dsp:cNvPr id="0" name=""/>
        <dsp:cNvSpPr/>
      </dsp:nvSpPr>
      <dsp:spPr>
        <a:xfrm>
          <a:off x="2916970" y="21608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5FD69-B095-4925-8B16-3FAD5D6BB941}">
      <dsp:nvSpPr>
        <dsp:cNvPr id="0" name=""/>
        <dsp:cNvSpPr/>
      </dsp:nvSpPr>
      <dsp:spPr>
        <a:xfrm>
          <a:off x="2916970" y="1243691"/>
          <a:ext cx="2473987" cy="59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Model the data to establish logical relationships where necessary.</a:t>
          </a:r>
        </a:p>
      </dsp:txBody>
      <dsp:txXfrm>
        <a:off x="2916970" y="1243691"/>
        <a:ext cx="2473987" cy="592015"/>
      </dsp:txXfrm>
    </dsp:sp>
    <dsp:sp modelId="{B7F6ECAF-935A-4A12-B8F8-7DB9BD4FEF1E}">
      <dsp:nvSpPr>
        <dsp:cNvPr id="0" name=""/>
        <dsp:cNvSpPr/>
      </dsp:nvSpPr>
      <dsp:spPr>
        <a:xfrm>
          <a:off x="2916970" y="1910920"/>
          <a:ext cx="2473987" cy="2065795"/>
        </a:xfrm>
        <a:prstGeom prst="rect">
          <a:avLst/>
        </a:prstGeom>
        <a:noFill/>
        <a:ln>
          <a:noFill/>
        </a:ln>
        <a:effectLst/>
      </dsp:spPr>
      <dsp:style>
        <a:lnRef idx="0">
          <a:scrgbClr r="0" g="0" b="0"/>
        </a:lnRef>
        <a:fillRef idx="0">
          <a:scrgbClr r="0" g="0" b="0"/>
        </a:fillRef>
        <a:effectRef idx="0">
          <a:scrgbClr r="0" g="0" b="0"/>
        </a:effectRef>
        <a:fontRef idx="minor"/>
      </dsp:style>
    </dsp:sp>
    <dsp:sp modelId="{4AAAAE93-E40B-44F8-BD8C-B508BCDAA562}">
      <dsp:nvSpPr>
        <dsp:cNvPr id="0" name=""/>
        <dsp:cNvSpPr/>
      </dsp:nvSpPr>
      <dsp:spPr>
        <a:xfrm>
          <a:off x="5823905" y="21608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E98F46-15A5-4632-A6FC-AD07A7988D87}">
      <dsp:nvSpPr>
        <dsp:cNvPr id="0" name=""/>
        <dsp:cNvSpPr/>
      </dsp:nvSpPr>
      <dsp:spPr>
        <a:xfrm>
          <a:off x="5823905" y="1243691"/>
          <a:ext cx="2473987" cy="59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Create calculated columns/measures using DAX to enhance insights.</a:t>
          </a:r>
        </a:p>
      </dsp:txBody>
      <dsp:txXfrm>
        <a:off x="5823905" y="1243691"/>
        <a:ext cx="2473987" cy="592015"/>
      </dsp:txXfrm>
    </dsp:sp>
    <dsp:sp modelId="{96618097-5625-462F-B291-39AAB2A68983}">
      <dsp:nvSpPr>
        <dsp:cNvPr id="0" name=""/>
        <dsp:cNvSpPr/>
      </dsp:nvSpPr>
      <dsp:spPr>
        <a:xfrm>
          <a:off x="5823905" y="1910920"/>
          <a:ext cx="2473987" cy="2065795"/>
        </a:xfrm>
        <a:prstGeom prst="rect">
          <a:avLst/>
        </a:prstGeom>
        <a:noFill/>
        <a:ln>
          <a:noFill/>
        </a:ln>
        <a:effectLst/>
      </dsp:spPr>
      <dsp:style>
        <a:lnRef idx="0">
          <a:scrgbClr r="0" g="0" b="0"/>
        </a:lnRef>
        <a:fillRef idx="0">
          <a:scrgbClr r="0" g="0" b="0"/>
        </a:fillRef>
        <a:effectRef idx="0">
          <a:scrgbClr r="0" g="0" b="0"/>
        </a:effectRef>
        <a:fontRef idx="minor"/>
      </dsp:style>
    </dsp:sp>
    <dsp:sp modelId="{45A980AE-67CD-4449-9A29-73357A6D7EF8}">
      <dsp:nvSpPr>
        <dsp:cNvPr id="0" name=""/>
        <dsp:cNvSpPr/>
      </dsp:nvSpPr>
      <dsp:spPr>
        <a:xfrm>
          <a:off x="8730841" y="216089"/>
          <a:ext cx="865895" cy="8658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BE30D-F27C-4082-B98F-32BB32393B8D}">
      <dsp:nvSpPr>
        <dsp:cNvPr id="0" name=""/>
        <dsp:cNvSpPr/>
      </dsp:nvSpPr>
      <dsp:spPr>
        <a:xfrm>
          <a:off x="8730841" y="1243691"/>
          <a:ext cx="2473987" cy="592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Design a visually appealing dashboard to provide insights into:</a:t>
          </a:r>
        </a:p>
      </dsp:txBody>
      <dsp:txXfrm>
        <a:off x="8730841" y="1243691"/>
        <a:ext cx="2473987" cy="592015"/>
      </dsp:txXfrm>
    </dsp:sp>
    <dsp:sp modelId="{1FE0970A-7864-4F83-9456-DB070B53BF7C}">
      <dsp:nvSpPr>
        <dsp:cNvPr id="0" name=""/>
        <dsp:cNvSpPr/>
      </dsp:nvSpPr>
      <dsp:spPr>
        <a:xfrm>
          <a:off x="8730841" y="1910920"/>
          <a:ext cx="2473987" cy="20657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latin typeface="Segoe UI" panose="020B0502040204020203" pitchFamily="34" charset="0"/>
              <a:cs typeface="Segoe UI" panose="020B0502040204020203" pitchFamily="34" charset="0"/>
            </a:rPr>
            <a:t>- Sales trends and revenue performance.</a:t>
          </a:r>
          <a:br>
            <a:rPr lang="en-US" sz="1100" kern="1200" dirty="0">
              <a:latin typeface="Segoe UI" panose="020B0502040204020203" pitchFamily="34" charset="0"/>
              <a:cs typeface="Segoe UI" panose="020B0502040204020203" pitchFamily="34" charset="0"/>
            </a:rPr>
          </a:br>
          <a:r>
            <a:rPr lang="en-US" sz="1100" kern="1200" dirty="0">
              <a:latin typeface="Segoe UI" panose="020B0502040204020203" pitchFamily="34" charset="0"/>
              <a:cs typeface="Segoe UI" panose="020B0502040204020203" pitchFamily="34" charset="0"/>
            </a:rPr>
            <a:t>	- Top-rated and best-selling products.</a:t>
          </a:r>
          <a:br>
            <a:rPr lang="en-US" sz="1100" kern="1200" dirty="0">
              <a:latin typeface="Segoe UI" panose="020B0502040204020203" pitchFamily="34" charset="0"/>
              <a:cs typeface="Segoe UI" panose="020B0502040204020203" pitchFamily="34" charset="0"/>
            </a:rPr>
          </a:br>
          <a:r>
            <a:rPr lang="en-US" sz="1100" kern="1200" dirty="0">
              <a:latin typeface="Segoe UI" panose="020B0502040204020203" pitchFamily="34" charset="0"/>
              <a:cs typeface="Segoe UI" panose="020B0502040204020203" pitchFamily="34" charset="0"/>
            </a:rPr>
            <a:t>	- Inventory management (e.g., low stock alerts).</a:t>
          </a:r>
          <a:br>
            <a:rPr lang="en-US" sz="1100" kern="1200" dirty="0">
              <a:latin typeface="Segoe UI" panose="020B0502040204020203" pitchFamily="34" charset="0"/>
              <a:cs typeface="Segoe UI" panose="020B0502040204020203" pitchFamily="34" charset="0"/>
            </a:rPr>
          </a:br>
          <a:r>
            <a:rPr lang="en-US" sz="1100" kern="1200" dirty="0">
              <a:latin typeface="Segoe UI" panose="020B0502040204020203" pitchFamily="34" charset="0"/>
              <a:cs typeface="Segoe UI" panose="020B0502040204020203" pitchFamily="34" charset="0"/>
            </a:rPr>
            <a:t>	- Discounts impact on product ratings or sales.</a:t>
          </a:r>
          <a:br>
            <a:rPr lang="en-US" sz="1100" kern="1200" dirty="0">
              <a:latin typeface="Segoe UI" panose="020B0502040204020203" pitchFamily="34" charset="0"/>
              <a:cs typeface="Segoe UI" panose="020B0502040204020203" pitchFamily="34" charset="0"/>
            </a:rPr>
          </a:br>
          <a:r>
            <a:rPr lang="en-US" sz="1100" kern="1200" dirty="0">
              <a:latin typeface="Segoe UI" panose="020B0502040204020203" pitchFamily="34" charset="0"/>
              <a:cs typeface="Segoe UI" panose="020B0502040204020203" pitchFamily="34" charset="0"/>
            </a:rPr>
            <a:t>	- Seller performance comparison.</a:t>
          </a:r>
          <a:br>
            <a:rPr lang="en-US" sz="1100" kern="1200" dirty="0">
              <a:latin typeface="Segoe UI" panose="020B0502040204020203" pitchFamily="34" charset="0"/>
              <a:cs typeface="Segoe UI" panose="020B0502040204020203" pitchFamily="34" charset="0"/>
            </a:rPr>
          </a:br>
          <a:r>
            <a:rPr lang="en-US" sz="1100" kern="1200" dirty="0">
              <a:latin typeface="Segoe UI" panose="020B0502040204020203" pitchFamily="34" charset="0"/>
              <a:cs typeface="Segoe UI" panose="020B0502040204020203" pitchFamily="34" charset="0"/>
            </a:rPr>
            <a:t>	- Prime vs non-Prime sales impact</a:t>
          </a:r>
        </a:p>
      </dsp:txBody>
      <dsp:txXfrm>
        <a:off x="8730841" y="1910920"/>
        <a:ext cx="2473987" cy="206579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5677-9C91-23B0-D034-91FA528BD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C5176-A80C-F168-53F5-3CB025D2D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386BB9-C1DD-8BC7-E7A6-7F2A3BA73ADB}"/>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0BD3EB5F-04BC-258F-E9A3-5C7C3F50F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EC455-2D7B-96F9-FD32-DA3725F43AA3}"/>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1315982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E38F-AF1E-1990-2038-3AD96C4B55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76E60-F854-A56F-4C58-228D65551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E06A-6495-14C4-416B-FAAA758F0159}"/>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51010299-2EB6-DC0C-50F3-D344CD023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1CE6E-ED2F-96B8-3414-332CC4231210}"/>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47602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C5EDFF-D6FA-F7EB-4965-CA5E8009E5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47D583-7D4E-CC0C-F421-A64E71297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3B7B1-C061-D6F7-86C0-D62FA28B3EFE}"/>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8066F56D-42B7-CF7C-EC6E-CD910236A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CC5EF-FC14-052C-2D35-AE065E435B49}"/>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424051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9B8-2E65-5191-936A-A8E8F664E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B240D-3EBA-873D-23CD-5FCBE7320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9269-9BF1-6EDB-5FAE-E4D95382DC01}"/>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31700599-D1F5-DFF8-226A-17EEB72D7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81D4B-68EC-2628-9584-B2A605D8A638}"/>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251020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2C6E-55D9-7D58-B6C8-B58CBA7C4C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E2FF5F-A884-4350-B315-EA4DCABDD8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ED7A6-E908-8317-2D0C-C8D1CDA28A5E}"/>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783EFE13-A69E-6C8A-19D8-3DF5A5E5A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CC44D-8CE2-66F2-8C34-AFEA6613D162}"/>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472554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036A-9404-665A-1450-42EA10F66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C9098-B265-8697-3C75-F48EC0BC59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8D529-8F93-2BE6-96F2-BDF724E330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0567A9-FA97-E44B-A25C-F3FB78457F48}"/>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6" name="Footer Placeholder 5">
            <a:extLst>
              <a:ext uri="{FF2B5EF4-FFF2-40B4-BE49-F238E27FC236}">
                <a16:creationId xmlns:a16="http://schemas.microsoft.com/office/drawing/2014/main" id="{66A6A90B-9E41-761B-6D26-D66F6640C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8BA10-382E-08FC-1B0E-8CDA01DB949D}"/>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1211333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7D26-A307-FC31-104D-1F4D70AF0B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3E23B5-202E-CF06-631E-D73B998AA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E1B7C-7C1A-3048-2BBB-DAAF1F5F6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BEAF9C-CC23-CCB9-84D1-ABDACB1D3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C9CB8D-42B4-EDEC-963D-DCB49FCA6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A131D-C194-5780-C57B-7C5634BD77FE}"/>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8" name="Footer Placeholder 7">
            <a:extLst>
              <a:ext uri="{FF2B5EF4-FFF2-40B4-BE49-F238E27FC236}">
                <a16:creationId xmlns:a16="http://schemas.microsoft.com/office/drawing/2014/main" id="{330D71C8-DC0C-4B47-E742-04B00A8662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FAACAB-2FCA-A732-CCE2-8B9AEF5B813A}"/>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422187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DABC-686C-43D1-8BDE-B5A75F6B96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A7700D-3CDC-B207-85DA-5BB75740AED8}"/>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4" name="Footer Placeholder 3">
            <a:extLst>
              <a:ext uri="{FF2B5EF4-FFF2-40B4-BE49-F238E27FC236}">
                <a16:creationId xmlns:a16="http://schemas.microsoft.com/office/drawing/2014/main" id="{0410E7BA-C297-F078-FFA3-1CC9AE0440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D738F-C389-F517-BB33-47DFF61A4B8E}"/>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1119560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418B6-7029-5793-B545-2938D1001EF6}"/>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3" name="Footer Placeholder 2">
            <a:extLst>
              <a:ext uri="{FF2B5EF4-FFF2-40B4-BE49-F238E27FC236}">
                <a16:creationId xmlns:a16="http://schemas.microsoft.com/office/drawing/2014/main" id="{6441EE65-4778-F4BC-FEDC-F3D853791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CAECFA-5739-4203-4443-7E898980D918}"/>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178586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B970-B663-C667-FD30-FFFB5B202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BF0E25-750A-3870-42D4-3A7C71881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4A9194-7E24-67CB-0EE3-7C457E918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7B55E-EDBE-4C15-2FC2-2CA591B35F5B}"/>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6" name="Footer Placeholder 5">
            <a:extLst>
              <a:ext uri="{FF2B5EF4-FFF2-40B4-BE49-F238E27FC236}">
                <a16:creationId xmlns:a16="http://schemas.microsoft.com/office/drawing/2014/main" id="{F830232C-52C0-7C4B-B7CA-91137D3B0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CC16C-8046-A2E8-CDFE-0496C80A931B}"/>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1374945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3224-AB9E-3F13-2B5D-3CA486E22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D382DB-BE9A-5A4A-5E9B-83573D5E0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FC1CDD-A09F-009A-4AEF-B3932A6C0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62037-009D-3B6A-1D13-2C997D89B821}"/>
              </a:ext>
            </a:extLst>
          </p:cNvPr>
          <p:cNvSpPr>
            <a:spLocks noGrp="1"/>
          </p:cNvSpPr>
          <p:nvPr>
            <p:ph type="dt" sz="half" idx="10"/>
          </p:nvPr>
        </p:nvSpPr>
        <p:spPr/>
        <p:txBody>
          <a:bodyPr/>
          <a:lstStyle/>
          <a:p>
            <a:fld id="{0A822C7B-D142-438A-8718-4CFCF8A00E83}" type="datetimeFigureOut">
              <a:rPr lang="en-US" smtClean="0"/>
              <a:t>5/28/2025</a:t>
            </a:fld>
            <a:endParaRPr lang="en-US"/>
          </a:p>
        </p:txBody>
      </p:sp>
      <p:sp>
        <p:nvSpPr>
          <p:cNvPr id="6" name="Footer Placeholder 5">
            <a:extLst>
              <a:ext uri="{FF2B5EF4-FFF2-40B4-BE49-F238E27FC236}">
                <a16:creationId xmlns:a16="http://schemas.microsoft.com/office/drawing/2014/main" id="{6834E8E1-9CE8-8733-C12B-14D7A0416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C427F-A74A-6ECA-6FA2-63D2C3AFB465}"/>
              </a:ext>
            </a:extLst>
          </p:cNvPr>
          <p:cNvSpPr>
            <a:spLocks noGrp="1"/>
          </p:cNvSpPr>
          <p:nvPr>
            <p:ph type="sldNum" sz="quarter" idx="12"/>
          </p:nvPr>
        </p:nvSpPr>
        <p:spPr/>
        <p:txBody>
          <a:bodyPr/>
          <a:lstStyle/>
          <a:p>
            <a:fld id="{CAA60DF1-FFAE-4EE7-8BD7-88B44D31A7E5}" type="slidenum">
              <a:rPr lang="en-US" smtClean="0"/>
              <a:t>‹#›</a:t>
            </a:fld>
            <a:endParaRPr lang="en-US"/>
          </a:p>
        </p:txBody>
      </p:sp>
    </p:spTree>
    <p:extLst>
      <p:ext uri="{BB962C8B-B14F-4D97-AF65-F5344CB8AC3E}">
        <p14:creationId xmlns:p14="http://schemas.microsoft.com/office/powerpoint/2010/main" val="603079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758C3-128C-0C39-83AE-7703D0A1F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0A97EF-F2D1-FBB1-4A6C-C67FF49ABF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DB04E-6C77-50FB-89F1-8F6E3F2F6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822C7B-D142-438A-8718-4CFCF8A00E83}" type="datetimeFigureOut">
              <a:rPr lang="en-US" smtClean="0"/>
              <a:t>5/28/2025</a:t>
            </a:fld>
            <a:endParaRPr lang="en-US"/>
          </a:p>
        </p:txBody>
      </p:sp>
      <p:sp>
        <p:nvSpPr>
          <p:cNvPr id="5" name="Footer Placeholder 4">
            <a:extLst>
              <a:ext uri="{FF2B5EF4-FFF2-40B4-BE49-F238E27FC236}">
                <a16:creationId xmlns:a16="http://schemas.microsoft.com/office/drawing/2014/main" id="{8CD261FB-54C5-362A-F104-8FB8B5DC0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12448D-43D6-9538-73C5-A0F4EFAF7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A60DF1-FFAE-4EE7-8BD7-88B44D31A7E5}" type="slidenum">
              <a:rPr lang="en-US" smtClean="0"/>
              <a:t>‹#›</a:t>
            </a:fld>
            <a:endParaRPr lang="en-US"/>
          </a:p>
        </p:txBody>
      </p:sp>
    </p:spTree>
    <p:extLst>
      <p:ext uri="{BB962C8B-B14F-4D97-AF65-F5344CB8AC3E}">
        <p14:creationId xmlns:p14="http://schemas.microsoft.com/office/powerpoint/2010/main" val="2785639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EFF67-22A3-2905-BD25-00873B3623B1}"/>
              </a:ext>
            </a:extLst>
          </p:cNvPr>
          <p:cNvSpPr>
            <a:spLocks noGrp="1"/>
          </p:cNvSpPr>
          <p:nvPr>
            <p:ph type="title"/>
          </p:nvPr>
        </p:nvSpPr>
        <p:spPr>
          <a:xfrm>
            <a:off x="572492" y="-572756"/>
            <a:ext cx="11044229" cy="2290875"/>
          </a:xfrm>
        </p:spPr>
        <p:txBody>
          <a:bodyPr anchor="b">
            <a:normAutofit fontScale="90000"/>
          </a:bodyPr>
          <a:lstStyle/>
          <a:p>
            <a:pPr algn="ctr"/>
            <a:br>
              <a:rPr lang="en-US" sz="4600" b="1" dirty="0">
                <a:latin typeface="Calibri" panose="020F0502020204030204" pitchFamily="34" charset="0"/>
                <a:ea typeface="MS Gothic" panose="020B0609070205080204" pitchFamily="49" charset="-128"/>
                <a:cs typeface="Times New Roman" panose="02020603050405020304" pitchFamily="18" charset="0"/>
              </a:rPr>
            </a:br>
            <a:br>
              <a:rPr lang="en-US" sz="4600" b="1" dirty="0">
                <a:latin typeface="Calibri" panose="020F0502020204030204" pitchFamily="34" charset="0"/>
                <a:ea typeface="MS Gothic" panose="020B0609070205080204" pitchFamily="49" charset="-128"/>
                <a:cs typeface="Times New Roman" panose="02020603050405020304" pitchFamily="18" charset="0"/>
              </a:rPr>
            </a:br>
            <a:br>
              <a:rPr lang="en-US" sz="4600" b="1" dirty="0">
                <a:latin typeface="Calibri" panose="020F0502020204030204" pitchFamily="34" charset="0"/>
                <a:ea typeface="MS Gothic" panose="020B0609070205080204" pitchFamily="49" charset="-128"/>
                <a:cs typeface="Times New Roman" panose="02020603050405020304" pitchFamily="18" charset="0"/>
              </a:rPr>
            </a:br>
            <a:r>
              <a:rPr lang="en-US" sz="4600" b="1" dirty="0">
                <a:solidFill>
                  <a:schemeClr val="accent3"/>
                </a:solidFill>
                <a:latin typeface="Calibri" panose="020F0502020204030204" pitchFamily="34" charset="0"/>
                <a:ea typeface="MS Gothic" panose="020B0609070205080204" pitchFamily="49" charset="-128"/>
                <a:cs typeface="Times New Roman" panose="02020603050405020304" pitchFamily="18" charset="0"/>
              </a:rPr>
              <a:t>Power BI Project</a:t>
            </a:r>
            <a:br>
              <a:rPr lang="en-US" sz="4600" b="1" dirty="0">
                <a:solidFill>
                  <a:schemeClr val="accent3"/>
                </a:solidFill>
                <a:latin typeface="Calibri" panose="020F0502020204030204" pitchFamily="34" charset="0"/>
                <a:ea typeface="MS Gothic" panose="020B0609070205080204" pitchFamily="49" charset="-128"/>
                <a:cs typeface="Times New Roman" panose="02020603050405020304" pitchFamily="18" charset="0"/>
              </a:rPr>
            </a:br>
            <a:r>
              <a:rPr lang="en-US" sz="2700" b="1" dirty="0">
                <a:solidFill>
                  <a:schemeClr val="accent3"/>
                </a:solidFill>
                <a:latin typeface="Calibri" panose="020F0502020204030204" pitchFamily="34" charset="0"/>
                <a:ea typeface="MS Gothic" panose="020B0609070205080204" pitchFamily="49" charset="-128"/>
                <a:cs typeface="Times New Roman" panose="02020603050405020304" pitchFamily="18" charset="0"/>
              </a:rPr>
              <a:t>Amazon Sales Analysis Dashboard</a:t>
            </a:r>
            <a:br>
              <a:rPr lang="en-US" sz="4600" b="1" dirty="0">
                <a:latin typeface="Calibri" panose="020F0502020204030204" pitchFamily="34" charset="0"/>
                <a:ea typeface="MS Gothic" panose="020B0609070205080204" pitchFamily="49" charset="-128"/>
                <a:cs typeface="Times New Roman" panose="02020603050405020304" pitchFamily="18" charset="0"/>
              </a:rPr>
            </a:br>
            <a:endParaRPr lang="en-US" sz="4600" dirty="0"/>
          </a:p>
        </p:txBody>
      </p:sp>
      <p:sp>
        <p:nvSpPr>
          <p:cNvPr id="6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8C0F0A-7E54-2065-26FB-78110E162083}"/>
              </a:ext>
            </a:extLst>
          </p:cNvPr>
          <p:cNvSpPr>
            <a:spLocks noGrp="1"/>
          </p:cNvSpPr>
          <p:nvPr>
            <p:ph idx="1"/>
          </p:nvPr>
        </p:nvSpPr>
        <p:spPr>
          <a:xfrm>
            <a:off x="572493" y="1718120"/>
            <a:ext cx="6713552" cy="4472368"/>
          </a:xfrm>
        </p:spPr>
        <p:txBody>
          <a:bodyPr anchor="t">
            <a:normAutofit/>
          </a:bodyPr>
          <a:lstStyle/>
          <a:p>
            <a:pPr>
              <a:buNone/>
            </a:pPr>
            <a:r>
              <a:rPr lang="en-US" sz="3600" b="1" dirty="0">
                <a:solidFill>
                  <a:schemeClr val="accent3"/>
                </a:solidFill>
              </a:rPr>
              <a:t>Introduction</a:t>
            </a:r>
            <a:r>
              <a:rPr lang="en-US" sz="3600" b="1" dirty="0">
                <a:solidFill>
                  <a:schemeClr val="accent3"/>
                </a:solidFill>
                <a:latin typeface="Segoe UI" panose="020B0502040204020203" pitchFamily="34" charset="0"/>
                <a:cs typeface="Segoe UI" panose="020B0502040204020203" pitchFamily="34" charset="0"/>
              </a:rPr>
              <a:t> </a:t>
            </a:r>
            <a:r>
              <a:rPr lang="en-US" sz="3600" b="1"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a:t>
            </a:r>
          </a:p>
          <a:p>
            <a:pPr>
              <a:buNone/>
            </a:pPr>
            <a:endParaRPr lang="en-US" sz="2000" dirty="0">
              <a:latin typeface="Segoe UI" panose="020B0502040204020203" pitchFamily="34" charset="0"/>
              <a:cs typeface="Segoe UI" panose="020B0502040204020203" pitchFamily="34" charset="0"/>
            </a:endParaRPr>
          </a:p>
          <a:p>
            <a:pPr>
              <a:buNone/>
            </a:pPr>
            <a:r>
              <a:rPr lang="en-US" sz="2000" dirty="0">
                <a:solidFill>
                  <a:schemeClr val="accent3"/>
                </a:solidFill>
                <a:latin typeface="Segoe UI" panose="020B0502040204020203" pitchFamily="34" charset="0"/>
                <a:cs typeface="Segoe UI" panose="020B0502040204020203" pitchFamily="34" charset="0"/>
              </a:rPr>
              <a:t>This project aims to provide insights into product performance, customer behavior, and sales efficiency using an Amazon Sales Dataset that includes various product and sales-related attributes. </a:t>
            </a:r>
          </a:p>
          <a:p>
            <a:pPr>
              <a:buNone/>
            </a:pPr>
            <a:r>
              <a:rPr lang="en-US" sz="2000" dirty="0">
                <a:solidFill>
                  <a:schemeClr val="accent3"/>
                </a:solidFill>
                <a:latin typeface="Segoe UI" panose="020B0502040204020203" pitchFamily="34" charset="0"/>
                <a:cs typeface="Segoe UI" panose="020B0502040204020203" pitchFamily="34" charset="0"/>
              </a:rPr>
              <a:t>   The analysis will be conducted using Power BI, where an interactive dashboard will be developed to visualize key metrics. This dashboard will empower stakeholders to make informed, data-driven decisions regarding product strategy, customer engagement, and sales optimization.</a:t>
            </a:r>
          </a:p>
          <a:p>
            <a:pPr marL="0" indent="0">
              <a:buNone/>
            </a:pPr>
            <a:endParaRPr lang="en-US" sz="2000" dirty="0"/>
          </a:p>
        </p:txBody>
      </p:sp>
      <p:pic>
        <p:nvPicPr>
          <p:cNvPr id="20" name="Picture 19" descr="Graph">
            <a:extLst>
              <a:ext uri="{FF2B5EF4-FFF2-40B4-BE49-F238E27FC236}">
                <a16:creationId xmlns:a16="http://schemas.microsoft.com/office/drawing/2014/main" id="{2E467A21-4CA7-767B-5007-F3DCFC2CF74D}"/>
              </a:ext>
            </a:extLst>
          </p:cNvPr>
          <p:cNvPicPr>
            <a:picLocks noChangeAspect="1"/>
          </p:cNvPicPr>
          <p:nvPr/>
        </p:nvPicPr>
        <p:blipFill>
          <a:blip r:embed="rId2"/>
          <a:srcRect l="11853" r="28018"/>
          <a:stretch>
            <a:fillRect/>
          </a:stretch>
        </p:blipFill>
        <p:spPr>
          <a:xfrm>
            <a:off x="7675658" y="2093976"/>
            <a:ext cx="3941064" cy="4096512"/>
          </a:xfrm>
          <a:prstGeom prst="rect">
            <a:avLst/>
          </a:prstGeom>
        </p:spPr>
      </p:pic>
    </p:spTree>
    <p:extLst>
      <p:ext uri="{BB962C8B-B14F-4D97-AF65-F5344CB8AC3E}">
        <p14:creationId xmlns:p14="http://schemas.microsoft.com/office/powerpoint/2010/main" val="3869983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EAF24983-C417-FA12-75D2-12EDF627F7FF}"/>
              </a:ext>
            </a:extLst>
          </p:cNvPr>
          <p:cNvPicPr>
            <a:picLocks noChangeAspect="1"/>
          </p:cNvPicPr>
          <p:nvPr/>
        </p:nvPicPr>
        <p:blipFill>
          <a:blip r:embed="rId2">
            <a:duotone>
              <a:schemeClr val="bg2">
                <a:shade val="45000"/>
                <a:satMod val="135000"/>
              </a:schemeClr>
              <a:prstClr val="white"/>
            </a:duotone>
          </a:blip>
          <a:srcRect t="12211" b="3519"/>
          <a:stretch>
            <a:fillRect/>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34A47-3131-79C2-1473-3AE6E7A7CE75}"/>
              </a:ext>
            </a:extLst>
          </p:cNvPr>
          <p:cNvSpPr>
            <a:spLocks noGrp="1"/>
          </p:cNvSpPr>
          <p:nvPr>
            <p:ph type="title"/>
          </p:nvPr>
        </p:nvSpPr>
        <p:spPr>
          <a:xfrm>
            <a:off x="838200" y="365125"/>
            <a:ext cx="10515600" cy="1325563"/>
          </a:xfrm>
        </p:spPr>
        <p:txBody>
          <a:bodyPr>
            <a:normAutofit/>
          </a:bodyPr>
          <a:lstStyle/>
          <a:p>
            <a:pPr lvl="0"/>
            <a:r>
              <a:rPr lang="en-US" b="1">
                <a:latin typeface="Segoe UI" panose="020B0502040204020203" pitchFamily="34" charset="0"/>
                <a:cs typeface="Segoe UI" panose="020B0502040204020203" pitchFamily="34" charset="0"/>
              </a:rPr>
              <a:t>Dataset Information</a:t>
            </a:r>
            <a:endParaRPr lang="en-US">
              <a:latin typeface="Segoe UI" panose="020B0502040204020203" pitchFamily="34" charset="0"/>
              <a:cs typeface="Segoe UI" panose="020B0502040204020203" pitchFamily="34" charset="0"/>
            </a:endParaRPr>
          </a:p>
        </p:txBody>
      </p:sp>
      <p:graphicFrame>
        <p:nvGraphicFramePr>
          <p:cNvPr id="9" name="Content Placeholder 6">
            <a:extLst>
              <a:ext uri="{FF2B5EF4-FFF2-40B4-BE49-F238E27FC236}">
                <a16:creationId xmlns:a16="http://schemas.microsoft.com/office/drawing/2014/main" id="{2B35D426-9EDB-7BE3-8C63-76B12F9F54C2}"/>
              </a:ext>
            </a:extLst>
          </p:cNvPr>
          <p:cNvGraphicFramePr>
            <a:graphicFrameLocks noGrp="1"/>
          </p:cNvGraphicFramePr>
          <p:nvPr>
            <p:ph idx="1"/>
            <p:extLst>
              <p:ext uri="{D42A27DB-BD31-4B8C-83A1-F6EECF244321}">
                <p14:modId xmlns:p14="http://schemas.microsoft.com/office/powerpoint/2010/main" val="156333612"/>
              </p:ext>
            </p:extLst>
          </p:nvPr>
        </p:nvGraphicFramePr>
        <p:xfrm>
          <a:off x="838200" y="1690688"/>
          <a:ext cx="10515600" cy="448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927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1CD02-C4E2-1E76-8F80-7E7F9A6DC8A0}"/>
              </a:ext>
            </a:extLst>
          </p:cNvPr>
          <p:cNvSpPr>
            <a:spLocks noGrp="1"/>
          </p:cNvSpPr>
          <p:nvPr>
            <p:ph type="title"/>
          </p:nvPr>
        </p:nvSpPr>
        <p:spPr>
          <a:xfrm>
            <a:off x="1371597" y="348865"/>
            <a:ext cx="10044023" cy="877729"/>
          </a:xfrm>
        </p:spPr>
        <p:txBody>
          <a:bodyPr anchor="ctr">
            <a:normAutofit/>
          </a:bodyPr>
          <a:lstStyle/>
          <a:p>
            <a:pPr marL="0" marR="0">
              <a:spcBef>
                <a:spcPts val="2400"/>
              </a:spcBef>
              <a:buNone/>
            </a:pPr>
            <a:r>
              <a:rPr lang="en-US" sz="4000" b="1" kern="0">
                <a:solidFill>
                  <a:srgbClr val="FFFFFF"/>
                </a:solidFill>
                <a:effectLst/>
                <a:latin typeface="Calibri" panose="020F0502020204030204" pitchFamily="34" charset="0"/>
                <a:ea typeface="MS Gothic" panose="020B0609070205080204" pitchFamily="49" charset="-128"/>
                <a:cs typeface="Times New Roman" panose="02020603050405020304" pitchFamily="18" charset="0"/>
              </a:rPr>
              <a:t>Project Objectives</a:t>
            </a:r>
          </a:p>
        </p:txBody>
      </p:sp>
      <p:graphicFrame>
        <p:nvGraphicFramePr>
          <p:cNvPr id="5" name="Content Placeholder 2">
            <a:extLst>
              <a:ext uri="{FF2B5EF4-FFF2-40B4-BE49-F238E27FC236}">
                <a16:creationId xmlns:a16="http://schemas.microsoft.com/office/drawing/2014/main" id="{8F42328D-4CCE-4C4A-51C6-1189D4A303CE}"/>
              </a:ext>
            </a:extLst>
          </p:cNvPr>
          <p:cNvGraphicFramePr>
            <a:graphicFrameLocks noGrp="1"/>
          </p:cNvGraphicFramePr>
          <p:nvPr>
            <p:ph idx="1"/>
            <p:extLst>
              <p:ext uri="{D42A27DB-BD31-4B8C-83A1-F6EECF244321}">
                <p14:modId xmlns:p14="http://schemas.microsoft.com/office/powerpoint/2010/main" val="2316028170"/>
              </p:ext>
            </p:extLst>
          </p:nvPr>
        </p:nvGraphicFramePr>
        <p:xfrm>
          <a:off x="644056" y="2112579"/>
          <a:ext cx="11214864"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79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E0733-9ACE-5B66-9BEC-A0864271084E}"/>
              </a:ext>
            </a:extLst>
          </p:cNvPr>
          <p:cNvSpPr>
            <a:spLocks noGrp="1"/>
          </p:cNvSpPr>
          <p:nvPr>
            <p:ph type="title"/>
          </p:nvPr>
        </p:nvSpPr>
        <p:spPr>
          <a:xfrm>
            <a:off x="211015" y="502021"/>
            <a:ext cx="3827585" cy="653539"/>
          </a:xfrm>
        </p:spPr>
        <p:txBody>
          <a:bodyPr anchor="b">
            <a:normAutofit/>
          </a:bodyPr>
          <a:lstStyle/>
          <a:p>
            <a:r>
              <a:rPr lang="en-US" sz="40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Visual Analysis</a:t>
            </a:r>
          </a:p>
        </p:txBody>
      </p:sp>
      <p:sp>
        <p:nvSpPr>
          <p:cNvPr id="9" name="Content Placeholder 8">
            <a:extLst>
              <a:ext uri="{FF2B5EF4-FFF2-40B4-BE49-F238E27FC236}">
                <a16:creationId xmlns:a16="http://schemas.microsoft.com/office/drawing/2014/main" id="{2AD5DD64-FD42-ED13-D73B-4AC2AF3D638D}"/>
              </a:ext>
            </a:extLst>
          </p:cNvPr>
          <p:cNvSpPr>
            <a:spLocks noGrp="1"/>
          </p:cNvSpPr>
          <p:nvPr>
            <p:ph idx="1"/>
          </p:nvPr>
        </p:nvSpPr>
        <p:spPr>
          <a:xfrm>
            <a:off x="211015" y="1155560"/>
            <a:ext cx="3827585" cy="4785418"/>
          </a:xfrm>
        </p:spPr>
        <p:txBody>
          <a:bodyPr anchor="t">
            <a:normAutofit/>
          </a:bodyPr>
          <a:lstStyle/>
          <a:p>
            <a:pPr marL="0" indent="0">
              <a:buNone/>
            </a:pPr>
            <a:r>
              <a:rPr lang="en-US" sz="1200" dirty="0">
                <a:solidFill>
                  <a:schemeClr val="accent1">
                    <a:lumMod val="75000"/>
                  </a:schemeClr>
                </a:solidFill>
                <a:latin typeface="Segoe UI" panose="020B0502040204020203" pitchFamily="34" charset="0"/>
                <a:cs typeface="Segoe UI" panose="020B0502040204020203" pitchFamily="34" charset="0"/>
              </a:rPr>
              <a:t>This visual displays</a:t>
            </a:r>
          </a:p>
          <a:p>
            <a:r>
              <a:rPr lang="en-US" sz="1200" dirty="0">
                <a:solidFill>
                  <a:schemeClr val="accent1">
                    <a:lumMod val="75000"/>
                  </a:schemeClr>
                </a:solidFill>
                <a:latin typeface="Segoe UI" panose="020B0502040204020203" pitchFamily="34" charset="0"/>
                <a:cs typeface="Segoe UI" panose="020B0502040204020203" pitchFamily="34" charset="0"/>
              </a:rPr>
              <a:t> The average selling price of each product</a:t>
            </a:r>
          </a:p>
          <a:p>
            <a:r>
              <a:rPr lang="en-US" sz="1200" dirty="0">
                <a:solidFill>
                  <a:schemeClr val="accent1">
                    <a:lumMod val="75000"/>
                  </a:schemeClr>
                </a:solidFill>
                <a:latin typeface="Segoe UI" panose="020B0502040204020203" pitchFamily="34" charset="0"/>
                <a:cs typeface="Segoe UI" panose="020B0502040204020203" pitchFamily="34" charset="0"/>
              </a:rPr>
              <a:t>The total revenue generated from sales, assuming the quantity of product purchased is the same as the number of reviews per product</a:t>
            </a:r>
          </a:p>
          <a:p>
            <a:r>
              <a:rPr lang="en-US" sz="1200" dirty="0">
                <a:solidFill>
                  <a:schemeClr val="accent1">
                    <a:lumMod val="75000"/>
                  </a:schemeClr>
                </a:solidFill>
                <a:latin typeface="Segoe UI" panose="020B0502040204020203" pitchFamily="34" charset="0"/>
                <a:cs typeface="Segoe UI" panose="020B0502040204020203" pitchFamily="34" charset="0"/>
              </a:rPr>
              <a:t>Average rating </a:t>
            </a:r>
          </a:p>
          <a:p>
            <a:r>
              <a:rPr lang="en-US" sz="1200" dirty="0">
                <a:solidFill>
                  <a:schemeClr val="accent1">
                    <a:lumMod val="75000"/>
                  </a:schemeClr>
                </a:solidFill>
                <a:latin typeface="Segoe UI" panose="020B0502040204020203" pitchFamily="34" charset="0"/>
                <a:cs typeface="Segoe UI" panose="020B0502040204020203" pitchFamily="34" charset="0"/>
              </a:rPr>
              <a:t>Total number of reviews</a:t>
            </a:r>
          </a:p>
          <a:p>
            <a:r>
              <a:rPr lang="en-US" sz="1200" dirty="0">
                <a:solidFill>
                  <a:schemeClr val="accent1">
                    <a:lumMod val="75000"/>
                  </a:schemeClr>
                </a:solidFill>
                <a:latin typeface="Segoe UI" panose="020B0502040204020203" pitchFamily="34" charset="0"/>
                <a:cs typeface="Segoe UI" panose="020B0502040204020203" pitchFamily="34" charset="0"/>
              </a:rPr>
              <a:t>An overview of the stock level</a:t>
            </a:r>
          </a:p>
          <a:p>
            <a:r>
              <a:rPr lang="en-US" sz="1200" dirty="0">
                <a:solidFill>
                  <a:schemeClr val="accent1">
                    <a:lumMod val="75000"/>
                  </a:schemeClr>
                </a:solidFill>
                <a:latin typeface="Segoe UI" panose="020B0502040204020203" pitchFamily="34" charset="0"/>
                <a:cs typeface="Segoe UI" panose="020B0502040204020203" pitchFamily="34" charset="0"/>
              </a:rPr>
              <a:t>Total number of Ratings</a:t>
            </a:r>
          </a:p>
          <a:p>
            <a:r>
              <a:rPr lang="en-US" sz="1200" dirty="0">
                <a:solidFill>
                  <a:schemeClr val="accent1">
                    <a:lumMod val="75000"/>
                  </a:schemeClr>
                </a:solidFill>
                <a:latin typeface="Segoe UI" panose="020B0502040204020203" pitchFamily="34" charset="0"/>
                <a:cs typeface="Segoe UI" panose="020B0502040204020203" pitchFamily="34" charset="0"/>
              </a:rPr>
              <a:t>Total Sales</a:t>
            </a:r>
          </a:p>
          <a:p>
            <a:r>
              <a:rPr lang="en-US" sz="1200" dirty="0">
                <a:solidFill>
                  <a:schemeClr val="accent1">
                    <a:lumMod val="75000"/>
                  </a:schemeClr>
                </a:solidFill>
                <a:latin typeface="Segoe UI" panose="020B0502040204020203" pitchFamily="34" charset="0"/>
                <a:cs typeface="Segoe UI" panose="020B0502040204020203" pitchFamily="34" charset="0"/>
              </a:rPr>
              <a:t>Total Sales by each category in which </a:t>
            </a:r>
            <a:r>
              <a:rPr lang="en-US" sz="1200" dirty="0" err="1">
                <a:solidFill>
                  <a:schemeClr val="accent1">
                    <a:lumMod val="75000"/>
                  </a:schemeClr>
                </a:solidFill>
                <a:latin typeface="Segoe UI" panose="020B0502040204020203" pitchFamily="34" charset="0"/>
                <a:cs typeface="Segoe UI" panose="020B0502040204020203" pitchFamily="34" charset="0"/>
              </a:rPr>
              <a:t>Womens</a:t>
            </a:r>
            <a:r>
              <a:rPr lang="en-US" sz="1200" dirty="0">
                <a:solidFill>
                  <a:schemeClr val="accent1">
                    <a:lumMod val="75000"/>
                  </a:schemeClr>
                </a:solidFill>
                <a:latin typeface="Segoe UI" panose="020B0502040204020203" pitchFamily="34" charset="0"/>
                <a:cs typeface="Segoe UI" panose="020B0502040204020203" pitchFamily="34" charset="0"/>
              </a:rPr>
              <a:t> </a:t>
            </a:r>
            <a:r>
              <a:rPr lang="en-US" sz="1200" dirty="0" err="1">
                <a:solidFill>
                  <a:schemeClr val="accent1">
                    <a:lumMod val="75000"/>
                  </a:schemeClr>
                </a:solidFill>
                <a:latin typeface="Segoe UI" panose="020B0502040204020203" pitchFamily="34" charset="0"/>
                <a:cs typeface="Segoe UI" panose="020B0502040204020203" pitchFamily="34" charset="0"/>
              </a:rPr>
              <a:t>KurtasKurtis</a:t>
            </a:r>
            <a:r>
              <a:rPr lang="en-US" sz="1200" dirty="0">
                <a:solidFill>
                  <a:schemeClr val="accent1">
                    <a:lumMod val="75000"/>
                  </a:schemeClr>
                </a:solidFill>
                <a:latin typeface="Segoe UI" panose="020B0502040204020203" pitchFamily="34" charset="0"/>
                <a:cs typeface="Segoe UI" panose="020B0502040204020203" pitchFamily="34" charset="0"/>
              </a:rPr>
              <a:t> is the top-performing category, contributing the highest share of total sales. This indicates strong market demand or effective sales strategies in that segment</a:t>
            </a:r>
          </a:p>
        </p:txBody>
      </p:sp>
      <p:sp>
        <p:nvSpPr>
          <p:cNvPr id="26" name="Rectangle 2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D08741A-7D8D-1938-A453-6997E5ABDB7E}"/>
              </a:ext>
            </a:extLst>
          </p:cNvPr>
          <p:cNvPicPr>
            <a:picLocks noChangeAspect="1"/>
          </p:cNvPicPr>
          <p:nvPr/>
        </p:nvPicPr>
        <p:blipFill>
          <a:blip r:embed="rId2"/>
          <a:stretch>
            <a:fillRect/>
          </a:stretch>
        </p:blipFill>
        <p:spPr>
          <a:xfrm>
            <a:off x="4038600" y="314632"/>
            <a:ext cx="8035413" cy="5889523"/>
          </a:xfrm>
          <a:prstGeom prst="rect">
            <a:avLst/>
          </a:prstGeom>
        </p:spPr>
      </p:pic>
    </p:spTree>
    <p:extLst>
      <p:ext uri="{BB962C8B-B14F-4D97-AF65-F5344CB8AC3E}">
        <p14:creationId xmlns:p14="http://schemas.microsoft.com/office/powerpoint/2010/main" val="731096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7" name="Arc 10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586673-06F5-3926-43BA-0E187764261A}"/>
              </a:ext>
            </a:extLst>
          </p:cNvPr>
          <p:cNvSpPr>
            <a:spLocks noGrp="1"/>
          </p:cNvSpPr>
          <p:nvPr>
            <p:ph type="title"/>
          </p:nvPr>
        </p:nvSpPr>
        <p:spPr>
          <a:xfrm>
            <a:off x="5894962" y="479494"/>
            <a:ext cx="5458838" cy="378346"/>
          </a:xfrm>
        </p:spPr>
        <p:txBody>
          <a:bodyPr vert="horz" lIns="91440" tIns="45720" rIns="91440" bIns="45720" rtlCol="0">
            <a:normAutofit fontScale="90000"/>
          </a:bodyPr>
          <a:lstStyle/>
          <a:p>
            <a:r>
              <a:rPr lang="en-US" dirty="0"/>
              <a:t>            </a:t>
            </a:r>
            <a:r>
              <a:rPr lang="en-US" dirty="0">
                <a:solidFill>
                  <a:srgbClr val="002060"/>
                </a:solidFill>
              </a:rPr>
              <a:t>Key Insights</a:t>
            </a:r>
          </a:p>
        </p:txBody>
      </p:sp>
      <p:sp>
        <p:nvSpPr>
          <p:cNvPr id="108" name="Freeform: Shape 10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A close-up of a graph&#10;&#10;AI-generated content may be incorrect.">
            <a:extLst>
              <a:ext uri="{FF2B5EF4-FFF2-40B4-BE49-F238E27FC236}">
                <a16:creationId xmlns:a16="http://schemas.microsoft.com/office/drawing/2014/main" id="{62161A5B-51FC-64FB-CD5C-B8A2DCD942F6}"/>
              </a:ext>
            </a:extLst>
          </p:cNvPr>
          <p:cNvPicPr>
            <a:picLocks noChangeAspect="1"/>
          </p:cNvPicPr>
          <p:nvPr/>
        </p:nvPicPr>
        <p:blipFill>
          <a:blip r:embed="rId2"/>
          <a:srcRect r="3" b="5605"/>
          <a:stretch>
            <a:fillRect/>
          </a:stretch>
        </p:blipFill>
        <p:spPr>
          <a:xfrm>
            <a:off x="-1" y="857840"/>
            <a:ext cx="6924375" cy="552066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3" name="Content Placeholder 72">
            <a:extLst>
              <a:ext uri="{FF2B5EF4-FFF2-40B4-BE49-F238E27FC236}">
                <a16:creationId xmlns:a16="http://schemas.microsoft.com/office/drawing/2014/main" id="{617F2BA3-8304-5410-4A15-1C730841DCAD}"/>
              </a:ext>
            </a:extLst>
          </p:cNvPr>
          <p:cNvSpPr>
            <a:spLocks noGrp="1"/>
          </p:cNvSpPr>
          <p:nvPr>
            <p:ph idx="1"/>
          </p:nvPr>
        </p:nvSpPr>
        <p:spPr>
          <a:xfrm>
            <a:off x="7020232" y="1133003"/>
            <a:ext cx="4769692" cy="5520666"/>
          </a:xfrm>
        </p:spPr>
        <p:txBody>
          <a:bodyPr>
            <a:normAutofit/>
          </a:bodyPr>
          <a:lstStyle/>
          <a:p>
            <a:endParaRPr lang="en-US" sz="1800" dirty="0"/>
          </a:p>
          <a:p>
            <a:r>
              <a:rPr lang="en-US" sz="1400" dirty="0">
                <a:solidFill>
                  <a:schemeClr val="accent1">
                    <a:lumMod val="75000"/>
                  </a:schemeClr>
                </a:solidFill>
                <a:latin typeface="Segoe UI" panose="020B0502040204020203" pitchFamily="34" charset="0"/>
                <a:cs typeface="Segoe UI" panose="020B0502040204020203" pitchFamily="34" charset="0"/>
              </a:rPr>
              <a:t>The Pie Chart indicates that large products account for the highest share of total sales, indicating strong customer demand and preference for premium-sized options. This suggests a strategic opportunity to further invest in the promotion, inventory, and supply of Large products to sustain and grow revenue</a:t>
            </a:r>
          </a:p>
          <a:p>
            <a:r>
              <a:rPr lang="en-US" sz="1400" dirty="0">
                <a:solidFill>
                  <a:schemeClr val="accent1">
                    <a:lumMod val="75000"/>
                  </a:schemeClr>
                </a:solidFill>
                <a:latin typeface="Segoe UI" panose="020B0502040204020203" pitchFamily="34" charset="0"/>
                <a:cs typeface="Segoe UI" panose="020B0502040204020203" pitchFamily="34" charset="0"/>
              </a:rPr>
              <a:t>The top 10 brands with the highest number of reviews, as seen in the second chart, indicate strong customer engagement and brand visibility. The  Max  Brand leads in review count, suggesting high customer interest or satisfaction. It is therefore recommended that priority be given to the Max Brand in terms of promotion.</a:t>
            </a:r>
          </a:p>
          <a:p>
            <a:r>
              <a:rPr lang="en-US" sz="1400" dirty="0">
                <a:solidFill>
                  <a:schemeClr val="accent1">
                    <a:lumMod val="75000"/>
                  </a:schemeClr>
                </a:solidFill>
                <a:latin typeface="Segoe UI" panose="020B0502040204020203" pitchFamily="34" charset="0"/>
                <a:cs typeface="Segoe UI" panose="020B0502040204020203" pitchFamily="34" charset="0"/>
              </a:rPr>
              <a:t>Max Brand leads with the highest average rating among the top 10 brands, indicating strong customer satisfaction and perceived product quality. This positions Max Brand as a benchmark for excellence, with potential for brand loyalty, repeat purchases, and positive word-of-mouth</a:t>
            </a:r>
          </a:p>
          <a:p>
            <a:r>
              <a:rPr lang="en-US" sz="1400" dirty="0">
                <a:solidFill>
                  <a:schemeClr val="accent1">
                    <a:lumMod val="75000"/>
                  </a:schemeClr>
                </a:solidFill>
                <a:latin typeface="Segoe UI" panose="020B0502040204020203" pitchFamily="34" charset="0"/>
                <a:cs typeface="Segoe UI" panose="020B0502040204020203" pitchFamily="34" charset="0"/>
              </a:rPr>
              <a:t>This table highlights which brands and categories are Amazon Prime eligible, enabling quick identification of products that benefit from Prime advantages like faster shipping and increased customer trust. Prime status can significantly influence buyer decisions, especially in competitive categories</a:t>
            </a:r>
            <a:r>
              <a:rPr lang="en-US" sz="1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988366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8604A-EF81-B048-C398-FD15470E6919}"/>
              </a:ext>
            </a:extLst>
          </p:cNvPr>
          <p:cNvSpPr>
            <a:spLocks noGrp="1"/>
          </p:cNvSpPr>
          <p:nvPr>
            <p:ph type="title"/>
          </p:nvPr>
        </p:nvSpPr>
        <p:spPr>
          <a:xfrm>
            <a:off x="94268" y="226243"/>
            <a:ext cx="3525625" cy="5618084"/>
          </a:xfrm>
        </p:spPr>
        <p:txBody>
          <a:bodyPr vert="horz" lIns="91440" tIns="45720" rIns="91440" bIns="45720" rtlCol="0" anchor="b">
            <a:normAutofit fontScale="90000"/>
          </a:bodyPr>
          <a:lstStyle/>
          <a:p>
            <a:r>
              <a:rPr lang="en-US" sz="1300" b="1" dirty="0">
                <a:solidFill>
                  <a:schemeClr val="accent1">
                    <a:lumMod val="75000"/>
                  </a:schemeClr>
                </a:solidFill>
                <a:latin typeface="Segoe UI" panose="020B0502040204020203" pitchFamily="34" charset="0"/>
                <a:cs typeface="Segoe UI" panose="020B0502040204020203" pitchFamily="34" charset="0"/>
              </a:rPr>
              <a:t>---</a:t>
            </a:r>
            <a:r>
              <a:rPr lang="en-US" sz="1300" dirty="0">
                <a:solidFill>
                  <a:schemeClr val="accent1">
                    <a:lumMod val="75000"/>
                  </a:schemeClr>
                </a:solidFill>
                <a:latin typeface="Segoe UI" panose="020B0502040204020203" pitchFamily="34" charset="0"/>
                <a:cs typeface="Segoe UI" panose="020B0502040204020203" pitchFamily="34" charset="0"/>
              </a:rPr>
              <a:t>This first chart categorizes stock levels to highlight products with critically low inventory (9 units and below). These low-stock items pose a potential risk of stockouts and may disrupt sales if not replenished promptly.</a:t>
            </a:r>
            <a:br>
              <a:rPr lang="en-US" sz="1300" dirty="0">
                <a:solidFill>
                  <a:schemeClr val="accent1">
                    <a:lumMod val="75000"/>
                  </a:schemeClr>
                </a:solidFill>
                <a:latin typeface="Segoe UI" panose="020B0502040204020203" pitchFamily="34" charset="0"/>
                <a:cs typeface="Segoe UI" panose="020B0502040204020203" pitchFamily="34" charset="0"/>
              </a:rPr>
            </a:br>
            <a:br>
              <a:rPr lang="en-US" sz="1300" dirty="0">
                <a:solidFill>
                  <a:schemeClr val="accent1">
                    <a:lumMod val="75000"/>
                  </a:schemeClr>
                </a:solidFill>
                <a:latin typeface="Segoe UI" panose="020B0502040204020203" pitchFamily="34" charset="0"/>
                <a:cs typeface="Segoe UI" panose="020B0502040204020203" pitchFamily="34" charset="0"/>
              </a:rPr>
            </a:br>
            <a:r>
              <a:rPr lang="en-US" sz="1300" b="1" dirty="0">
                <a:solidFill>
                  <a:schemeClr val="accent1">
                    <a:lumMod val="75000"/>
                  </a:schemeClr>
                </a:solidFill>
                <a:latin typeface="Segoe UI" panose="020B0502040204020203" pitchFamily="34" charset="0"/>
                <a:cs typeface="Segoe UI" panose="020B0502040204020203" pitchFamily="34" charset="0"/>
              </a:rPr>
              <a:t>---</a:t>
            </a:r>
            <a:r>
              <a:rPr lang="en-US" sz="1300" dirty="0">
                <a:solidFill>
                  <a:schemeClr val="accent1">
                    <a:lumMod val="75000"/>
                  </a:schemeClr>
                </a:solidFill>
                <a:latin typeface="Segoe UI" panose="020B0502040204020203" pitchFamily="34" charset="0"/>
                <a:cs typeface="Segoe UI" panose="020B0502040204020203" pitchFamily="34" charset="0"/>
              </a:rPr>
              <a:t>US Polo leads in total sales among all product descriptions, indicating strong market demand, customer preference, or effective brand positioning in the second chart. This highlights US Polo as a top-performing product line, and it is worth continued investment in marketing, inventory, and strategic visibility.</a:t>
            </a:r>
            <a:br>
              <a:rPr lang="en-US" sz="1300" dirty="0">
                <a:solidFill>
                  <a:schemeClr val="accent1">
                    <a:lumMod val="75000"/>
                  </a:schemeClr>
                </a:solidFill>
                <a:latin typeface="Segoe UI" panose="020B0502040204020203" pitchFamily="34" charset="0"/>
                <a:cs typeface="Segoe UI" panose="020B0502040204020203" pitchFamily="34" charset="0"/>
              </a:rPr>
            </a:br>
            <a:br>
              <a:rPr lang="en-US" sz="1300" dirty="0">
                <a:solidFill>
                  <a:schemeClr val="accent1">
                    <a:lumMod val="75000"/>
                  </a:schemeClr>
                </a:solidFill>
                <a:latin typeface="Segoe UI" panose="020B0502040204020203" pitchFamily="34" charset="0"/>
                <a:cs typeface="Segoe UI" panose="020B0502040204020203" pitchFamily="34" charset="0"/>
              </a:rPr>
            </a:br>
            <a:r>
              <a:rPr lang="en-US" sz="1300" b="1" dirty="0">
                <a:solidFill>
                  <a:schemeClr val="accent1">
                    <a:lumMod val="75000"/>
                  </a:schemeClr>
                </a:solidFill>
                <a:latin typeface="Segoe UI" panose="020B0502040204020203" pitchFamily="34" charset="0"/>
                <a:cs typeface="Segoe UI" panose="020B0502040204020203" pitchFamily="34" charset="0"/>
              </a:rPr>
              <a:t>---</a:t>
            </a:r>
            <a:r>
              <a:rPr lang="en-US" sz="1300" dirty="0">
                <a:solidFill>
                  <a:schemeClr val="accent1">
                    <a:lumMod val="75000"/>
                  </a:schemeClr>
                </a:solidFill>
                <a:latin typeface="Segoe UI" panose="020B0502040204020203" pitchFamily="34" charset="0"/>
                <a:cs typeface="Segoe UI" panose="020B0502040204020203" pitchFamily="34" charset="0"/>
              </a:rPr>
              <a:t>Women’s Kurtas &amp; Kurtis lead in total sales revenue across all categories, reflecting strong consumer demand and consistent purchase behavior. This category’s performance signals a high-impact area for continued focus in marketing, inventory planning, and sales strategies, which is visibly shown in the 3</a:t>
            </a:r>
            <a:r>
              <a:rPr lang="en-US" sz="1300" baseline="30000" dirty="0">
                <a:solidFill>
                  <a:schemeClr val="accent1">
                    <a:lumMod val="75000"/>
                  </a:schemeClr>
                </a:solidFill>
                <a:latin typeface="Segoe UI" panose="020B0502040204020203" pitchFamily="34" charset="0"/>
                <a:cs typeface="Segoe UI" panose="020B0502040204020203" pitchFamily="34" charset="0"/>
              </a:rPr>
              <a:t>rd</a:t>
            </a:r>
            <a:r>
              <a:rPr lang="en-US" sz="1300" dirty="0">
                <a:solidFill>
                  <a:schemeClr val="accent1">
                    <a:lumMod val="75000"/>
                  </a:schemeClr>
                </a:solidFill>
                <a:latin typeface="Segoe UI" panose="020B0502040204020203" pitchFamily="34" charset="0"/>
                <a:cs typeface="Segoe UI" panose="020B0502040204020203" pitchFamily="34" charset="0"/>
              </a:rPr>
              <a:t> chart.</a:t>
            </a:r>
            <a:br>
              <a:rPr lang="en-US" sz="1300" dirty="0">
                <a:solidFill>
                  <a:schemeClr val="accent1">
                    <a:lumMod val="75000"/>
                  </a:schemeClr>
                </a:solidFill>
                <a:latin typeface="Segoe UI" panose="020B0502040204020203" pitchFamily="34" charset="0"/>
                <a:cs typeface="Segoe UI" panose="020B0502040204020203" pitchFamily="34" charset="0"/>
              </a:rPr>
            </a:br>
            <a:br>
              <a:rPr lang="en-US" sz="1300" dirty="0">
                <a:solidFill>
                  <a:schemeClr val="accent1">
                    <a:lumMod val="75000"/>
                  </a:schemeClr>
                </a:solidFill>
                <a:latin typeface="Segoe UI" panose="020B0502040204020203" pitchFamily="34" charset="0"/>
                <a:cs typeface="Segoe UI" panose="020B0502040204020203" pitchFamily="34" charset="0"/>
              </a:rPr>
            </a:br>
            <a:r>
              <a:rPr lang="en-US" sz="1300" b="1" dirty="0">
                <a:solidFill>
                  <a:schemeClr val="accent1">
                    <a:lumMod val="75000"/>
                  </a:schemeClr>
                </a:solidFill>
                <a:latin typeface="Segoe UI" panose="020B0502040204020203" pitchFamily="34" charset="0"/>
                <a:cs typeface="Segoe UI" panose="020B0502040204020203" pitchFamily="34" charset="0"/>
              </a:rPr>
              <a:t>---</a:t>
            </a:r>
            <a:r>
              <a:rPr lang="en-US" sz="1300" dirty="0">
                <a:solidFill>
                  <a:schemeClr val="accent1">
                    <a:lumMod val="75000"/>
                  </a:schemeClr>
                </a:solidFill>
                <a:latin typeface="Segoe UI" panose="020B0502040204020203" pitchFamily="34" charset="0"/>
                <a:cs typeface="Segoe UI" panose="020B0502040204020203" pitchFamily="34" charset="0"/>
              </a:rPr>
              <a:t>Lastly, Shipment Fulfilled by Merchant accounts for the highest total sales among all delivery types, indicating that merchant-fulfilled logistics are performing strongly. This may reflect greater flexibility, faster processing, or broader product availability under this delivery method</a:t>
            </a:r>
            <a:br>
              <a:rPr lang="en-US" sz="1300" dirty="0">
                <a:latin typeface="Segoe UI" panose="020B0502040204020203" pitchFamily="34" charset="0"/>
                <a:cs typeface="Segoe UI" panose="020B0502040204020203" pitchFamily="34" charset="0"/>
              </a:rPr>
            </a:br>
            <a:br>
              <a:rPr lang="en-US" sz="800" dirty="0"/>
            </a:br>
            <a:br>
              <a:rPr lang="en-US" sz="800" dirty="0"/>
            </a:br>
            <a:br>
              <a:rPr lang="en-US" sz="1100" dirty="0"/>
            </a:br>
            <a:br>
              <a:rPr lang="en-US" sz="1100" dirty="0"/>
            </a:br>
            <a:br>
              <a:rPr lang="en-US" sz="1100" dirty="0"/>
            </a:br>
            <a:endParaRPr lang="en-US" sz="2800" kern="1200" dirty="0">
              <a:solidFill>
                <a:srgbClr val="595959"/>
              </a:solidFill>
              <a:latin typeface="+mj-lt"/>
              <a:ea typeface="+mj-ea"/>
              <a:cs typeface="+mj-cs"/>
            </a:endParaRPr>
          </a:p>
        </p:txBody>
      </p:sp>
      <p:pic>
        <p:nvPicPr>
          <p:cNvPr id="11" name="Content Placeholder 10">
            <a:extLst>
              <a:ext uri="{FF2B5EF4-FFF2-40B4-BE49-F238E27FC236}">
                <a16:creationId xmlns:a16="http://schemas.microsoft.com/office/drawing/2014/main" id="{CD6F1EF2-3570-935C-32C5-F0D00F1E5BB8}"/>
              </a:ext>
            </a:extLst>
          </p:cNvPr>
          <p:cNvPicPr>
            <a:picLocks noGrp="1" noChangeAspect="1"/>
          </p:cNvPicPr>
          <p:nvPr>
            <p:ph idx="1"/>
          </p:nvPr>
        </p:nvPicPr>
        <p:blipFill>
          <a:blip r:embed="rId2"/>
          <a:stretch>
            <a:fillRect/>
          </a:stretch>
        </p:blipFill>
        <p:spPr>
          <a:xfrm>
            <a:off x="3921551" y="0"/>
            <a:ext cx="8176181" cy="6858000"/>
          </a:xfrm>
        </p:spPr>
      </p:pic>
    </p:spTree>
    <p:extLst>
      <p:ext uri="{BB962C8B-B14F-4D97-AF65-F5344CB8AC3E}">
        <p14:creationId xmlns:p14="http://schemas.microsoft.com/office/powerpoint/2010/main" val="2875389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14972</TotalTime>
  <Words>859</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ADLaM Display</vt:lpstr>
      <vt:lpstr>Aptos</vt:lpstr>
      <vt:lpstr>Aptos Display</vt:lpstr>
      <vt:lpstr>Arial</vt:lpstr>
      <vt:lpstr>Calibri</vt:lpstr>
      <vt:lpstr>Segoe UI</vt:lpstr>
      <vt:lpstr>Office Theme</vt:lpstr>
      <vt:lpstr>   Power BI Project Amazon Sales Analysis Dashboard </vt:lpstr>
      <vt:lpstr>Dataset Information</vt:lpstr>
      <vt:lpstr>Project Objectives</vt:lpstr>
      <vt:lpstr>Visual Analysis</vt:lpstr>
      <vt:lpstr>            Key Insights</vt:lpstr>
      <vt:lpstr>---This first chart categorizes stock levels to highlight products with critically low inventory (9 units and below). These low-stock items pose a potential risk of stockouts and may disrupt sales if not replenished promptly.  ---US Polo leads in total sales among all product descriptions, indicating strong market demand, customer preference, or effective brand positioning in the second chart. This highlights US Polo as a top-performing product line, and it is worth continued investment in marketing, inventory, and strategic visibility.  ---Women’s Kurtas &amp; Kurtis lead in total sales revenue across all categories, reflecting strong consumer demand and consistent purchase behavior. This category’s performance signals a high-impact area for continued focus in marketing, inventory planning, and sales strategies, which is visibly shown in the 3rd chart.  ---Lastly, Shipment Fulfilled by Merchant accounts for the highest total sales among all delivery types, indicating that merchant-fulfilled logistics are performing strongly. This may reflect greater flexibility, faster processing, or broader product availability under this delivery method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Anita Oluwayemi</dc:creator>
  <cp:lastModifiedBy>Anita Oluwayemi</cp:lastModifiedBy>
  <cp:revision>11</cp:revision>
  <dcterms:created xsi:type="dcterms:W3CDTF">2025-05-14T11:19:36Z</dcterms:created>
  <dcterms:modified xsi:type="dcterms:W3CDTF">2025-05-28T12:09:01Z</dcterms:modified>
</cp:coreProperties>
</file>