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3" r:id="rId3"/>
    <p:sldId id="295" r:id="rId4"/>
    <p:sldId id="296" r:id="rId5"/>
    <p:sldId id="297" r:id="rId6"/>
    <p:sldId id="279" r:id="rId7"/>
    <p:sldId id="284" r:id="rId8"/>
    <p:sldId id="281" r:id="rId9"/>
    <p:sldId id="288" r:id="rId10"/>
    <p:sldId id="289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6:16:07.70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24575,'27'2'0,"-1"1"0,0 1 0,0 1 0,47 17 0,-15-4 0,712 216 0,-670-203 0,167 66 0,-175-62 0,72 30 0,-110-46 0,-22-7 0,1-2 0,49 10 0,-75-18 0,0 0 0,0 1 0,-1 0 0,1 0 0,-1 0 0,8 6 0,1 0 0,-6-4 0,0 0 0,0 0 0,1-1 0,0 0 0,-1-1 0,17 4 0,-3-2 0,40 16 0,-33-10 0,168 47 0,-81-42 0,-108-14 0,0 0 0,0-1 0,1 0 0,-1 0 0,16-2 0,-25 1 0,1 0 0,-1 0 0,0 0 0,0 0 0,1 0 0,-1 0 0,0 0 0,0 0 0,1 0 0,-1 0 0,0 0 0,0 0 0,0 0 0,1 0 0,-1-1 0,0 1 0,0 0 0,0 0 0,1 0 0,-1 0 0,0 0 0,0-1 0,0 1 0,0 0 0,1 0 0,-1 0 0,0-1 0,0 1 0,0 0 0,0 0 0,0-1 0,0 1 0,0 0 0,0 0 0,0-1 0,0 1 0,0 0 0,0 0 0,0-1 0,0 1 0,0 0 0,0 0 0,0-1 0,0 1 0,0 0 0,-10-15 0,-16-8 0,-66-28 0,60 35 0,-30-20 0,52 27 0,14 7 0,21 11 0,10 12 0,52 41 0,-76-54 0,-1 0 0,0 1 0,0 0 0,10 14 0,-17-19 0,0 1 0,-1 0 0,1 0 0,-1 0 0,0 0 0,0 0 0,-1 0 0,1 1 0,-1-1 0,0 1 0,-1-1 0,1 1 0,-1 5 0,-2 15 0,-6 40 0,4-41 0,-2 45 0,6-54-1365,0-1-5461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2:47:08.32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1 876 24575,'15'18'0,"-13"-16"0,0 1 0,0 0 0,0-1 0,0 1 0,0-1 0,1 0 0,-1 0 0,1 0 0,0 0 0,-1 0 0,1-1 0,0 1 0,0-1 0,0 1 0,6 0 0,-1 0 0,-1-2 0,0 1 0,0-1 0,0 0 0,1 0 0,-1-1 0,0 0 0,0 0 0,0-1 0,0 0 0,0 0 0,0-1 0,0 0 0,-1 0 0,1 0 0,9-7 0,-5 2 0,0 0 0,-1-1 0,0 0 0,0 0 0,-1-1 0,0 0 0,14-23 0,-17 23 0,0 1 0,-1-1 0,-1-1 0,1 1 0,-2 0 0,0-1 0,0 0 0,-1 0 0,0 0 0,0 0 0,-2 0 0,1-13 0,-1 60 0,6-9 0,1 0 0,2 0 0,22 46 0,-23-57 0,1 0 0,0-1 0,1 0 0,1 0 0,0-1 0,1-1 0,16 15 0,-25-25 0,1 0 0,0-1 0,-1 1 0,1-1 0,0 0 0,0 0 0,0 0 0,0 0 0,0-1 0,0 0 0,1 1 0,-1-2 0,1 1 0,-1 0 0,0-1 0,1 0 0,7-1 0,-6 0 0,0 0 0,0-1 0,0 0 0,0 0 0,0-1 0,0 0 0,0 0 0,-1 0 0,0-1 0,0 0 0,6-5 0,1-2 0,-1-1 0,0 0 0,-1-1 0,0 0 0,-1-1 0,0 0 0,-1 0 0,10-27 0,-2-23 0,-15 55 0,0 5 0,-1 16 0,0-7 0,36 470 0,24 5 0,-60-479 0,0 38 0,0-39 0,0 0 0,0 0 0,0 1 0,0-1 0,0 0 0,0 1 0,0-1 0,0 0 0,0 0 0,0 1 0,0-1 0,-1 0 0,1 0 0,0 1 0,0-1 0,0 0 0,0 0 0,0 0 0,-1 1 0,1-1 0,0 0 0,0 0 0,0 0 0,-1 1 0,1-1 0,0 0 0,0 0 0,-1 0 0,1 0 0,0 0 0,0 0 0,-1 0 0,1 0 0,0 0 0,0 1 0,-1-1 0,-13-16 0,1-9 0,2-1 0,0 0 0,-11-44 0,9 28 0,-61-226 0,64 220 0,2 0 0,2-1 0,1-84 0,5 130 0,0 0 0,0 0 0,1 0 0,-1 0 0,0-1 0,1 1 0,0 0 0,0 0 0,0 0 0,0 0 0,0 0 0,1 1 0,-1-1 0,1 0 0,0 0 0,0 1 0,0-1 0,0 1 0,3-3 0,-1 3 0,0 0 0,0 0 0,1 0 0,-1 1 0,0-1 0,1 1 0,-1 0 0,1 0 0,0 1 0,-1-1 0,1 1 0,6 0 0,-3 1 0,0-1 0,-1 1 0,1 0 0,-1 1 0,1 0 0,-1 0 0,14 6 0,-19-7 0,0-1 0,0 1 0,0 0 0,0 1 0,0-1 0,-1 0 0,1 0 0,0 1 0,-1-1 0,1 1 0,-1-1 0,0 1 0,1 0 0,-1 0 0,0-1 0,0 1 0,0 0 0,0 0 0,0 0 0,-1 0 0,1 0 0,0 0 0,-1 0 0,0 0 0,1 1 0,-1-1 0,0 0 0,0 0 0,0 0 0,-1 0 0,1 0 0,0 1 0,-2 1 0,1-2 0,0 0 0,0 0 0,0-1 0,-1 1 0,1-1 0,-1 1 0,1-1 0,-1 1 0,0-1 0,0 0 0,1 0 0,-1 0 0,0 0 0,0 0 0,0 0 0,0-1 0,0 1 0,0 0 0,0-1 0,0 0 0,0 1 0,0-1 0,-1 0 0,1 0 0,0 0 0,0-1 0,-4 0 0,3 1 0,0 0 0,0 0 0,1-1 0,-1 1 0,0-1 0,0 1 0,1-1 0,-1 0 0,0 0 0,1-1 0,-1 1 0,1 0 0,-1-1 0,1 0 0,0 1 0,0-1 0,0 0 0,0 0 0,0 0 0,-3-5 0,5 5 0,-1 1 0,1-1 0,0 1 0,0-1 0,0 0 0,1 1 0,-1-1 0,0 0 0,1 1 0,-1-1 0,1 1 0,-1-1 0,1 1 0,0-1 0,0 1 0,-1-1 0,1 1 0,0 0 0,0 0 0,0-1 0,1 1 0,-1 0 0,0 0 0,0 0 0,3-1 0,36-24 0,34-7 0,-47 23 0,-2-1 0,1-2 0,43-29 0,-62 37 0,0-1 0,-1 0 0,1 0 0,-1-1 0,0 0 0,-1 0 0,1 0 0,-2-1 0,1 0 0,-1 0 0,0 0 0,0 0 0,-1-1 0,-1 1 0,1-1 0,1-12 0,-4 17 0,1 1 0,-1-1 0,0 1 0,0-1 0,-1 0 0,1 1 0,-1-1 0,1 1 0,-1-1 0,0 1 0,-1 0 0,1-1 0,0 1 0,-1 0 0,0 0 0,-3-5 0,4 7 0,0 0 0,0 0 0,-1-1 0,1 1 0,0 0 0,-1 0 0,1 0 0,-1 1 0,1-1 0,-1 0 0,1 0 0,-1 1 0,1-1 0,-1 1 0,0 0 0,1-1 0,-1 1 0,0 0 0,0 0 0,1 0 0,-1 0 0,0 0 0,1 0 0,-1 1 0,0-1 0,1 0 0,-1 1 0,1-1 0,-1 1 0,0 0 0,1 0 0,-1-1 0,1 1 0,0 0 0,-3 2 0,1 0 0,0 0 0,1-1 0,-1 1 0,1 0 0,0 0 0,0 1 0,0-1 0,0 0 0,0 1 0,1-1 0,-1 1 0,1 0 0,0 0 0,0-1 0,0 1 0,0 7 0,0 8 0,0 1 0,2 20 0,0-23 0,-1-13 0,0-1 0,1 0 0,-1 1 0,1-1 0,-1 0 0,1 1 0,0-1 0,1 0 0,-1 0 0,0 0 0,3 4 0,-4-7 0,0 0 0,1 1 0,-1-1 0,0 0 0,1 0 0,-1 1 0,0-1 0,1 0 0,-1 0 0,0 1 0,1-1 0,-1 0 0,0 0 0,1 0 0,-1 0 0,1 1 0,-1-1 0,0 0 0,1 0 0,-1 0 0,1 0 0,-1 0 0,1 0 0,-1 0 0,0 0 0,1 0 0,-1 0 0,1-1 0,-1 1 0,0 0 0,1 0 0,1-2 0,0 1 0,-1 0 0,1-1 0,-1 1 0,0-1 0,0 1 0,1-1 0,-1 1 0,0-1 0,0 0 0,1-3 0,5-13 0,0-1 0,0 0 0,-2-1 0,-1 1 0,4-33 0,-1-102 0,-9 100 0,-3 1 0,-2 0 0,-2 1 0,-19-58 0,17 66 0,11 44 0,-9-28 0,9 27 0,0 0 0,-1 0 0,1 0 0,-1 0 0,1 0 0,-1 0 0,1 0 0,-1 0 0,1 1 0,-1-1 0,0 0 0,0 0 0,1 1 0,-1-1 0,0 0 0,0 1 0,0-1 0,0 0 0,0 1 0,0 0 0,0-1 0,0 1 0,-1-1 0,1 2 0,0-1 0,0 1 0,1-1 0,-1 1 0,0 0 0,0-1 0,1 1 0,-1 0 0,0 0 0,1 0 0,-1-1 0,1 1 0,-1 0 0,1 0 0,0 0 0,-1 0 0,1 0 0,0 0 0,0 0 0,-1 0 0,1 0 0,0 0 0,0 0 0,0 0 0,0 0 0,1 2 0,-2 1 0,0 22 0,0 0 0,1-1 0,2 1 0,1 0 0,6 26 0,41 126 0,73 124 0,-122-300 0,0 0 0,0 0 0,0 0 0,0 0 0,0 0 0,1 0 0,-1 0 0,1 0 0,0 0 0,-1-1 0,1 1 0,0-1 0,0 1 0,0-1 0,0 0 0,0 0 0,0 0 0,0 0 0,0 0 0,4 1 0,-3-2 0,0 0 0,1 0 0,-1 0 0,0 0 0,1 0 0,-1-1 0,1 1 0,-1-1 0,0 0 0,0 0 0,0 0 0,6-3 0,1-2 0,0 0 0,0-1 0,-1 0 0,0 0 0,0-1 0,15-17 0,-18 18 0,-1 0 0,0 0 0,0-1 0,0 0 0,-1 0 0,0 0 0,-1 0 0,0 0 0,0-1 0,0 1 0,-1-1 0,-1 0 0,0 0 0,0 0 0,0 0 0,-2-11 0,1 18 0,0 0 0,0 1 0,-1-1 0,1 0 0,-1 0 0,1 1 0,-1-1 0,0 0 0,1 1 0,-1-1 0,0 0 0,0 1 0,0-1 0,-1 1 0,1 0 0,0-1 0,0 1 0,-1 0 0,1 0 0,-1 0 0,1 0 0,-1 0 0,1 0 0,-1 0 0,0 0 0,1 1 0,-1-1 0,0 1 0,0-1 0,1 1 0,-1 0 0,0-1 0,0 1 0,0 0 0,1 0 0,-1 1 0,0-1 0,-3 1 0,1-1 0,0 1 0,0 0 0,0 0 0,0 0 0,0 1 0,0 0 0,0-1 0,1 1 0,-1 0 0,0 1 0,1-1 0,0 1 0,-1 0 0,1-1 0,-5 8 0,5-3 0,-1 0 0,1 0 0,1 1 0,0 0 0,0-1 0,0 1 0,1 0 0,0 0 0,0 0 0,1 0 0,1 14 0,0-18 0,-1 0 0,1 0 0,0 0 0,0-1 0,0 1 0,0 0 0,1 0 0,0-1 0,0 1 0,0-1 0,3 5 0,-4-6 0,1-1 0,-1 1 0,1-1 0,0 0 0,-1 0 0,1 1 0,0-1 0,0 0 0,0 0 0,0-1 0,0 1 0,0 0 0,0-1 0,0 1 0,0-1 0,0 0 0,0 1 0,0-1 0,0 0 0,0 0 0,0-1 0,3 1 0,-1-1 0,-1 0 0,1 0 0,-1-1 0,1 1 0,-1-1 0,1 0 0,-1 0 0,0 0 0,0 0 0,0 0 0,0-1 0,-1 1 0,1-1 0,-1 0 0,1 0 0,1-3 0,21-20 0,-24 25 0,0 1 0,0-1 0,-1 1 0,1-1 0,0 1 0,0 0 0,0-1 0,-1 1 0,1 0 0,0 0 0,0 0 0,0 0 0,0 0 0,-1 0 0,1 0 0,0 0 0,0 0 0,0 0 0,0 0 0,0 0 0,-1 1 0,1-1 0,1 1 0,20 15 0,11 28 0,-32-41 0,1 0 0,0 0 0,1 0 0,-1 0 0,0 0 0,1 0 0,-1-1 0,1 1 0,3 1 0,-6-4 0,1 1 0,-1-1 0,1 0 0,-1 0 0,1 0 0,-1 0 0,1 0 0,-1 1 0,1-1 0,-1 0 0,1 0 0,0 0 0,-1-1 0,1 1 0,-1 0 0,1 0 0,-1 0 0,1 0 0,-1 0 0,1-1 0,-1 1 0,1 0 0,-1 0 0,1-1 0,13-21 0,-6-3 0,0-1 0,-2 0 0,5-45 0,0-85 0,-9 121 0,1-12 0,0-138 0,-4 166 0,-1 1 0,0-1 0,-2 0 0,0 1 0,-1 0 0,-1 0 0,-12-27 0,17 43 0,0 0 0,0 1 0,-1-1 0,1 0 0,0 0 0,0 1 0,-1-1 0,1 1 0,-1-1 0,0 1 0,-3-3 0,5 4 0,-1 0 0,0-1 0,0 1 0,1 0 0,-1 0 0,0-1 0,0 1 0,1 0 0,-1 0 0,0 0 0,0 0 0,0 0 0,1 0 0,-1 0 0,0 0 0,0 1 0,1-1 0,-1 0 0,0 0 0,0 1 0,1-1 0,-2 1 0,0 0 0,1 1 0,-1 0 0,0-1 0,1 1 0,0 0 0,-1 0 0,1 0 0,0 0 0,0 0 0,0 0 0,0 1 0,0-1 0,0 0 0,1 0 0,-1 1 0,1-1 0,0 0 0,0 1 0,0 4 0,1 11 0,0 1 0,2 0 0,0-1 0,1 0 0,1 0 0,11 27 0,53 101 0,-64-136 0,21 37 0,1 0 0,64 80 0,-88-124 0,0 1 0,0 0 0,1-1 0,-1 0 0,1 0 0,0 0 0,0 0 0,0 0 0,0-1 0,1 0 0,-1 0 0,1 0 0,-1 0 0,1-1 0,0 0 0,-1 0 0,1 0 0,0 0 0,6-1 0,-5 0 0,0-1 0,0 0 0,0 0 0,-1-1 0,1 0 0,0 0 0,0 0 0,-1-1 0,1 1 0,-1-2 0,0 1 0,0 0 0,0-1 0,7-7 0,0 0 0,-1-1 0,-1 0 0,16-22 0,-23 29 0,0 0 0,0 0 0,0-1 0,0 1 0,-1-1 0,0 1 0,0-1 0,-1 0 0,1 1 0,-1-1 0,-1 0 0,1 0 0,-1-6 0,0 9 0,-1 1 0,1 0 0,-1 0 0,0 0 0,0 0 0,0 0 0,0-1 0,0 1 0,0 1 0,0-1 0,-1 0 0,1 0 0,-1 0 0,1 1 0,-1-1 0,0 1 0,1-1 0,-1 1 0,0 0 0,0 0 0,0 0 0,0 0 0,0 0 0,-1 0 0,1 0 0,0 1 0,0-1 0,0 1 0,-1-1 0,1 1 0,-3 0 0,2 0 0,-1 0 0,1 0 0,-1 0 0,1 0 0,-1 0 0,1 1 0,-1 0 0,1 0 0,0 0 0,-1 0 0,1 0 0,0 1 0,0-1 0,0 1 0,0 0 0,0 0 0,0 0 0,1 0 0,-6 5 0,5-2 10,0 0 0,0 0 0,1 0 0,0 0 0,-1 0 0,2 0 0,-1 1 0,0-1 0,1 1 0,0-1 0,0 10 0,1-12-69,0-1-1,0 1 1,0 0-1,0 0 1,1 0 0,-1-1-1,1 1 1,-1 0-1,1-1 1,0 1 0,0 0-1,1-1 1,-1 1-1,0-1 1,1 0 0,-1 1-1,1-1 1,0 0-1,0 0 1,0 0 0,0 0-1,0-1 1,0 1-1,4 2 1,17 6-6767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2:47:09.50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78 24575,'3'-4'0,"9"-4"0,10-5 0,4 0 0,1 2 0,0 0 0,-1 1 0,-5 2-8191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2:47:10.74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24575,'3'0'0,"9"7"0,2 6 0,-1 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1:37:20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1 275 24575,'550'-35'0,"-323"14"0,-104 11 0,235-11 0,-328 20 0,44-8 0,-43 4 0,38 0 0,-65 5 0,0 0 0,0 0 0,0-1 0,-1 1 0,1-1 0,0 0 0,0 0 0,5-2 0,-8 2 0,-1 1 0,1 0 0,-1-1 0,1 1 0,-1 0 0,1-1 0,-1 1 0,0-1 0,1 1 0,-1 0 0,1-1 0,-1 1 0,0-1 0,0 1 0,1-1 0,-1 1 0,0-1 0,0 1 0,0-1 0,0 0 0,1 1 0,-1-1 0,0 1 0,0-1 0,-1-1 0,1 0 0,0 1 0,-1-1 0,1 1 0,-1-1 0,0 1 0,1 0 0,-1-1 0,0 1 0,0 0 0,0-1 0,-2-1 0,-3-3 0,0 1 0,0 0 0,-1 0 0,1 1 0,-1 0 0,0 0 0,-14-6 0,12 7 0,1-1 0,0 0 0,0-1 0,1 0 0,-15-11 0,15 9 0,0 1 0,0 0 0,-1 1 0,0-1 0,0 1 0,0 1 0,-11-5 0,34 14 0,41 17 0,104 57 0,-132-67 0,-16-8 0,-1 1 0,0 0 0,0 0 0,0 1 0,-1 0 0,12 10 0,-20-15 0,-1 1 0,1 0 0,-1 0 0,1-1 0,-1 1 0,0 0 0,1 0 0,-1 1 0,0-1 0,0 0 0,-1 0 0,1 0 0,0 1 0,-1-1 0,1 4 0,-1-3 0,0 0 0,-1 0 0,1 1 0,-1-1 0,0 0 0,1 0 0,-2 0 0,1 0 0,0 0 0,-1 0 0,1 0 0,-1 0 0,0 0 0,-2 2 0,-91 109 0,48-61 0,44-49-227,0 0-1,0 0 1,1 0-1,-1 1 1,-2 8-1,0 2-6598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1:40:56.18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4661 24575,'74'-66'-58,"100"-116"0,-116 118-272,818-925-3087,-323 360 2057,136-138 1755,-667 741 612,-2-1 0,0-1 0,15-32 0,129-171-258,-111 161-698,203-232-51,-188 223 0,-3-3 0,73-123 0,7-9 0,-85 131 0,-30 39 0,64-71 0,-85 104 0,0 0 0,-1 0 0,0-1 0,-1-1 0,5-12 0,19-30 0,11-18 0,-31 51 0,0 1 0,2 1 0,16-20 0,-28 39 0,0 0 0,0 0 0,1 0 0,-1-1 0,0 1 0,0 0 0,0-1 0,0 1 0,-1 0 0,1-1 0,0 1 0,-1-1 0,1 1 0,-1-1 0,1 0 0,-1 1 0,1-1 0,-1 0 0,0 1 0,0-1 0,0 0 0,0 1 0,0-1 0,-1 0 0,1 1 0,0-1 0,-2-2 0,1 2 0,-1 1 0,0-1 0,0 0 0,0 1 0,0 0 0,0-1 0,-1 1 0,1 0 0,0 0 0,0 0 0,-1 1 0,1-1 0,-1 0 0,1 1 0,-1 0 0,1 0 0,-1-1 0,-2 2 0,-5-2 0,-1 2 0,1 0 0,0 0 0,-1 1 0,1 0 0,0 1 0,0 0 0,-17 8 0,-2 0 0,-78 14 0,317-84 0,-191 53 0,0 1 0,0 1 0,0 1 0,1 0 0,-1 2 0,1 0 0,27 3 0,-45-2 0,1 1 0,0-1 0,-1 1 0,1 0 0,-1 0 0,1 0 0,-1 0 0,1 0 0,-1 0 0,0 1 0,0-1 0,1 1 0,-1-1 0,0 1 0,0 0 0,0 0 0,-1 0 0,1 0 0,0 0 0,-1 0 0,0 1 0,1-1 0,1 5 0,0 4 0,0-1 0,0 1 0,-1 0 0,1 18 0,3 12 0,67 238-1365,-65-257-5461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6:16:11.77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24575,'96'13'0,"129"19"0,125 15-644,-75-12-1312,887 133 688,-847-100 1468,-299-64 16,42 15 349,-56-18-520,1 0 0,-1 0 0,0 0-1,1 1 1,-1-1 0,0 1 0,0-1 0,0 1 0,0 0-1,-1 0 1,1 0 0,0 0 0,-1 0 0,1 0 0,-1 0-1,0 1 1,0-1 0,1 3 0,1-1 101,-1-1 1,1 0-1,0 1 1,0-1-1,0 0 1,0-1-1,0 1 1,1-1-1,0 1 1,-1-1-1,1 0 0,0 0 1,0 0-1,4 1 1,1 1-309,39 16 162,57 17 0,-47-18 0,30 3 0,-63-17 0,0 1 0,30 12 0,-54-18 0,35 13 0,-35-13 0,1 1 0,-1-1 0,1 1 0,-1-1 0,1 0 0,-1 0 0,1 1 0,-1-1 0,1 0 0,-1 0 0,0 0 0,1-1 0,-1 1 0,1 0 0,-1-1 0,1 1 0,-1-1 0,1 1 0,-1-1 0,0 1 0,2-2 0,-3 0 0,0 0 0,0 1 0,-1-1 0,1 0 0,-1 1 0,0-1 0,1 1 0,-1-1 0,0 0 0,0 1 0,0 0 0,0-1 0,0 1 0,0 0 0,-1-1 0,1 1 0,0 0 0,-3-1 0,1-1 0,-169-170 0,152 155 0,17 17 0,0-1 0,0 0 0,1 0 0,-1-1 0,1 1 0,-1-1 0,1 1 0,0-1 0,0 0 0,0 1 0,-3-7 0,5 9 0,1 0 0,-1-1 0,0 1 0,0 0 0,0 0 0,0 0 0,0 0 0,1 0 0,-1-1 0,0 1 0,0 0 0,0 0 0,1 0 0,-1 0 0,0 0 0,0 0 0,0 0 0,1 0 0,-1 0 0,0 0 0,0 0 0,0 0 0,1 0 0,-1 0 0,0 0 0,0 0 0,0 0 0,1 0 0,-1 0 0,0 0 0,0 0 0,0 0 0,1 0 0,-1 0 0,0 0 0,0 0 0,0 1 0,1-1 0,-1 0 0,0 0 0,0 0 0,0 0 0,0 0 0,0 1 0,1-1 0,-1 0 0,0 0 0,11 7 0,21 23 0,-1 1 0,-2 2 0,46 66 0,-36-46 0,-25-35 0,-8-11 0,0 0 0,0 0 0,-1 0 0,0 1 0,0 0 0,-1 0 0,0 1 0,4 10 0,-8-17 0,0 0 0,0 0 0,0 0 0,-1-1 0,1 1 0,0 0 0,-1 0 0,0-1 0,1 1 0,-1 0 0,0-1 0,0 1 0,1-1 0,-1 1 0,-1-1 0,1 1 0,0-1 0,0 0 0,0 1 0,-1-1 0,1 0 0,-1 0 0,1 0 0,-3 2 0,-48 21 0,29-14 0,-142 89-1365,155-94-5461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9:48:01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2:46:58.10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1 721 24575,'8'-1'0,"0"1"0,0-1 0,0 0 0,-1-1 0,1 1 0,12-6 0,-3 2 0,290-89-163,1160-366-1968,-1351 423 2170,87-32-39,-202 69 59,0 0 1,0 0-1,0-1 1,0 1-1,0 0 1,0-1-1,0 1 1,0-1-1,0 1 0,0-1 1,0 0-1,-1 1 1,1-1-1,0 0 1,0 0-1,-1 1 1,1-1-1,-1 0 1,1 0-1,0-2 1,-1 3-28,0-1 0,0 1 0,-1-1 0,1 0 1,0 1-1,-1-1 0,1 1 0,-1-1 0,1 1 1,0-1-1,-1 1 0,1-1 0,-1 1 0,0-1 1,1 1-1,-1 0 0,1-1 0,-1 1 0,1 0 0,-1 0 1,0-1-1,-1 1 0,-47-11 272,46 11-342,-66-6 38,54 5 0,18 1 0,2 0 0,-1 0 0,1 0 0,-1 1 0,1 0 0,-1 0 0,0 0 0,1 0 0,-1 1 0,0-1 0,0 1 0,0 0 0,0 1 0,0-1 0,-1 1 0,1-1 0,-1 1 0,1 0 0,-1 0 0,5 7 0,-4-5 0,-1 1 0,-1-1 0,1 1 0,-1-1 0,1 1 0,-2 0 0,1 0 0,-1 0 0,0 0 0,0 0 0,0 0 0,-1 0 0,0 0 0,-1 9 0,-3 19-273,-1 0 0,-2 0 0,-2 0 0,-23 60 0,15-55-6553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2:47:00.6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14 894 24575,'-7'107'0,"3"-77"0,2 0 0,1 0 0,4 42 0,-1-62 0,0 0 0,0 0 0,1 0 0,0-1 0,0 1 0,1-1 0,1 0 0,-1 0 0,2 0 0,-1-1 0,1 0 0,0 0 0,1 0 0,9 8 0,-4-5 0,0-2 0,1 0 0,0 0 0,0-1 0,1-1 0,0 0 0,0-1 0,1-1 0,0 0 0,0-1 0,0 0 0,0-1 0,1-1 0,-1 0 0,1-2 0,0 1 0,15-3 0,-11 0 0,0-1 0,0-1 0,-1 0 0,1-2 0,-1 0 0,0-1 0,-1-1 0,1-1 0,-2 0 0,1-1 0,-1-1 0,27-24 0,-31 23 0,1-2 0,-2 1 0,0-2 0,0 0 0,-2 0 0,0-1 0,0 0 0,-2-1 0,0 0 0,-1 0 0,0-1 0,-2 0 0,0 0 0,-1 0 0,-1 0 0,0-1 0,-1-35 0,-2 50 0,0 0 0,0 1 0,0-1 0,-1 0 0,0 1 0,1-1 0,-1 0 0,-1 1 0,1-1 0,0 1 0,-1-1 0,0 1 0,0 0 0,0 0 0,0 0 0,0 0 0,0 0 0,-1 0 0,-3-2 0,2 2 0,-1 1 0,0-1 0,0 1 0,1 0 0,-1 1 0,0-1 0,0 1 0,-1 0 0,1 0 0,0 1 0,0 0 0,0 0 0,-6 0 0,4 1 0,0-1 0,-1 1 0,1 1 0,0-1 0,0 1 0,0 1 0,1-1 0,-1 1 0,1 0 0,-12 8 0,15-10 0,1 1 0,-1 0 0,1-1 0,0 1 0,0 1 0,0-1 0,0 0 0,0 0 0,0 1 0,1-1 0,-1 1 0,1-1 0,-1 1 0,1 0 0,0 0 0,0-1 0,1 1 0,-1 0 0,0 0 0,1 0 0,0 0 0,-1 0 0,1 0 0,0 0 0,1 0 0,-1 0 0,1 0 0,1 5 0,-1-6 0,0 0 0,0 1 0,1-1 0,-1 0 0,1 0 0,-1-1 0,1 1 0,0 0 0,0-1 0,0 1 0,0-1 0,0 1 0,0-1 0,0 0 0,0 0 0,0 0 0,1 0 0,-1 0 0,0 0 0,1-1 0,-1 1 0,1-1 0,-1 0 0,1 0 0,-1 1 0,5-2 0,2 1 0,1 0 0,0-1 0,-1-1 0,1 1 0,13-5 0,3-4 0,-17 6 0,1 1 0,-1 0 0,1 1 0,18-3 0,-24 5 0,0 0 0,0 0 0,0 0 0,1 1 0,-1 0 0,0 0 0,0 0 0,0 0 0,-1 1 0,1-1 0,0 1 0,0 0 0,-1 0 0,1 1 0,4 3 0,5 7 0,0 0 0,-1 0 0,0 2 0,-1-1 0,0 1 0,8 18 0,-6-11 0,2 0 0,18 21 0,-29-39 0,0 0 0,0 1 0,0-1 0,1-1 0,0 1 0,0-1 0,0 0 0,0 0 0,1 0 0,-1-1 0,1 1 0,-1-2 0,1 1 0,0 0 0,0-1 0,-1 0 0,9 0 0,-6-1 0,1-1 0,-1 0 0,1 0 0,-1-1 0,0 0 0,0 0 0,0-1 0,0 0 0,-1-1 0,1 0 0,13-8 0,9-9 0,-1-1 0,-1-2 0,32-33 0,-45 40 0,0 1 0,-1-2 0,-1 0 0,-1 0 0,-1-1 0,16-37 0,-25 52 0,0-1 0,0 1 0,-1-1 0,0 0 0,0 0 0,0 1 0,-1-1 0,0 0 0,0 0 0,0 0 0,-1-5 0,1 8 0,-1 0 0,0 1 0,0-1 0,0 0 0,0 0 0,0 1 0,0-1 0,0 0 0,0 1 0,-1-1 0,1 1 0,0 0 0,-1-1 0,0 1 0,1 0 0,-1 0 0,0 0 0,1 0 0,-1 0 0,0 1 0,0-1 0,0 0 0,0 1 0,0-1 0,1 1 0,-1 0 0,0 0 0,-4-1 0,-2 1 0,-1 0 0,1 0 0,0 0 0,-1 1 0,1 1 0,0-1 0,0 1 0,0 1 0,0-1 0,0 1 0,1 1 0,-1-1 0,1 1 0,0 1 0,0-1 0,0 1 0,1 0 0,-1 1 0,1 0 0,1 0 0,-1 0 0,1 0 0,0 1 0,0 0 0,1 0 0,0 1 0,0-1 0,1 1 0,0-1 0,0 1 0,1 0 0,0 0 0,0 1 0,1-1 0,0 0 0,0 16 0,2-19 0,-1 1 0,1-1 0,0 0 0,1 1 0,-1-1 0,1 0 0,0 0 0,0 0 0,1 0 0,-1 0 0,1 0 0,0-1 0,1 1 0,5 5 0,-3-4 0,1 0 0,0-1 0,0 0 0,0 0 0,1-1 0,-1 0 0,1 0 0,13 4 0,-1-2 0,1-1 0,-1-1 0,1-1 0,0 0 0,0-2 0,39-2 0,-40-1 0,-1-1 0,1-1 0,-1 0 0,35-14 0,-45 15 0,-1-1 0,1 0 0,0 0 0,-1-1 0,0 0 0,0-1 0,-1 1 0,1-2 0,-1 1 0,-1-1 0,1 0 0,6-9 0,-12 14 0,0 1 0,1-1 0,-1 0 0,0 0 0,0 0 0,0 0 0,0 0 0,0 0 0,-1 0 0,1 0 0,-1-1 0,1 1 0,-1 0 0,0 0 0,0 0 0,0-1 0,0 1 0,0 0 0,0 0 0,0 0 0,-1-1 0,1 1 0,-1 0 0,0 0 0,0 0 0,0 0 0,0 0 0,0 0 0,0 0 0,-3-3 0,2 3 0,-1 0 0,0 1 0,0-1 0,0 0 0,0 1 0,0 0 0,0 0 0,0 0 0,0 0 0,-1 0 0,1 1 0,0-1 0,0 1 0,-1 0 0,1 0 0,0 0 0,-1 1 0,1-1 0,0 1 0,-4 1 0,1-1 0,1 1 0,0 1 0,0-1 0,0 0 0,0 1 0,0 0 0,0 0 0,1 1 0,-6 5 0,8-8 0,1 0 0,0 0 0,0 0 0,0 0 0,0 0 0,0 1 0,0-1 0,0 0 0,0 0 0,0 1 0,1-1 0,-1 1 0,1-1 0,-1 1 0,1-1 0,-1 1 0,1-1 0,0 1 0,0-1 0,-1 1 0,1-1 0,0 1 0,0-1 0,1 1 0,-1-1 0,0 1 0,1 0 0,-1-1 0,0 1 0,1-1 0,0 0 0,-1 1 0,1-1 0,0 0 0,0 1 0,0-1 0,0 0 0,1 2 0,2-1 0,0 0 0,0 1 0,0-1 0,0 0 0,0-1 0,0 1 0,1-1 0,-1 0 0,1 0 0,-1 0 0,1-1 0,-1 1 0,1-1 0,0 0 0,5-1 0,27 3 0,-34-2 0,-1 1 0,1-1 0,0 0 0,-1 0 0,1 0 0,0 0 0,-1 0 0,1 0 0,0-1 0,-1 1 0,1-1 0,-1 0 0,1 0 0,-1 0 0,1 0 0,-1 0 0,0-1 0,1 1 0,-1-1 0,0 1 0,0-1 0,0 0 0,0 0 0,-1 0 0,1 0 0,3-4 0,1-5 0,0-1 0,-1 0 0,0 0 0,6-20 0,-10 28 0,16-59 0,-2-2 0,12-126 0,-21 88 0,-8-121 0,0 178 0,-1 1 0,-3-1 0,-1 1 0,-20-67 0,25 108 0,0 0 0,0 0 0,0-1 0,0 1 0,0 1 0,-7-8 0,9 10 0,0 1 0,-1-1 0,1 1 0,0 0 0,-1 0 0,1-1 0,-1 1 0,1 0 0,0-1 0,-1 1 0,1 0 0,-1 0 0,1 0 0,-1 0 0,1-1 0,-1 1 0,1 0 0,-1 0 0,1 0 0,-1 0 0,1 0 0,-1 0 0,1 0 0,-1 0 0,1 0 0,-2 1 0,1 0 0,0-1 0,0 1 0,1 0 0,-1 0 0,0 0 0,0 0 0,0 0 0,0 1 0,1-1 0,-1 0 0,1 0 0,-1 0 0,1 1 0,-1-1 0,1 2 0,-5 13 0,2 0 0,0 0 0,1 1 0,0 32 0,9 67 0,-6-102 0,6 52 0,3 0 0,22 77 0,-23-112 0,1-1 0,1 0 0,2-1 0,1 0 0,1-1 0,33 46 0,-39-64 0,-1 1 0,2-1 0,-1-1 0,2 0 0,-1 0 0,1-1 0,0-1 0,24 13 0,-27-16 0,0-1 0,1 0 0,-1-1 0,1 0 0,0 0 0,0 0 0,0-1 0,0-1 0,0 0 0,0 0 0,0 0 0,0-1 0,-1-1 0,14-2 0,-17 1 0,1 1 0,-1-1 0,1 0 0,-1 0 0,0 0 0,0-1 0,-1 0 0,1 0 0,-1 0 0,0 0 0,0-1 0,5-5 0,-7 7 0,-1 1 0,1-1 0,0 1 0,-1-1 0,1 1 0,-1-1 0,0 0 0,0 0 0,0 0 0,0 0 0,0 0 0,0 0 0,-1 0 0,0 0 0,0 0 0,0 0 0,0 0 0,0 0 0,0 0 0,-1 0 0,1 0 0,-1 0 0,0 0 0,0 0 0,-3-5 0,3 6 0,0 1 0,-1 0 0,1-1 0,-1 1 0,0 0 0,1-1 0,-1 1 0,0 0 0,0 0 0,0 0 0,0 1 0,0-1 0,0 0 0,0 1 0,0-1 0,0 1 0,0 0 0,0 0 0,0 0 0,0 0 0,0 0 0,-3 0 0,4 0 0,0 0 0,-1 1 0,1-1 0,0 0 0,0 0 0,0 1 0,0-1 0,0 0 0,0 1 0,0-1 0,0 1 0,0 0 0,0-1 0,0 1 0,0 0 0,0-1 0,0 1 0,0 0 0,1 0 0,-1 0 0,0 0 0,1 0 0,-1 0 0,1 0 0,-1 0 0,1 0 0,-1 0 0,1 0 0,-1 0 0,1 0 0,0 0 0,0 0 0,0 1 0,0-1 0,0 0 0,0 0 0,0 0 0,0 0 0,0 3 0,1-3 0,0 1 0,0-1 0,-1 1 0,1-1 0,0 0 0,0 1 0,0-1 0,0 0 0,1 0 0,-1 0 0,0 0 0,0 0 0,1 0 0,-1 0 0,1 0 0,-1 0 0,1 0 0,-1-1 0,1 1 0,-1-1 0,1 1 0,2-1 0,39 7 0,-40-7 0,28 2-1365,-1-2-5461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2:47:01.67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42 24575,'3'0'0,"6"0"0,4 0 0,3 0 0,0-4 0,0-1 0,-2-3 0,-1 0 0,2 1 0,2 1 0,-3 3-8191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2:47:02.9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1 170 24575,'32'-11'0,"44"-14"0,18-7 0,-2 3 0,-9 2 0,-16 5 0,-16 8 0,-16 5-8191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2:47:03.78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2:47:05.01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24575,'0'7'0,"0"20"0,0 21 0,0 12 0,0-4-8191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F7DC-FB9C-5236-26B5-1C405ADF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B02D8-F28C-786C-3209-857ECDEED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DBA0-378F-5AAE-3DD1-CB538DAA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820-3055-4F3F-965B-70E171BBA5F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0A749-C908-8760-A96A-913A45BF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CD2D-108A-F6E9-BEE3-2B569C02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DDEC-1454-4A46-A343-D63B1B5F6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1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F851-D65D-1FD5-9FCC-2C549286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CE532-591B-5B25-492B-2564D2BC9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2F03-F212-66C7-6717-D7263EFE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820-3055-4F3F-965B-70E171BBA5F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5A05B-F705-FACF-02AC-B3B58D88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1E3D4-DE3B-2C6E-A2D5-500C527D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DDEC-1454-4A46-A343-D63B1B5F6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73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FE29D-4D5E-A70C-90EC-594922E18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4EB1B-90EE-60F7-13E5-2FA6F4BD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0357-7B1A-1C31-4218-576754D1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820-3055-4F3F-965B-70E171BBA5F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9187-5DA9-98E1-DF5F-F60C18E8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4E04-5B1C-2CDA-E90F-3C09E3BD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DDEC-1454-4A46-A343-D63B1B5F6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C2CB-7D1F-EB03-705A-0EF25037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2192-D414-0246-FBBC-6D5E97F1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1543-EC79-21A5-221D-A66F875E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820-3055-4F3F-965B-70E171BBA5F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2864-3424-3B90-5177-EA49CD1A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FD0E-8FF9-6FF0-5349-4201640D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DDEC-1454-4A46-A343-D63B1B5F6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7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59EF-1D50-14ED-2A4C-322DD3A5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D3A83-A961-3888-3899-0452FFFA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3D8E-AB11-B4A5-2302-02EB4C26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820-3055-4F3F-965B-70E171BBA5F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C5BA-1E1E-FEA1-1A72-E36004DF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90DB-6776-687B-8411-B7CA5524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DDEC-1454-4A46-A343-D63B1B5F6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61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8E2D-E2AE-0447-F189-40471A3A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54BA-A878-C895-C1A0-003D07983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DFBAE-70D2-BF81-B19B-3E2E3C38D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E8D99-38A0-1584-2C58-01228377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820-3055-4F3F-965B-70E171BBA5F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85CB-3E63-8395-258B-D96B5E65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010AE-B954-EA79-5FA4-DF037761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DDEC-1454-4A46-A343-D63B1B5F6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2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E9A1-1278-EC2D-27A0-8B3FDABC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6FE47-E7C3-D40F-15AF-7CB32736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F5E01-8B29-E098-4290-D0495A90A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90730-9327-C3C1-9327-5817D0D16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36D9-8D49-62AF-1417-2A5DE021B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067AE-AB71-9577-6886-97767F45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820-3055-4F3F-965B-70E171BBA5F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E950-59AD-BE1E-21AD-3B58D48F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97888-6DC0-4A85-615D-BFFC2E17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DDEC-1454-4A46-A343-D63B1B5F6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1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4524-C627-7C5E-AE66-CD3D377C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2FB48-F5F2-6953-9911-03ADEAC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820-3055-4F3F-965B-70E171BBA5F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DE3B2-E0DA-4718-14A4-BC85B2D0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32EBE-6C52-7727-928C-2C508EF9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DDEC-1454-4A46-A343-D63B1B5F6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9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9FFEC-CC36-4C2E-28AB-48138C71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820-3055-4F3F-965B-70E171BBA5F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CCD9B-5220-9EE4-C656-EABF3CE4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BD98-C69D-6736-C761-E3991BEB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DDEC-1454-4A46-A343-D63B1B5F6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0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6DB8-300F-FE75-A25F-66BE88CC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39B3-A374-C58C-56A4-C68C76AD8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55046-EEF9-59B7-BA3C-FB1DB3286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098D0-8E30-DA5E-F73E-46272B6A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820-3055-4F3F-965B-70E171BBA5F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6AB84-21F3-1DFF-4A45-99DCB82B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46215-ADE4-BBB0-1CEF-93DFA605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DDEC-1454-4A46-A343-D63B1B5F6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2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B222-6EB9-6504-57DC-A8D1C4EB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BFA14-98A8-6ECF-9EBA-0939A280C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D36DC-8D8B-6106-6F6E-D5AE94BAA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C8E0-AD27-6CCA-D615-FD4AB065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820-3055-4F3F-965B-70E171BBA5F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17229-1E10-E241-3887-6EE427B4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78ED2-1E2E-6768-E05F-32A54FE1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DDEC-1454-4A46-A343-D63B1B5F6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0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BE5AA-3051-D113-2990-C146EC22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D5EDD-676E-BA31-0130-1737FD75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50DD-E63D-5003-6128-4408C33A1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32820-3055-4F3F-965B-70E171BBA5F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64F9-DD54-3A78-6E48-CABD9F89B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B992F-E1DE-37E2-CE05-BBD4E248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DDEC-1454-4A46-A343-D63B1B5F6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3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52.png"/><Relationship Id="rId18" Type="http://schemas.openxmlformats.org/officeDocument/2006/relationships/customXml" Target="../ink/ink12.xml"/><Relationship Id="rId3" Type="http://schemas.openxmlformats.org/officeDocument/2006/relationships/image" Target="../media/image147.png"/><Relationship Id="rId21" Type="http://schemas.openxmlformats.org/officeDocument/2006/relationships/customXml" Target="../ink/ink13.xml"/><Relationship Id="rId7" Type="http://schemas.openxmlformats.org/officeDocument/2006/relationships/image" Target="../media/image149.png"/><Relationship Id="rId12" Type="http://schemas.openxmlformats.org/officeDocument/2006/relationships/customXml" Target="../ink/ink9.xml"/><Relationship Id="rId17" Type="http://schemas.openxmlformats.org/officeDocument/2006/relationships/image" Target="../media/image154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51.png"/><Relationship Id="rId5" Type="http://schemas.openxmlformats.org/officeDocument/2006/relationships/image" Target="../media/image148.png"/><Relationship Id="rId15" Type="http://schemas.openxmlformats.org/officeDocument/2006/relationships/image" Target="../media/image153.png"/><Relationship Id="rId10" Type="http://schemas.openxmlformats.org/officeDocument/2006/relationships/customXml" Target="../ink/ink8.xml"/><Relationship Id="rId19" Type="http://schemas.openxmlformats.org/officeDocument/2006/relationships/image" Target="../media/image155.png"/><Relationship Id="rId4" Type="http://schemas.openxmlformats.org/officeDocument/2006/relationships/customXml" Target="../ink/ink5.xml"/><Relationship Id="rId9" Type="http://schemas.openxmlformats.org/officeDocument/2006/relationships/image" Target="../media/image150.png"/><Relationship Id="rId14" Type="http://schemas.openxmlformats.org/officeDocument/2006/relationships/customXml" Target="../ink/ink10.xml"/><Relationship Id="rId22" Type="http://schemas.openxmlformats.org/officeDocument/2006/relationships/image" Target="../media/image1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customXml" Target="../ink/ink2.xml"/><Relationship Id="rId4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010F05-193E-5045-1FE5-A860609C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3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5F0F2B9-175F-7C3B-6321-CD7A6E76E722}"/>
              </a:ext>
            </a:extLst>
          </p:cNvPr>
          <p:cNvGrpSpPr/>
          <p:nvPr/>
        </p:nvGrpSpPr>
        <p:grpSpPr>
          <a:xfrm>
            <a:off x="3946740" y="1239000"/>
            <a:ext cx="2993400" cy="947880"/>
            <a:chOff x="3946740" y="1239000"/>
            <a:chExt cx="2993400" cy="9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7B482F-8237-AC81-BDE0-088F342B2C85}"/>
                    </a:ext>
                  </a:extLst>
                </p14:cNvPr>
                <p14:cNvContentPartPr/>
                <p14:nvPr/>
              </p14:nvContentPartPr>
              <p14:xfrm>
                <a:off x="3946740" y="1927320"/>
                <a:ext cx="790920" cy="259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7B482F-8237-AC81-BDE0-088F342B2C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0617" y="1921200"/>
                  <a:ext cx="803166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C804A69-A26C-E4C6-FFAC-757E59F1A9F2}"/>
                    </a:ext>
                  </a:extLst>
                </p14:cNvPr>
                <p14:cNvContentPartPr/>
                <p14:nvPr/>
              </p14:nvContentPartPr>
              <p14:xfrm>
                <a:off x="5016300" y="1506840"/>
                <a:ext cx="849960" cy="50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C804A69-A26C-E4C6-FFAC-757E59F1A9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10180" y="1500724"/>
                  <a:ext cx="862200" cy="51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999B1A-17F0-957D-5A67-5874252600C4}"/>
                    </a:ext>
                  </a:extLst>
                </p14:cNvPr>
                <p14:cNvContentPartPr/>
                <p14:nvPr/>
              </p14:nvContentPartPr>
              <p14:xfrm>
                <a:off x="5592660" y="1661280"/>
                <a:ext cx="53280" cy="15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999B1A-17F0-957D-5A67-5874252600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86498" y="1655160"/>
                  <a:ext cx="65603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DABB30-024E-5BC3-09E2-7C98CC25EBB9}"/>
                    </a:ext>
                  </a:extLst>
                </p14:cNvPr>
                <p14:cNvContentPartPr/>
                <p14:nvPr/>
              </p14:nvContentPartPr>
              <p14:xfrm>
                <a:off x="5630820" y="1584600"/>
                <a:ext cx="191520" cy="6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DABB30-024E-5BC3-09E2-7C98CC25EB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24688" y="1578480"/>
                  <a:ext cx="20378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77FED4-A1F2-673B-6FC0-DA1BAE202ED2}"/>
                    </a:ext>
                  </a:extLst>
                </p14:cNvPr>
                <p14:cNvContentPartPr/>
                <p14:nvPr/>
              </p14:nvContentPartPr>
              <p14:xfrm>
                <a:off x="5912700" y="167604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77FED4-A1F2-673B-6FC0-DA1BAE202E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06580" y="16699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F2D4ED-DA58-9D85-E4C7-42B4DF46E99A}"/>
                    </a:ext>
                  </a:extLst>
                </p14:cNvPr>
                <p14:cNvContentPartPr/>
                <p14:nvPr/>
              </p14:nvContentPartPr>
              <p14:xfrm>
                <a:off x="6049860" y="1683600"/>
                <a:ext cx="360" cy="72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F2D4ED-DA58-9D85-E4C7-42B4DF46E9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43740" y="1677449"/>
                  <a:ext cx="12600" cy="843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EA26C9-64D6-D5A8-69CF-53409FE3A6FC}"/>
                    </a:ext>
                  </a:extLst>
                </p14:cNvPr>
                <p14:cNvContentPartPr/>
                <p14:nvPr/>
              </p14:nvContentPartPr>
              <p14:xfrm>
                <a:off x="6225180" y="1239000"/>
                <a:ext cx="714960" cy="634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EA26C9-64D6-D5A8-69CF-53409FE3A6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19060" y="1232880"/>
                  <a:ext cx="72720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F86580-6190-DCA1-2F70-04A9D5575FC8}"/>
                    </a:ext>
                  </a:extLst>
                </p14:cNvPr>
                <p14:cNvContentPartPr/>
                <p14:nvPr/>
              </p14:nvContentPartPr>
              <p14:xfrm>
                <a:off x="6781380" y="1343400"/>
                <a:ext cx="59400" cy="2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F86580-6190-DCA1-2F70-04A9D5575F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75260" y="1337357"/>
                  <a:ext cx="71640" cy="40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38BE0C-80B2-CF09-79A5-C39EE66CA50B}"/>
                    </a:ext>
                  </a:extLst>
                </p14:cNvPr>
                <p14:cNvContentPartPr/>
                <p14:nvPr/>
              </p14:nvContentPartPr>
              <p14:xfrm>
                <a:off x="6232740" y="1516200"/>
                <a:ext cx="15480" cy="1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38BE0C-80B2-CF09-79A5-C39EE66CA5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26620" y="1510080"/>
                  <a:ext cx="27720" cy="2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9F6ACF5-3131-7DFF-702D-8DC7D20C6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0"/>
          <a:stretch>
            <a:fillRect/>
          </a:stretch>
        </p:blipFill>
        <p:spPr>
          <a:xfrm>
            <a:off x="898525" y="1005840"/>
            <a:ext cx="10515600" cy="385572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3417A84-F6F1-81B1-9C30-184CFF09C206}"/>
                  </a:ext>
                </a:extLst>
              </p14:cNvPr>
              <p14:cNvContentPartPr/>
              <p14:nvPr/>
            </p14:nvContentPartPr>
            <p14:xfrm>
              <a:off x="4320180" y="3657660"/>
              <a:ext cx="599400" cy="167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3417A84-F6F1-81B1-9C30-184CFF09C20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14060" y="3651540"/>
                <a:ext cx="611640" cy="180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EF790F2-60DC-5AE5-A9B4-0A880F35E1ED}"/>
              </a:ext>
            </a:extLst>
          </p:cNvPr>
          <p:cNvSpPr txBox="1"/>
          <p:nvPr/>
        </p:nvSpPr>
        <p:spPr>
          <a:xfrm>
            <a:off x="5050272" y="3472994"/>
            <a:ext cx="490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Serialized data –&gt; Manager data ‘Retrieved’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8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9A854-47B1-FFDF-6CA2-87EABD387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164" y="672062"/>
            <a:ext cx="7735712" cy="566483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1855BF-DE8B-367B-C6DA-F00DCB57EACF}"/>
              </a:ext>
            </a:extLst>
          </p:cNvPr>
          <p:cNvSpPr txBox="1"/>
          <p:nvPr/>
        </p:nvSpPr>
        <p:spPr>
          <a:xfrm>
            <a:off x="4212072" y="2000567"/>
            <a:ext cx="490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Deserialized data –&gt; Create, Update</a:t>
            </a:r>
            <a:endParaRPr lang="en-IN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88E515-92DC-AA1D-3745-DBD90E56AB99}"/>
                  </a:ext>
                </a:extLst>
              </p14:cNvPr>
              <p14:cNvContentPartPr/>
              <p14:nvPr/>
            </p14:nvContentPartPr>
            <p14:xfrm>
              <a:off x="3291300" y="2665500"/>
              <a:ext cx="1458720" cy="167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88E515-92DC-AA1D-3745-DBD90E56AB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5180" y="2659380"/>
                <a:ext cx="1470960" cy="16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27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855D9-31B7-6AC7-9FAF-A0FC189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E3EB-E0C9-69A0-1C73-A1772C29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9E202-257E-802F-6986-7392ED82D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768" y="2026793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66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E3EB-E0C9-69A0-1C73-A1772C29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020F6-64C4-8A4C-1DE3-8B2516BD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008DB-E7D6-9412-66DE-42C87228F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2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E3EB-E0C9-69A0-1C73-A1772C29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020F6-64C4-8A4C-1DE3-8B2516BD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5AF79-ADA9-A6C2-EEFC-D8104AC8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5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A5A2D6-91D8-8460-F98C-DDAB1C1C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789" y="808800"/>
            <a:ext cx="7735710" cy="43513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60839D-792D-7295-38D3-024DB94B7752}"/>
              </a:ext>
            </a:extLst>
          </p:cNvPr>
          <p:cNvSpPr txBox="1"/>
          <p:nvPr/>
        </p:nvSpPr>
        <p:spPr>
          <a:xfrm>
            <a:off x="3180588" y="996696"/>
            <a:ext cx="39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FORWARD – directly access attribute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49AC2-86B8-69E8-974B-BC7DF89482ED}"/>
              </a:ext>
            </a:extLst>
          </p:cNvPr>
          <p:cNvSpPr txBox="1"/>
          <p:nvPr/>
        </p:nvSpPr>
        <p:spPr>
          <a:xfrm>
            <a:off x="3310128" y="3818990"/>
            <a:ext cx="432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BACKWARD – access attribute with related name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EF1BC6-90B9-E936-9EAE-60C58D75E8C5}"/>
                  </a:ext>
                </a:extLst>
              </p14:cNvPr>
              <p14:cNvContentPartPr/>
              <p14:nvPr/>
            </p14:nvContentPartPr>
            <p14:xfrm>
              <a:off x="2243160" y="3669480"/>
              <a:ext cx="897120" cy="37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EF1BC6-90B9-E936-9EAE-60C58D75E8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7040" y="3663360"/>
                <a:ext cx="9093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6B5330-EE09-EAF4-0BEF-25D3D18F80E4}"/>
                  </a:ext>
                </a:extLst>
              </p14:cNvPr>
              <p14:cNvContentPartPr/>
              <p14:nvPr/>
            </p14:nvContentPartPr>
            <p14:xfrm>
              <a:off x="1877400" y="889920"/>
              <a:ext cx="1120680" cy="315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6B5330-EE09-EAF4-0BEF-25D3D18F80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1280" y="883440"/>
                <a:ext cx="1132920" cy="3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34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98126A-8B61-E420-B5F2-A4C290084879}"/>
                  </a:ext>
                </a:extLst>
              </p14:cNvPr>
              <p14:cNvContentPartPr/>
              <p14:nvPr/>
            </p14:nvContentPartPr>
            <p14:xfrm>
              <a:off x="2395440" y="21513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98126A-8B61-E420-B5F2-A4C2900848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9320" y="214524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753639-6EBA-27A5-D540-31ECBD19B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95440" y="114808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7793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EC08D5-F3D2-017C-289D-FC0D89420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85" y="240919"/>
            <a:ext cx="9838567" cy="4351338"/>
          </a:xfrm>
        </p:spPr>
      </p:pic>
    </p:spTree>
    <p:extLst>
      <p:ext uri="{BB962C8B-B14F-4D97-AF65-F5344CB8AC3E}">
        <p14:creationId xmlns:p14="http://schemas.microsoft.com/office/powerpoint/2010/main" val="347352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FC288F-E7BF-0744-D280-82F4E8A64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479" y="307975"/>
            <a:ext cx="8679091" cy="4351338"/>
          </a:xfrm>
        </p:spPr>
      </p:pic>
    </p:spTree>
    <p:extLst>
      <p:ext uri="{BB962C8B-B14F-4D97-AF65-F5344CB8AC3E}">
        <p14:creationId xmlns:p14="http://schemas.microsoft.com/office/powerpoint/2010/main" val="258863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Vikram R</dc:creator>
  <cp:lastModifiedBy>Vikram R</cp:lastModifiedBy>
  <cp:revision>4</cp:revision>
  <dcterms:created xsi:type="dcterms:W3CDTF">2024-09-27T10:40:30Z</dcterms:created>
  <dcterms:modified xsi:type="dcterms:W3CDTF">2024-09-27T11:02:17Z</dcterms:modified>
</cp:coreProperties>
</file>