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8" r:id="rId3"/>
    <p:sldId id="256" r:id="rId4"/>
    <p:sldId id="275" r:id="rId5"/>
  </p:sldIdLst>
  <p:sldSz cx="20104100" cy="11309350"/>
  <p:notesSz cx="20104100" cy="113093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3"/>
    <a:srgbClr val="681748"/>
    <a:srgbClr val="5E6D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4" autoAdjust="0"/>
  </p:normalViewPr>
  <p:slideViewPr>
    <p:cSldViewPr>
      <p:cViewPr>
        <p:scale>
          <a:sx n="42" d="100"/>
          <a:sy n="42" d="100"/>
        </p:scale>
        <p:origin x="-76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C62D8-8DC0-4A3F-AC16-EEC0BDD3D493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41C1-3D7F-4F56-9783-6FEA6A3CD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5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A9926-E532-4F88-BA61-9527F1E08C4B}" type="datetimeFigureOut">
              <a:rPr lang="en-US" altLang="en-US"/>
              <a:pPr>
                <a:defRPr/>
              </a:pPr>
              <a:t>1/15/2021</a:t>
            </a:fld>
            <a:endParaRPr lang="en-US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BBB84-C509-4BAD-9987-529B79810B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6C6E-D002-43BF-B268-F1A660A5244E}" type="datetimeFigureOut">
              <a:rPr lang="en-US" altLang="en-US"/>
              <a:pPr>
                <a:defRPr/>
              </a:pPr>
              <a:t>1/15/2021</a:t>
            </a:fld>
            <a:endParaRPr lang="en-US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A1F6C-0885-4B4F-AC9F-5B592F3287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751ED-EE1C-4FB8-A8AB-6F6C4426FE23}" type="datetimeFigureOut">
              <a:rPr lang="en-US" altLang="en-US"/>
              <a:pPr>
                <a:defRPr/>
              </a:pPr>
              <a:t>1/15/2021</a:t>
            </a:fld>
            <a:endParaRPr lang="en-US" alt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7EFCF-26F5-4FEF-8A13-33B138E2B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D59CC-8B1F-4DB3-9C65-F92179266E58}" type="datetimeFigureOut">
              <a:rPr lang="en-US" altLang="en-US"/>
              <a:pPr>
                <a:defRPr/>
              </a:pPr>
              <a:t>1/15/2021</a:t>
            </a:fld>
            <a:endParaRPr lang="en-US" alt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7089B-D14E-4DF7-9875-9FF81D73D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FAF7-8468-49CB-8F9E-9064455BD987}" type="datetimeFigureOut">
              <a:rPr lang="en-US" altLang="en-US"/>
              <a:pPr>
                <a:defRPr/>
              </a:pPr>
              <a:t>1/15/2021</a:t>
            </a:fld>
            <a:endParaRPr lang="en-US" alt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E7752-BE2C-408D-B292-EC6D278F88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11296650"/>
            <a:ext cx="20104100" cy="0"/>
          </a:xfrm>
          <a:custGeom>
            <a:avLst/>
            <a:gdLst>
              <a:gd name="T0" fmla="*/ 0 w 20104100"/>
              <a:gd name="T1" fmla="*/ 20104099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bk object 17"/>
          <p:cNvSpPr>
            <a:spLocks/>
          </p:cNvSpPr>
          <p:nvPr/>
        </p:nvSpPr>
        <p:spPr bwMode="auto">
          <a:xfrm>
            <a:off x="0" y="11274425"/>
            <a:ext cx="20075525" cy="0"/>
          </a:xfrm>
          <a:custGeom>
            <a:avLst/>
            <a:gdLst>
              <a:gd name="T0" fmla="*/ 0 w 20076160"/>
              <a:gd name="T1" fmla="*/ 20070322 w 200761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076160">
                <a:moveTo>
                  <a:pt x="0" y="0"/>
                </a:moveTo>
                <a:lnTo>
                  <a:pt x="20076037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28575" y="47625"/>
            <a:ext cx="0" cy="11214100"/>
          </a:xfrm>
          <a:custGeom>
            <a:avLst/>
            <a:gdLst>
              <a:gd name="T0" fmla="*/ 0 h 11215370"/>
              <a:gd name="T1" fmla="*/ 11203945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218">
            <a:solidFill>
              <a:srgbClr val="E76A8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0" y="23813"/>
            <a:ext cx="20104100" cy="0"/>
          </a:xfrm>
          <a:custGeom>
            <a:avLst/>
            <a:gdLst>
              <a:gd name="T0" fmla="*/ 0 w 20104100"/>
              <a:gd name="T1" fmla="*/ 20104099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6990">
            <a:solidFill>
              <a:srgbClr val="E76A8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" name="bk object 20"/>
          <p:cNvSpPr>
            <a:spLocks/>
          </p:cNvSpPr>
          <p:nvPr/>
        </p:nvSpPr>
        <p:spPr bwMode="auto">
          <a:xfrm>
            <a:off x="20075525" y="11261725"/>
            <a:ext cx="28575" cy="23813"/>
          </a:xfrm>
          <a:custGeom>
            <a:avLst/>
            <a:gdLst>
              <a:gd name="T0" fmla="*/ 0 w 28575"/>
              <a:gd name="T1" fmla="*/ 33022 h 22859"/>
              <a:gd name="T2" fmla="*/ 28061 w 28575"/>
              <a:gd name="T3" fmla="*/ 33022 h 22859"/>
              <a:gd name="T4" fmla="*/ 28061 w 28575"/>
              <a:gd name="T5" fmla="*/ 0 h 22859"/>
              <a:gd name="T6" fmla="*/ 0 w 28575"/>
              <a:gd name="T7" fmla="*/ 0 h 22859"/>
              <a:gd name="T8" fmla="*/ 0 w 28575"/>
              <a:gd name="T9" fmla="*/ 33022 h 22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75" h="22859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" name="bk object 21"/>
          <p:cNvSpPr>
            <a:spLocks/>
          </p:cNvSpPr>
          <p:nvPr/>
        </p:nvSpPr>
        <p:spPr bwMode="auto">
          <a:xfrm>
            <a:off x="20075525" y="47625"/>
            <a:ext cx="0" cy="11214100"/>
          </a:xfrm>
          <a:custGeom>
            <a:avLst/>
            <a:gdLst>
              <a:gd name="T0" fmla="*/ 0 h 11215370"/>
              <a:gd name="T1" fmla="*/ 11203945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76">
            <a:solidFill>
              <a:srgbClr val="E76A8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Holder 2"/>
          <p:cNvSpPr>
            <a:spLocks noGrp="1"/>
          </p:cNvSpPr>
          <p:nvPr>
            <p:ph type="title"/>
          </p:nvPr>
        </p:nvSpPr>
        <p:spPr bwMode="auto">
          <a:xfrm>
            <a:off x="581025" y="407988"/>
            <a:ext cx="189420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smtClean="0"/>
          </a:p>
        </p:txBody>
      </p:sp>
      <p:sp>
        <p:nvSpPr>
          <p:cNvPr id="1033" name="Holder 3"/>
          <p:cNvSpPr>
            <a:spLocks noGrp="1"/>
          </p:cNvSpPr>
          <p:nvPr>
            <p:ph type="body" idx="1"/>
          </p:nvPr>
        </p:nvSpPr>
        <p:spPr bwMode="auto">
          <a:xfrm>
            <a:off x="2746375" y="2613025"/>
            <a:ext cx="1461135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6E13F85-0253-4CEC-A9A2-F9882BC5079E}" type="datetimeFigureOut">
              <a:rPr lang="en-US" altLang="en-US"/>
              <a:pPr>
                <a:defRPr/>
              </a:pPr>
              <a:t>1/15/2021</a:t>
            </a:fld>
            <a:endParaRPr lang="en-US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13CA28A-089F-4F52-835D-910D9E044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171" name="object 2"/>
          <p:cNvSpPr txBox="1">
            <a:spLocks noChangeArrowheads="1"/>
          </p:cNvSpPr>
          <p:nvPr/>
        </p:nvSpPr>
        <p:spPr bwMode="auto">
          <a:xfrm>
            <a:off x="2965450" y="4283075"/>
            <a:ext cx="16230600" cy="459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11430" rIns="0" bIns="0">
            <a:spAutoFit/>
          </a:bodyPr>
          <a:lstStyle/>
          <a:p>
            <a:pPr marL="12700" algn="ctr" eaLnBrk="1" hangingPunct="1">
              <a:spcBef>
                <a:spcPts val="88"/>
              </a:spcBef>
              <a:tabLst>
                <a:tab pos="3514725" algn="l"/>
              </a:tabLst>
            </a:pPr>
            <a:r>
              <a:rPr lang="pt-BR" altLang="en-US" sz="7900" dirty="0" smtClean="0">
                <a:solidFill>
                  <a:srgbClr val="005893"/>
                </a:solidFill>
                <a:latin typeface="Playfair Display" charset="0"/>
              </a:rPr>
              <a:t>COMPUTER GRAPHICS LAB(16CS73)</a:t>
            </a:r>
            <a:endParaRPr lang="pt-BR" altLang="en-US" sz="7900" dirty="0">
              <a:solidFill>
                <a:srgbClr val="005893"/>
              </a:solidFill>
              <a:latin typeface="Playfair Display" charset="0"/>
            </a:endParaRPr>
          </a:p>
          <a:p>
            <a:pPr marL="12700" algn="ctr" eaLnBrk="1" hangingPunct="1">
              <a:spcBef>
                <a:spcPts val="88"/>
              </a:spcBef>
              <a:tabLst>
                <a:tab pos="3514725" algn="l"/>
              </a:tabLst>
            </a:pPr>
            <a:r>
              <a:rPr lang="pt-BR" altLang="en-US" sz="6600" dirty="0">
                <a:solidFill>
                  <a:schemeClr val="accent6">
                    <a:lumMod val="50000"/>
                  </a:schemeClr>
                </a:solidFill>
                <a:latin typeface="Playfair Display" charset="0"/>
              </a:rPr>
              <a:t>Department of CSE</a:t>
            </a:r>
          </a:p>
          <a:p>
            <a:pPr marL="12700" algn="ctr" eaLnBrk="1" hangingPunct="1">
              <a:spcBef>
                <a:spcPts val="88"/>
              </a:spcBef>
              <a:tabLst>
                <a:tab pos="3514725" algn="l"/>
              </a:tabLst>
            </a:pPr>
            <a:r>
              <a:rPr lang="pt-BR" altLang="en-US" sz="7200" dirty="0">
                <a:solidFill>
                  <a:schemeClr val="accent3">
                    <a:lumMod val="50000"/>
                  </a:schemeClr>
                </a:solidFill>
                <a:latin typeface="Playfair Display" charset="0"/>
              </a:rPr>
              <a:t>Phase </a:t>
            </a:r>
            <a:r>
              <a:rPr lang="pt-BR" altLang="en-US" sz="7200" dirty="0" smtClean="0">
                <a:solidFill>
                  <a:schemeClr val="accent3">
                    <a:lumMod val="50000"/>
                  </a:schemeClr>
                </a:solidFill>
                <a:latin typeface="Playfair Display" charset="0"/>
              </a:rPr>
              <a:t>I</a:t>
            </a:r>
            <a:endParaRPr lang="pt-BR" altLang="en-US" sz="7200" dirty="0">
              <a:solidFill>
                <a:schemeClr val="accent3">
                  <a:lumMod val="50000"/>
                </a:schemeClr>
              </a:solidFill>
              <a:latin typeface="Playfair Display" charset="0"/>
            </a:endParaRPr>
          </a:p>
        </p:txBody>
      </p:sp>
      <p:sp>
        <p:nvSpPr>
          <p:cNvPr id="7172" name="object 3"/>
          <p:cNvSpPr>
            <a:spLocks/>
          </p:cNvSpPr>
          <p:nvPr/>
        </p:nvSpPr>
        <p:spPr bwMode="auto">
          <a:xfrm>
            <a:off x="-6350" y="15875"/>
            <a:ext cx="9377363" cy="6477000"/>
          </a:xfrm>
          <a:custGeom>
            <a:avLst/>
            <a:gdLst>
              <a:gd name="T0" fmla="*/ 29896008 w 7436484"/>
              <a:gd name="T1" fmla="*/ 0 h 5134610"/>
              <a:gd name="T2" fmla="*/ 0 w 7436484"/>
              <a:gd name="T3" fmla="*/ 0 h 5134610"/>
              <a:gd name="T4" fmla="*/ 0 w 7436484"/>
              <a:gd name="T5" fmla="*/ 20690855 h 5134610"/>
              <a:gd name="T6" fmla="*/ 29896008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" name="object 4"/>
          <p:cNvSpPr>
            <a:spLocks noChangeArrowheads="1"/>
          </p:cNvSpPr>
          <p:nvPr/>
        </p:nvSpPr>
        <p:spPr bwMode="auto">
          <a:xfrm>
            <a:off x="471488" y="415925"/>
            <a:ext cx="1846262" cy="1841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7174" name="object 5"/>
          <p:cNvSpPr>
            <a:spLocks noChangeArrowheads="1"/>
          </p:cNvSpPr>
          <p:nvPr/>
        </p:nvSpPr>
        <p:spPr bwMode="auto">
          <a:xfrm>
            <a:off x="5603875" y="1336675"/>
            <a:ext cx="146050" cy="1476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6" name="object 6"/>
          <p:cNvSpPr txBox="1"/>
          <p:nvPr/>
        </p:nvSpPr>
        <p:spPr>
          <a:xfrm>
            <a:off x="2508250" y="720725"/>
            <a:ext cx="3810000" cy="123190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eaLnBrk="1" hangingPunct="1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425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12700" eaLnBrk="1" hangingPunct="1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425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4250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17888" y="407988"/>
            <a:ext cx="3405187" cy="4841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hangingPunct="1">
              <a:spcBef>
                <a:spcPts val="100"/>
              </a:spcBef>
              <a:defRPr/>
            </a:pP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3000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3000" i="1" spc="-80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3000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5363" name="object 4"/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object 5"/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15365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6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15368" name="object 9"/>
          <p:cNvSpPr txBox="1">
            <a:spLocks noChangeArrowheads="1"/>
          </p:cNvSpPr>
          <p:nvPr/>
        </p:nvSpPr>
        <p:spPr bwMode="auto">
          <a:xfrm>
            <a:off x="4413250" y="386556"/>
            <a:ext cx="102425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065" rIns="0" bIns="0">
            <a:spAutoFit/>
          </a:bodyPr>
          <a:lstStyle/>
          <a:p>
            <a:pPr marL="12700" algn="ctr" eaLnBrk="1" hangingPunct="1">
              <a:spcBef>
                <a:spcPts val="100"/>
              </a:spcBef>
              <a:tabLst>
                <a:tab pos="6483350" algn="l"/>
              </a:tabLst>
            </a:pPr>
            <a:r>
              <a:rPr lang="en-US" altLang="en-US" sz="4900" dirty="0" smtClean="0">
                <a:solidFill>
                  <a:srgbClr val="005893"/>
                </a:solidFill>
                <a:latin typeface="Playfair Display" charset="0"/>
              </a:rPr>
              <a:t>Title</a:t>
            </a:r>
            <a:endParaRPr lang="en-US" altLang="en-US" sz="4900" dirty="0">
              <a:solidFill>
                <a:srgbClr val="005893"/>
              </a:solidFill>
              <a:latin typeface="Playfair Display" charset="0"/>
            </a:endParaRPr>
          </a:p>
        </p:txBody>
      </p:sp>
      <p:sp>
        <p:nvSpPr>
          <p:cNvPr id="15369" name="Title 10"/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 smtClean="0">
                <a:latin typeface="Playfair Display" charset="0"/>
                <a:ea typeface="ＭＳ Ｐゴシック" pitchFamily="34" charset="-128"/>
              </a:rPr>
              <a:t>Go, change the world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3684" y="3749675"/>
            <a:ext cx="1886541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2D BALL IN THE BASKET</a:t>
            </a:r>
            <a:endParaRPr lang="en-US" sz="6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8195" name="object 2"/>
          <p:cNvSpPr txBox="1">
            <a:spLocks noChangeArrowheads="1"/>
          </p:cNvSpPr>
          <p:nvPr/>
        </p:nvSpPr>
        <p:spPr bwMode="auto">
          <a:xfrm>
            <a:off x="298450" y="1844675"/>
            <a:ext cx="19805650" cy="605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defTabSz="457200">
              <a:tabLst>
                <a:tab pos="84169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457200">
              <a:tabLst>
                <a:tab pos="84169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457200">
              <a:tabLst>
                <a:tab pos="84169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457200">
              <a:tabLst>
                <a:tab pos="84169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457200">
              <a:tabLst>
                <a:tab pos="84169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  <a:defRPr/>
            </a:pPr>
            <a:r>
              <a:rPr lang="en-US" altLang="en-US" sz="7200" dirty="0" smtClean="0">
                <a:solidFill>
                  <a:srgbClr val="FF0000"/>
                </a:solidFill>
                <a:latin typeface="Helvetica" charset="0"/>
              </a:rPr>
              <a:t>Team Members</a:t>
            </a:r>
          </a:p>
          <a:p>
            <a:pPr marL="1155700" indent="-1143000" eaLnBrk="1" hangingPunct="1">
              <a:lnSpc>
                <a:spcPct val="101000"/>
              </a:lnSpc>
              <a:spcBef>
                <a:spcPts val="100"/>
              </a:spcBef>
              <a:buFontTx/>
              <a:buAutoNum type="arabicPeriod"/>
              <a:defRPr/>
            </a:pPr>
            <a:r>
              <a:rPr lang="en-US" altLang="en-US" sz="4800" dirty="0" smtClean="0">
                <a:solidFill>
                  <a:srgbClr val="6D6E71"/>
                </a:solidFill>
                <a:latin typeface="Helvetica" charset="0"/>
              </a:rPr>
              <a:t>Anita </a:t>
            </a:r>
            <a:r>
              <a:rPr lang="en-US" altLang="en-US" sz="4800" dirty="0" err="1" smtClean="0">
                <a:solidFill>
                  <a:srgbClr val="6D6E71"/>
                </a:solidFill>
                <a:latin typeface="Helvetica" charset="0"/>
              </a:rPr>
              <a:t>Muddanna</a:t>
            </a:r>
            <a:r>
              <a:rPr lang="en-US" altLang="en-US" sz="4800" dirty="0" smtClean="0">
                <a:solidFill>
                  <a:srgbClr val="6D6E71"/>
                </a:solidFill>
                <a:latin typeface="Helvetica" charset="0"/>
              </a:rPr>
              <a:t> </a:t>
            </a:r>
            <a:r>
              <a:rPr lang="en-US" altLang="en-US" sz="4800" dirty="0" err="1" smtClean="0">
                <a:solidFill>
                  <a:srgbClr val="6D6E71"/>
                </a:solidFill>
                <a:latin typeface="Helvetica" charset="0"/>
              </a:rPr>
              <a:t>Halundi</a:t>
            </a:r>
            <a:endParaRPr lang="en-US" altLang="en-US" sz="4800" dirty="0" smtClean="0">
              <a:solidFill>
                <a:srgbClr val="6D6E71"/>
              </a:solidFill>
              <a:latin typeface="Helvetica" charset="0"/>
            </a:endParaRPr>
          </a:p>
          <a:p>
            <a:pPr marL="1155700" indent="-1143000" eaLnBrk="1" hangingPunct="1">
              <a:lnSpc>
                <a:spcPct val="101000"/>
              </a:lnSpc>
              <a:spcBef>
                <a:spcPts val="100"/>
              </a:spcBef>
              <a:buFontTx/>
              <a:buAutoNum type="arabicPeriod"/>
              <a:defRPr/>
            </a:pPr>
            <a:endParaRPr lang="en-US" altLang="en-US" sz="4800" dirty="0">
              <a:solidFill>
                <a:srgbClr val="6D6E71"/>
              </a:solidFill>
              <a:latin typeface="Helvetica" charset="0"/>
            </a:endParaRPr>
          </a:p>
          <a:p>
            <a:pPr eaLnBrk="1" hangingPunct="1">
              <a:lnSpc>
                <a:spcPct val="101000"/>
              </a:lnSpc>
              <a:spcBef>
                <a:spcPts val="100"/>
              </a:spcBef>
              <a:defRPr/>
            </a:pPr>
            <a:endParaRPr lang="en-US" altLang="en-US" sz="7200" dirty="0" smtClean="0">
              <a:solidFill>
                <a:srgbClr val="6D6E71"/>
              </a:solidFill>
              <a:latin typeface="Helvetica" charset="0"/>
            </a:endParaRPr>
          </a:p>
          <a:p>
            <a:pPr eaLnBrk="1" hangingPunct="1">
              <a:lnSpc>
                <a:spcPct val="101000"/>
              </a:lnSpc>
              <a:spcBef>
                <a:spcPts val="100"/>
              </a:spcBef>
              <a:defRPr/>
            </a:pPr>
            <a:r>
              <a:rPr lang="en-US" altLang="en-US" sz="7200" dirty="0" smtClean="0">
                <a:solidFill>
                  <a:srgbClr val="FF0000"/>
                </a:solidFill>
                <a:latin typeface="Helvetica" charset="0"/>
              </a:rPr>
              <a:t>Mentors</a:t>
            </a:r>
          </a:p>
          <a:p>
            <a:pPr eaLnBrk="1" hangingPunct="1">
              <a:lnSpc>
                <a:spcPct val="101000"/>
              </a:lnSpc>
              <a:spcBef>
                <a:spcPts val="100"/>
              </a:spcBef>
              <a:defRPr/>
            </a:pPr>
            <a:endParaRPr lang="en-US" altLang="en-US" sz="2400" dirty="0" smtClean="0">
              <a:solidFill>
                <a:srgbClr val="FF0000"/>
              </a:solidFill>
              <a:latin typeface="Helvetica" charset="0"/>
            </a:endParaRPr>
          </a:p>
          <a:p>
            <a:pPr eaLnBrk="1" hangingPunct="1">
              <a:lnSpc>
                <a:spcPct val="101000"/>
              </a:lnSpc>
              <a:spcBef>
                <a:spcPts val="100"/>
              </a:spcBef>
              <a:defRPr/>
            </a:pPr>
            <a:r>
              <a:rPr lang="en-US" altLang="en-US" sz="4800" dirty="0" smtClean="0">
                <a:solidFill>
                  <a:srgbClr val="6D6E71"/>
                </a:solidFill>
                <a:latin typeface="Helvetica" charset="0"/>
              </a:rPr>
              <a:t>Prof. </a:t>
            </a:r>
            <a:r>
              <a:rPr lang="en-US" altLang="en-US" sz="4800" dirty="0" err="1" smtClean="0">
                <a:solidFill>
                  <a:srgbClr val="6D6E71"/>
                </a:solidFill>
                <a:latin typeface="Helvetica" charset="0"/>
              </a:rPr>
              <a:t>Mamatha</a:t>
            </a:r>
            <a:r>
              <a:rPr lang="en-US" altLang="en-US" sz="4800" dirty="0" smtClean="0">
                <a:solidFill>
                  <a:srgbClr val="6D6E71"/>
                </a:solidFill>
                <a:latin typeface="Helvetica" charset="0"/>
              </a:rPr>
              <a:t> T</a:t>
            </a:r>
          </a:p>
        </p:txBody>
      </p:sp>
      <p:sp>
        <p:nvSpPr>
          <p:cNvPr id="8196" name="object 4"/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object 5"/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8198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8201" name="object 9"/>
          <p:cNvSpPr txBox="1">
            <a:spLocks noChangeArrowheads="1"/>
          </p:cNvSpPr>
          <p:nvPr/>
        </p:nvSpPr>
        <p:spPr bwMode="auto">
          <a:xfrm>
            <a:off x="4413250" y="301625"/>
            <a:ext cx="102425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065" rIns="0" bIns="0">
            <a:spAutoFit/>
          </a:bodyPr>
          <a:lstStyle/>
          <a:p>
            <a:pPr marL="12700" algn="ctr" eaLnBrk="1" hangingPunct="1">
              <a:spcBef>
                <a:spcPts val="100"/>
              </a:spcBef>
              <a:tabLst>
                <a:tab pos="6483350" algn="l"/>
              </a:tabLst>
            </a:pPr>
            <a:r>
              <a:rPr lang="en-US" altLang="en-US" sz="4900">
                <a:solidFill>
                  <a:srgbClr val="005893"/>
                </a:solidFill>
                <a:latin typeface="Playfair Display" charset="0"/>
              </a:rPr>
              <a:t>Team Details</a:t>
            </a:r>
          </a:p>
        </p:txBody>
      </p:sp>
      <p:sp>
        <p:nvSpPr>
          <p:cNvPr id="8202" name="Title 10"/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 smtClean="0">
                <a:latin typeface="Playfair Display" charset="0"/>
                <a:ea typeface="ＭＳ Ｐゴシック" pitchFamily="34" charset="-128"/>
              </a:rPr>
              <a:t>Go, change the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5363" name="object 4"/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object 5"/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  <p:sp>
        <p:nvSpPr>
          <p:cNvPr id="15365" name="object 6"/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6" name="object 7"/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15368" name="object 9"/>
          <p:cNvSpPr txBox="1">
            <a:spLocks noChangeArrowheads="1"/>
          </p:cNvSpPr>
          <p:nvPr/>
        </p:nvSpPr>
        <p:spPr bwMode="auto">
          <a:xfrm>
            <a:off x="4413250" y="301625"/>
            <a:ext cx="102425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065" rIns="0" bIns="0">
            <a:spAutoFit/>
          </a:bodyPr>
          <a:lstStyle/>
          <a:p>
            <a:pPr marL="12700" algn="ctr" eaLnBrk="1" hangingPunct="1">
              <a:spcBef>
                <a:spcPts val="100"/>
              </a:spcBef>
              <a:tabLst>
                <a:tab pos="6483350" algn="l"/>
              </a:tabLst>
            </a:pPr>
            <a:r>
              <a:rPr lang="en-US" altLang="en-US" sz="4900" dirty="0" smtClean="0">
                <a:solidFill>
                  <a:srgbClr val="005893"/>
                </a:solidFill>
                <a:latin typeface="Playfair Display" charset="0"/>
              </a:rPr>
              <a:t>Methodology</a:t>
            </a:r>
            <a:endParaRPr lang="en-US" altLang="en-US" sz="4900" dirty="0">
              <a:solidFill>
                <a:srgbClr val="005893"/>
              </a:solidFill>
              <a:latin typeface="Playfair Display" charset="0"/>
            </a:endParaRPr>
          </a:p>
        </p:txBody>
      </p:sp>
      <p:sp>
        <p:nvSpPr>
          <p:cNvPr id="15369" name="Title 10"/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 smtClean="0">
                <a:latin typeface="Playfair Display" charset="0"/>
                <a:ea typeface="ＭＳ Ｐゴシック" pitchFamily="34" charset="-128"/>
              </a:rPr>
              <a:t>Go, change the world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9650" y="2911475"/>
            <a:ext cx="14630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Creating a sphere as a ball of radius 0.2cm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Creating a basket as a cone shaped and rotating at 90 degree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Ball will be generated randomly  and dropping from a pipe from top to down.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Basket can be moved right and left to collect the ball 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As the ball is collected in the box the level is increased  and the speed of the ball is increased by 0.008s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600" dirty="0" smtClean="0"/>
              <a:t>As the ball is collected in the basket the score count is increased.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>
            <a:alpha val="99000"/>
          </a:schemeClr>
        </a:solidFill>
        <a:ln w="76200">
          <a:solidFill>
            <a:srgbClr val="5E6DB3"/>
          </a:solidFill>
        </a:ln>
      </a:spPr>
      <a:bodyPr rtlCol="0" anchor="ctr"/>
      <a:lstStyle>
        <a:defPPr algn="ctr">
          <a:defRPr dirty="0">
            <a:solidFill>
              <a:srgbClr val="FFFFFF"/>
            </a:solidFill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148</Words>
  <Application>Microsoft Office PowerPoint</Application>
  <PresentationFormat>Custom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Go, change the world</vt:lpstr>
      <vt:lpstr>Go, change the world</vt:lpstr>
      <vt:lpstr>Go, change the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 PPT</dc:title>
  <dc:creator>Srobona Das</dc:creator>
  <cp:lastModifiedBy>soumya aihole</cp:lastModifiedBy>
  <cp:revision>49</cp:revision>
  <dcterms:created xsi:type="dcterms:W3CDTF">2019-11-25T06:56:12Z</dcterms:created>
  <dcterms:modified xsi:type="dcterms:W3CDTF">2021-01-15T04:07:59Z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2019-11-25T00:00:00Z</vt:filetime>
  </property>
</Properties>
</file>