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Average" panose="020B0604020202020204" charset="0"/>
      <p:regular r:id="rId8"/>
    </p:embeddedFont>
    <p:embeddedFont>
      <p:font typeface="Lato" panose="020B060402020202020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Oswald" panose="020B0604020202020204" charset="0"/>
      <p:regular r:id="rId17"/>
      <p:bold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15EBD8-7802-4F0A-A6B3-33A305D79250}">
  <a:tblStyle styleId="{8F15EBD8-7802-4F0A-A6B3-33A305D792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aca21e827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aca21e827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aca21e827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aca21e827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aca21e827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aca21e827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aca21e827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aca21e827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subTitle" idx="1"/>
          </p:nvPr>
        </p:nvSpPr>
        <p:spPr>
          <a:xfrm>
            <a:off x="3906113" y="685900"/>
            <a:ext cx="45264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FFFFFF"/>
                </a:solidFill>
              </a:rPr>
              <a:t>Abusive Language Detection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6094050" y="4545700"/>
            <a:ext cx="2808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Presenter : Anita Kouhestanian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750" y="1491775"/>
            <a:ext cx="2159950" cy="21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29825" y="2696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i="1" u="sng">
                <a:latin typeface="Oswald"/>
                <a:ea typeface="Oswald"/>
                <a:cs typeface="Oswald"/>
                <a:sym typeface="Oswald"/>
              </a:rPr>
              <a:t>Motivation</a:t>
            </a:r>
            <a:endParaRPr sz="3500" i="1" u="sng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026450"/>
            <a:ext cx="7038900" cy="3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verage"/>
              <a:buChar char="❖"/>
            </a:pPr>
            <a:r>
              <a:rPr lang="en" sz="1700">
                <a:latin typeface="Average"/>
                <a:ea typeface="Average"/>
                <a:cs typeface="Average"/>
                <a:sym typeface="Average"/>
              </a:rPr>
              <a:t>There is a high risk of  being  the target of ridicule or even harrasment </a:t>
            </a:r>
            <a:endParaRPr sz="17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verage"/>
              <a:buChar char="❖"/>
            </a:pPr>
            <a:r>
              <a:rPr lang="en" sz="1700">
                <a:latin typeface="Average"/>
                <a:ea typeface="Average"/>
                <a:cs typeface="Average"/>
                <a:sym typeface="Average"/>
              </a:rPr>
              <a:t>The number of people communicating online is increasing</a:t>
            </a:r>
            <a:endParaRPr sz="17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verage"/>
              <a:buChar char="❖"/>
            </a:pPr>
            <a:r>
              <a:rPr lang="en" sz="1700">
                <a:latin typeface="Average"/>
                <a:ea typeface="Average"/>
                <a:cs typeface="Average"/>
                <a:sym typeface="Average"/>
              </a:rPr>
              <a:t>It can affect the mental health of the victims</a:t>
            </a:r>
            <a:endParaRPr sz="17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175" y="2090775"/>
            <a:ext cx="5109648" cy="28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1" u="sng"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3600" b="1" i="1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7500" y="1105400"/>
            <a:ext cx="7038900" cy="3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the data comes from Facebook. The format of the data is the same across training, development, and test sets . Each sample includes the document id, comment, and label.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There are three different classes in this data: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Non-aggressive (NAG):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 Overtly aggressive (OAG): 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 Covertly aggressive (CAG)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50" name="Google Shape;150;p15"/>
          <p:cNvGraphicFramePr/>
          <p:nvPr/>
        </p:nvGraphicFramePr>
        <p:xfrm>
          <a:off x="1297500" y="3106900"/>
          <a:ext cx="7239000" cy="1859160"/>
        </p:xfrm>
        <a:graphic>
          <a:graphicData uri="http://schemas.openxmlformats.org/drawingml/2006/table">
            <a:tbl>
              <a:tblPr>
                <a:noFill/>
                <a:tableStyleId>{8F15EBD8-7802-4F0A-A6B3-33A305D79250}</a:tableStyleId>
              </a:tblPr>
              <a:tblGrid>
                <a:gridCol w="26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Training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Development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Test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Total number of samples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12000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2000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1001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Total number of tokens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345538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55464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16261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Average number of tokens per sample 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29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28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26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342625" y="5403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i="1" u="sng">
                <a:latin typeface="Trebuchet MS"/>
                <a:ea typeface="Trebuchet MS"/>
                <a:cs typeface="Trebuchet MS"/>
                <a:sym typeface="Trebuchet MS"/>
              </a:rPr>
              <a:t>Methodology</a:t>
            </a:r>
            <a:endParaRPr sz="2900" b="1" i="1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1342625" y="1353600"/>
            <a:ext cx="7038900" cy="32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Average"/>
              <a:buChar char="➢"/>
            </a:pP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Data pre-processing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Average"/>
              <a:buChar char="➢"/>
            </a:pP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Word Embedding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Average"/>
              <a:buChar char="➢"/>
            </a:pP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Bidirectional Gated Recurrent Unit (GRU) Model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Average"/>
              <a:buChar char="➢"/>
            </a:pP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Training the Model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Average"/>
              <a:buChar char="➢"/>
            </a:pP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Evaluation 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800" y="3166950"/>
            <a:ext cx="36385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1" u="sng">
                <a:latin typeface="Trebuchet MS"/>
                <a:ea typeface="Trebuchet MS"/>
                <a:cs typeface="Trebuchet MS"/>
                <a:sym typeface="Trebuchet MS"/>
              </a:rPr>
              <a:t>Result</a:t>
            </a:r>
            <a:endParaRPr sz="2800" b="1" i="1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I have trained different models in order to compare them and get the best classifier. The first attempt was implementing the basic Recurrent neural networks. Second, I trained bidirectional GRU mode With only 5 epochs And the result were almost the same as RNN model. Finally, I tried to improve the results by increasing the number of epochs to 10 and it improved the result of the best model by around 5%. 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64" name="Google Shape;164;p17"/>
          <p:cNvGraphicFramePr/>
          <p:nvPr/>
        </p:nvGraphicFramePr>
        <p:xfrm>
          <a:off x="1832300" y="3185850"/>
          <a:ext cx="5733150" cy="1584840"/>
        </p:xfrm>
        <a:graphic>
          <a:graphicData uri="http://schemas.openxmlformats.org/drawingml/2006/table">
            <a:tbl>
              <a:tblPr>
                <a:noFill/>
                <a:tableStyleId>{8F15EBD8-7802-4F0A-A6B3-33A305D79250}</a:tableStyleId>
              </a:tblPr>
              <a:tblGrid>
                <a:gridCol w="191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Model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Loss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F1_Score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RNN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0.0056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38.98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BiGRU(5 epochs)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0.005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39.12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BiGRU(10 epochs)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0.0048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45.05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On-screen Show (16:9)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Oswald</vt:lpstr>
      <vt:lpstr>Average</vt:lpstr>
      <vt:lpstr>Trebuchet MS</vt:lpstr>
      <vt:lpstr>Arial</vt:lpstr>
      <vt:lpstr>Lato</vt:lpstr>
      <vt:lpstr>Montserrat</vt:lpstr>
      <vt:lpstr>Focus</vt:lpstr>
      <vt:lpstr>PowerPoint Presentation</vt:lpstr>
      <vt:lpstr>Motivation</vt:lpstr>
      <vt:lpstr>Data</vt:lpstr>
      <vt:lpstr>Methodology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kouhestanian</dc:creator>
  <cp:lastModifiedBy>anita kouhestanian</cp:lastModifiedBy>
  <cp:revision>1</cp:revision>
  <dcterms:modified xsi:type="dcterms:W3CDTF">2021-02-03T03:56:45Z</dcterms:modified>
</cp:coreProperties>
</file>