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nta Kumaar" initials="A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9" d="100"/>
          <a:sy n="39" d="100"/>
        </p:scale>
        <p:origin x="94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1-21T04:11:01.930" idx="1">
    <p:pos x="6277" y="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endParaRPr/>
          </a:p>
        </p:txBody>
      </p:sp>
      <p:sp>
        <p:nvSpPr>
          <p:cNvPr id="135" name="Shape 135"/>
          <p:cNvSpPr>
            <a:spLocks noGrp="1"/>
          </p:cNvSpPr>
          <p:nvPr>
            <p:ph type="body" sz="quarter" idx="1"/>
          </p:nvPr>
        </p:nvSpPr>
        <p:spPr>
          <a:prstGeom prst="rect">
            <a:avLst/>
          </a:prstGeom>
        </p:spPr>
        <p:txBody>
          <a:bodyPr/>
          <a:lstStyle/>
          <a:p>
            <a:r>
              <a:t>The project is to find the highest amount of counts scored in the category section.</a:t>
            </a:r>
          </a:p>
          <a:p>
            <a:r>
              <a:t>For this the given dataset has to be read, cleaned and visualized to find the highest category section.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noRot="1" noChangeAspect="1"/>
          </p:cNvSpPr>
          <p:nvPr>
            <p:ph type="sldImg"/>
          </p:nvPr>
        </p:nvSpPr>
        <p:spPr>
          <a:xfrm>
            <a:off x="381000" y="685800"/>
            <a:ext cx="6096000" cy="3429000"/>
          </a:xfrm>
          <a:prstGeom prst="rect">
            <a:avLst/>
          </a:prstGeom>
        </p:spPr>
        <p:txBody>
          <a:bodyPr/>
          <a:lstStyle/>
          <a:p>
            <a:endParaRPr/>
          </a:p>
        </p:txBody>
      </p:sp>
      <p:sp>
        <p:nvSpPr>
          <p:cNvPr id="193" name="Shape 193"/>
          <p:cNvSpPr>
            <a:spLocks noGrp="1"/>
          </p:cNvSpPr>
          <p:nvPr>
            <p:ph type="body" sz="quarter" idx="1"/>
          </p:nvPr>
        </p:nvSpPr>
        <p:spPr>
          <a:prstGeom prst="rect">
            <a:avLst/>
          </a:prstGeom>
        </p:spPr>
        <p:txBody>
          <a:bodyPr/>
          <a:lstStyle/>
          <a:p>
            <a:r>
              <a:t>The problem with the dataset is that per day 10000 posts has been given for all categories with multiple content, reaction and reaction types.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noRot="1" noChangeAspect="1"/>
          </p:cNvSpPr>
          <p:nvPr>
            <p:ph type="sldImg"/>
          </p:nvPr>
        </p:nvSpPr>
        <p:spPr>
          <a:prstGeom prst="rect">
            <a:avLst/>
          </a:prstGeom>
        </p:spPr>
        <p:txBody>
          <a:bodyPr/>
          <a:lstStyle/>
          <a:p>
            <a:endParaRPr/>
          </a:p>
        </p:txBody>
      </p:sp>
      <p:sp>
        <p:nvSpPr>
          <p:cNvPr id="295" name="Shape 295"/>
          <p:cNvSpPr>
            <a:spLocks noGrp="1"/>
          </p:cNvSpPr>
          <p:nvPr>
            <p:ph type="body" sz="quarter" idx="1"/>
          </p:nvPr>
        </p:nvSpPr>
        <p:spPr>
          <a:prstGeom prst="rect">
            <a:avLst/>
          </a:prstGeom>
        </p:spPr>
        <p:txBody>
          <a:bodyPr/>
          <a:lstStyle/>
          <a:p>
            <a:r>
              <a:t>As we can clearly state that animals is the category with the highest score of above 70000.</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hape 321"/>
          <p:cNvSpPr>
            <a:spLocks noGrp="1" noRot="1" noChangeAspect="1"/>
          </p:cNvSpPr>
          <p:nvPr>
            <p:ph type="sldImg"/>
          </p:nvPr>
        </p:nvSpPr>
        <p:spPr>
          <a:prstGeom prst="rect">
            <a:avLst/>
          </a:prstGeom>
        </p:spPr>
        <p:txBody>
          <a:bodyPr/>
          <a:lstStyle/>
          <a:p>
            <a:endParaRPr/>
          </a:p>
        </p:txBody>
      </p:sp>
      <p:sp>
        <p:nvSpPr>
          <p:cNvPr id="322" name="Shape 322"/>
          <p:cNvSpPr>
            <a:spLocks noGrp="1"/>
          </p:cNvSpPr>
          <p:nvPr>
            <p:ph type="body" sz="quarter" idx="1"/>
          </p:nvPr>
        </p:nvSpPr>
        <p:spPr>
          <a:prstGeom prst="rect">
            <a:avLst/>
          </a:prstGeom>
        </p:spPr>
        <p:txBody>
          <a:bodyPr/>
          <a:lstStyle/>
          <a:p>
            <a:r>
              <a:t>The month of may has the highest number of posts.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21" name="Body Level One…"/>
          <p:cNvSpPr txBox="1">
            <a:spLocks noGrp="1"/>
          </p:cNvSpPr>
          <p:nvPr>
            <p:ph type="body" sz="quarter" idx="1"/>
          </p:nvPr>
        </p:nvSpPr>
        <p:spPr>
          <a:xfrm>
            <a:off x="457200" y="1600200"/>
            <a:ext cx="8229600" cy="45259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39" name="Body Level One…"/>
          <p:cNvSpPr txBox="1">
            <a:spLocks noGrp="1"/>
          </p:cNvSpPr>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sz="quarter"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quarter"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14400" y="138112"/>
            <a:ext cx="16459200" cy="2262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914400" y="2400300"/>
            <a:ext cx="16459200" cy="7886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94" name="AutoShape 2"/>
          <p:cNvSpPr/>
          <p:nvPr/>
        </p:nvSpPr>
        <p:spPr>
          <a:xfrm>
            <a:off x="16394731" y="0"/>
            <a:ext cx="1893269" cy="10287000"/>
          </a:xfrm>
          <a:prstGeom prst="rect">
            <a:avLst/>
          </a:prstGeom>
          <a:solidFill>
            <a:srgbClr val="FFFFFF"/>
          </a:solidFill>
          <a:ln w="12700">
            <a:miter lim="400000"/>
          </a:ln>
        </p:spPr>
        <p:txBody>
          <a:bodyPr lIns="45719" rIns="45719"/>
          <a:lstStyle/>
          <a:p>
            <a:endParaRPr/>
          </a:p>
        </p:txBody>
      </p:sp>
      <p:grpSp>
        <p:nvGrpSpPr>
          <p:cNvPr id="111" name="Group 3"/>
          <p:cNvGrpSpPr/>
          <p:nvPr/>
        </p:nvGrpSpPr>
        <p:grpSpPr>
          <a:xfrm>
            <a:off x="6545735" y="406153"/>
            <a:ext cx="10042535" cy="9474694"/>
            <a:chOff x="0" y="0"/>
            <a:chExt cx="10042534" cy="9474692"/>
          </a:xfrm>
        </p:grpSpPr>
        <p:pic>
          <p:nvPicPr>
            <p:cNvPr id="95" name="Picture 4" descr="Picture 4"/>
            <p:cNvPicPr>
              <a:picLocks noChangeAspect="1"/>
            </p:cNvPicPr>
            <p:nvPr/>
          </p:nvPicPr>
          <p:blipFill>
            <a:blip r:embed="rId2">
              <a:alphaModFix amt="80000"/>
            </a:blip>
            <a:stretch>
              <a:fillRect/>
            </a:stretch>
          </p:blipFill>
          <p:spPr>
            <a:xfrm>
              <a:off x="5192490" y="0"/>
              <a:ext cx="2253800" cy="2096033"/>
            </a:xfrm>
            <a:prstGeom prst="rect">
              <a:avLst/>
            </a:prstGeom>
            <a:ln w="12700" cap="flat">
              <a:noFill/>
              <a:miter lim="400000"/>
            </a:ln>
            <a:effectLst/>
          </p:spPr>
        </p:pic>
        <p:pic>
          <p:nvPicPr>
            <p:cNvPr id="96" name="Picture 5" descr="Picture 5"/>
            <p:cNvPicPr>
              <a:picLocks noChangeAspect="1"/>
            </p:cNvPicPr>
            <p:nvPr/>
          </p:nvPicPr>
          <p:blipFill>
            <a:blip r:embed="rId2">
              <a:alphaModFix amt="80000"/>
            </a:blip>
            <a:stretch>
              <a:fillRect/>
            </a:stretch>
          </p:blipFill>
          <p:spPr>
            <a:xfrm>
              <a:off x="5192490" y="2459553"/>
              <a:ext cx="2253800" cy="2096034"/>
            </a:xfrm>
            <a:prstGeom prst="rect">
              <a:avLst/>
            </a:prstGeom>
            <a:ln w="12700" cap="flat">
              <a:noFill/>
              <a:miter lim="400000"/>
            </a:ln>
            <a:effectLst/>
          </p:spPr>
        </p:pic>
        <p:pic>
          <p:nvPicPr>
            <p:cNvPr id="97" name="Picture 6" descr="Picture 6"/>
            <p:cNvPicPr>
              <a:picLocks noChangeAspect="1"/>
            </p:cNvPicPr>
            <p:nvPr/>
          </p:nvPicPr>
          <p:blipFill>
            <a:blip r:embed="rId2">
              <a:alphaModFix amt="80000"/>
            </a:blip>
            <a:stretch>
              <a:fillRect/>
            </a:stretch>
          </p:blipFill>
          <p:spPr>
            <a:xfrm>
              <a:off x="5192490" y="4919106"/>
              <a:ext cx="2253800" cy="2096034"/>
            </a:xfrm>
            <a:prstGeom prst="rect">
              <a:avLst/>
            </a:prstGeom>
            <a:ln w="12700" cap="flat">
              <a:noFill/>
              <a:miter lim="400000"/>
            </a:ln>
            <a:effectLst/>
          </p:spPr>
        </p:pic>
        <p:pic>
          <p:nvPicPr>
            <p:cNvPr id="98" name="Picture 7" descr="Picture 7"/>
            <p:cNvPicPr>
              <a:picLocks noChangeAspect="1"/>
            </p:cNvPicPr>
            <p:nvPr/>
          </p:nvPicPr>
          <p:blipFill>
            <a:blip r:embed="rId2">
              <a:alphaModFix amt="80000"/>
            </a:blip>
            <a:stretch>
              <a:fillRect/>
            </a:stretch>
          </p:blipFill>
          <p:spPr>
            <a:xfrm>
              <a:off x="5192490" y="7378660"/>
              <a:ext cx="2253800" cy="2096033"/>
            </a:xfrm>
            <a:prstGeom prst="rect">
              <a:avLst/>
            </a:prstGeom>
            <a:ln w="12700" cap="flat">
              <a:noFill/>
              <a:miter lim="400000"/>
            </a:ln>
            <a:effectLst/>
          </p:spPr>
        </p:pic>
        <p:pic>
          <p:nvPicPr>
            <p:cNvPr id="99" name="Picture 8" descr="Picture 8"/>
            <p:cNvPicPr>
              <a:picLocks noChangeAspect="1"/>
            </p:cNvPicPr>
            <p:nvPr/>
          </p:nvPicPr>
          <p:blipFill>
            <a:blip r:embed="rId2">
              <a:alphaModFix amt="80000"/>
            </a:blip>
            <a:stretch>
              <a:fillRect/>
            </a:stretch>
          </p:blipFill>
          <p:spPr>
            <a:xfrm>
              <a:off x="2596245" y="0"/>
              <a:ext cx="2253799" cy="2096033"/>
            </a:xfrm>
            <a:prstGeom prst="rect">
              <a:avLst/>
            </a:prstGeom>
            <a:ln w="12700" cap="flat">
              <a:noFill/>
              <a:miter lim="400000"/>
            </a:ln>
            <a:effectLst/>
          </p:spPr>
        </p:pic>
        <p:pic>
          <p:nvPicPr>
            <p:cNvPr id="100" name="Picture 9" descr="Picture 9"/>
            <p:cNvPicPr>
              <a:picLocks noChangeAspect="1"/>
            </p:cNvPicPr>
            <p:nvPr/>
          </p:nvPicPr>
          <p:blipFill>
            <a:blip r:embed="rId2">
              <a:alphaModFix amt="80000"/>
            </a:blip>
            <a:stretch>
              <a:fillRect/>
            </a:stretch>
          </p:blipFill>
          <p:spPr>
            <a:xfrm>
              <a:off x="2596245" y="2459553"/>
              <a:ext cx="2253799" cy="2096034"/>
            </a:xfrm>
            <a:prstGeom prst="rect">
              <a:avLst/>
            </a:prstGeom>
            <a:ln w="12700" cap="flat">
              <a:noFill/>
              <a:miter lim="400000"/>
            </a:ln>
            <a:effectLst/>
          </p:spPr>
        </p:pic>
        <p:pic>
          <p:nvPicPr>
            <p:cNvPr id="101" name="Picture 10" descr="Picture 10"/>
            <p:cNvPicPr>
              <a:picLocks noChangeAspect="1"/>
            </p:cNvPicPr>
            <p:nvPr/>
          </p:nvPicPr>
          <p:blipFill>
            <a:blip r:embed="rId2">
              <a:alphaModFix amt="80000"/>
            </a:blip>
            <a:stretch>
              <a:fillRect/>
            </a:stretch>
          </p:blipFill>
          <p:spPr>
            <a:xfrm>
              <a:off x="2596245" y="4919106"/>
              <a:ext cx="2253799" cy="2096034"/>
            </a:xfrm>
            <a:prstGeom prst="rect">
              <a:avLst/>
            </a:prstGeom>
            <a:ln w="12700" cap="flat">
              <a:noFill/>
              <a:miter lim="400000"/>
            </a:ln>
            <a:effectLst/>
          </p:spPr>
        </p:pic>
        <p:pic>
          <p:nvPicPr>
            <p:cNvPr id="102" name="Picture 11" descr="Picture 11"/>
            <p:cNvPicPr>
              <a:picLocks noChangeAspect="1"/>
            </p:cNvPicPr>
            <p:nvPr/>
          </p:nvPicPr>
          <p:blipFill>
            <a:blip r:embed="rId2">
              <a:alphaModFix amt="80000"/>
            </a:blip>
            <a:stretch>
              <a:fillRect/>
            </a:stretch>
          </p:blipFill>
          <p:spPr>
            <a:xfrm>
              <a:off x="2596245" y="7378660"/>
              <a:ext cx="2253799" cy="2096033"/>
            </a:xfrm>
            <a:prstGeom prst="rect">
              <a:avLst/>
            </a:prstGeom>
            <a:ln w="12700" cap="flat">
              <a:noFill/>
              <a:miter lim="400000"/>
            </a:ln>
            <a:effectLst/>
          </p:spPr>
        </p:pic>
        <p:pic>
          <p:nvPicPr>
            <p:cNvPr id="103" name="Picture 12" descr="Picture 12"/>
            <p:cNvPicPr>
              <a:picLocks noChangeAspect="1"/>
            </p:cNvPicPr>
            <p:nvPr/>
          </p:nvPicPr>
          <p:blipFill>
            <a:blip r:embed="rId2">
              <a:alphaModFix amt="80000"/>
            </a:blip>
            <a:stretch>
              <a:fillRect/>
            </a:stretch>
          </p:blipFill>
          <p:spPr>
            <a:xfrm>
              <a:off x="0" y="0"/>
              <a:ext cx="2253799" cy="2096033"/>
            </a:xfrm>
            <a:prstGeom prst="rect">
              <a:avLst/>
            </a:prstGeom>
            <a:ln w="12700" cap="flat">
              <a:noFill/>
              <a:miter lim="400000"/>
            </a:ln>
            <a:effectLst/>
          </p:spPr>
        </p:pic>
        <p:pic>
          <p:nvPicPr>
            <p:cNvPr id="104" name="Picture 13" descr="Picture 13"/>
            <p:cNvPicPr>
              <a:picLocks noChangeAspect="1"/>
            </p:cNvPicPr>
            <p:nvPr/>
          </p:nvPicPr>
          <p:blipFill>
            <a:blip r:embed="rId2">
              <a:alphaModFix amt="80000"/>
            </a:blip>
            <a:stretch>
              <a:fillRect/>
            </a:stretch>
          </p:blipFill>
          <p:spPr>
            <a:xfrm>
              <a:off x="0" y="2459553"/>
              <a:ext cx="2253799" cy="2096034"/>
            </a:xfrm>
            <a:prstGeom prst="rect">
              <a:avLst/>
            </a:prstGeom>
            <a:ln w="12700" cap="flat">
              <a:noFill/>
              <a:miter lim="400000"/>
            </a:ln>
            <a:effectLst/>
          </p:spPr>
        </p:pic>
        <p:pic>
          <p:nvPicPr>
            <p:cNvPr id="105" name="Picture 14" descr="Picture 14"/>
            <p:cNvPicPr>
              <a:picLocks noChangeAspect="1"/>
            </p:cNvPicPr>
            <p:nvPr/>
          </p:nvPicPr>
          <p:blipFill>
            <a:blip r:embed="rId2">
              <a:alphaModFix amt="80000"/>
            </a:blip>
            <a:stretch>
              <a:fillRect/>
            </a:stretch>
          </p:blipFill>
          <p:spPr>
            <a:xfrm>
              <a:off x="0" y="4919106"/>
              <a:ext cx="2253799" cy="2096034"/>
            </a:xfrm>
            <a:prstGeom prst="rect">
              <a:avLst/>
            </a:prstGeom>
            <a:ln w="12700" cap="flat">
              <a:noFill/>
              <a:miter lim="400000"/>
            </a:ln>
            <a:effectLst/>
          </p:spPr>
        </p:pic>
        <p:pic>
          <p:nvPicPr>
            <p:cNvPr id="106" name="Picture 15" descr="Picture 15"/>
            <p:cNvPicPr>
              <a:picLocks noChangeAspect="1"/>
            </p:cNvPicPr>
            <p:nvPr/>
          </p:nvPicPr>
          <p:blipFill>
            <a:blip r:embed="rId2">
              <a:alphaModFix amt="80000"/>
            </a:blip>
            <a:stretch>
              <a:fillRect/>
            </a:stretch>
          </p:blipFill>
          <p:spPr>
            <a:xfrm>
              <a:off x="0" y="7378660"/>
              <a:ext cx="2253799" cy="2096033"/>
            </a:xfrm>
            <a:prstGeom prst="rect">
              <a:avLst/>
            </a:prstGeom>
            <a:ln w="12700" cap="flat">
              <a:noFill/>
              <a:miter lim="400000"/>
            </a:ln>
            <a:effectLst/>
          </p:spPr>
        </p:pic>
        <p:pic>
          <p:nvPicPr>
            <p:cNvPr id="107" name="Picture 16" descr="Picture 16"/>
            <p:cNvPicPr>
              <a:picLocks noChangeAspect="1"/>
            </p:cNvPicPr>
            <p:nvPr/>
          </p:nvPicPr>
          <p:blipFill>
            <a:blip r:embed="rId2">
              <a:alphaModFix amt="80000"/>
            </a:blip>
            <a:stretch>
              <a:fillRect/>
            </a:stretch>
          </p:blipFill>
          <p:spPr>
            <a:xfrm>
              <a:off x="7788735" y="0"/>
              <a:ext cx="2253800" cy="2096033"/>
            </a:xfrm>
            <a:prstGeom prst="rect">
              <a:avLst/>
            </a:prstGeom>
            <a:ln w="12700" cap="flat">
              <a:noFill/>
              <a:miter lim="400000"/>
            </a:ln>
            <a:effectLst/>
          </p:spPr>
        </p:pic>
        <p:pic>
          <p:nvPicPr>
            <p:cNvPr id="108" name="Picture 17" descr="Picture 17"/>
            <p:cNvPicPr>
              <a:picLocks noChangeAspect="1"/>
            </p:cNvPicPr>
            <p:nvPr/>
          </p:nvPicPr>
          <p:blipFill>
            <a:blip r:embed="rId2">
              <a:alphaModFix amt="80000"/>
            </a:blip>
            <a:stretch>
              <a:fillRect/>
            </a:stretch>
          </p:blipFill>
          <p:spPr>
            <a:xfrm>
              <a:off x="7788735" y="2459553"/>
              <a:ext cx="2253800" cy="2096034"/>
            </a:xfrm>
            <a:prstGeom prst="rect">
              <a:avLst/>
            </a:prstGeom>
            <a:ln w="12700" cap="flat">
              <a:noFill/>
              <a:miter lim="400000"/>
            </a:ln>
            <a:effectLst/>
          </p:spPr>
        </p:pic>
        <p:pic>
          <p:nvPicPr>
            <p:cNvPr id="109" name="Picture 18" descr="Picture 18"/>
            <p:cNvPicPr>
              <a:picLocks noChangeAspect="1"/>
            </p:cNvPicPr>
            <p:nvPr/>
          </p:nvPicPr>
          <p:blipFill>
            <a:blip r:embed="rId2">
              <a:alphaModFix amt="80000"/>
            </a:blip>
            <a:stretch>
              <a:fillRect/>
            </a:stretch>
          </p:blipFill>
          <p:spPr>
            <a:xfrm>
              <a:off x="7788735" y="4919106"/>
              <a:ext cx="2253800" cy="2096034"/>
            </a:xfrm>
            <a:prstGeom prst="rect">
              <a:avLst/>
            </a:prstGeom>
            <a:ln w="12700" cap="flat">
              <a:noFill/>
              <a:miter lim="400000"/>
            </a:ln>
            <a:effectLst/>
          </p:spPr>
        </p:pic>
        <p:pic>
          <p:nvPicPr>
            <p:cNvPr id="110" name="Picture 19" descr="Picture 19"/>
            <p:cNvPicPr>
              <a:picLocks noChangeAspect="1"/>
            </p:cNvPicPr>
            <p:nvPr/>
          </p:nvPicPr>
          <p:blipFill>
            <a:blip r:embed="rId2">
              <a:alphaModFix amt="80000"/>
            </a:blip>
            <a:stretch>
              <a:fillRect/>
            </a:stretch>
          </p:blipFill>
          <p:spPr>
            <a:xfrm>
              <a:off x="7788735" y="7378660"/>
              <a:ext cx="2253800" cy="2096033"/>
            </a:xfrm>
            <a:prstGeom prst="rect">
              <a:avLst/>
            </a:prstGeom>
            <a:ln w="12700" cap="flat">
              <a:noFill/>
              <a:miter lim="400000"/>
            </a:ln>
            <a:effectLst/>
          </p:spPr>
        </p:pic>
      </p:grpSp>
      <p:grpSp>
        <p:nvGrpSpPr>
          <p:cNvPr id="114" name="Group 20"/>
          <p:cNvGrpSpPr/>
          <p:nvPr/>
        </p:nvGrpSpPr>
        <p:grpSpPr>
          <a:xfrm>
            <a:off x="1104900" y="824285"/>
            <a:ext cx="8750844" cy="8318193"/>
            <a:chOff x="0" y="0"/>
            <a:chExt cx="8750843" cy="8318192"/>
          </a:xfrm>
        </p:grpSpPr>
        <p:sp>
          <p:nvSpPr>
            <p:cNvPr id="112" name="Freeform 22"/>
            <p:cNvSpPr/>
            <p:nvPr/>
          </p:nvSpPr>
          <p:spPr>
            <a:xfrm>
              <a:off x="1448876" y="1016225"/>
              <a:ext cx="7301968" cy="7301969"/>
            </a:xfrm>
            <a:prstGeom prst="ellipse">
              <a:avLst/>
            </a:prstGeom>
            <a:solidFill>
              <a:srgbClr val="2831A2"/>
            </a:solidFill>
            <a:ln w="12700" cap="flat">
              <a:noFill/>
              <a:miter lim="400000"/>
            </a:ln>
            <a:effectLst/>
          </p:spPr>
          <p:txBody>
            <a:bodyPr wrap="square" lIns="45719" tIns="45719" rIns="45719" bIns="45719" numCol="1" anchor="t">
              <a:noAutofit/>
            </a:bodyPr>
            <a:lstStyle/>
            <a:p>
              <a:endParaRPr/>
            </a:p>
          </p:txBody>
        </p:sp>
        <p:pic>
          <p:nvPicPr>
            <p:cNvPr id="113" name="Picture 23" descr="Picture 23"/>
            <p:cNvPicPr>
              <a:picLocks noChangeAspect="1"/>
            </p:cNvPicPr>
            <p:nvPr/>
          </p:nvPicPr>
          <p:blipFill>
            <a:blip r:embed="rId3"/>
            <a:srcRect b="321"/>
            <a:stretch>
              <a:fillRect/>
            </a:stretch>
          </p:blipFill>
          <p:spPr>
            <a:xfrm rot="16484542">
              <a:off x="297104" y="282208"/>
              <a:ext cx="7301969" cy="7317535"/>
            </a:xfrm>
            <a:prstGeom prst="rect">
              <a:avLst/>
            </a:prstGeom>
            <a:ln w="12700" cap="flat">
              <a:noFill/>
              <a:miter lim="400000"/>
            </a:ln>
            <a:effectLst/>
          </p:spPr>
        </p:pic>
      </p:grpSp>
      <p:sp>
        <p:nvSpPr>
          <p:cNvPr id="115" name="TextBox 24"/>
          <p:cNvSpPr txBox="1"/>
          <p:nvPr/>
        </p:nvSpPr>
        <p:spPr>
          <a:xfrm>
            <a:off x="2407760" y="3223086"/>
            <a:ext cx="5290455" cy="55399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a:defRPr sz="6000" spc="-104">
                <a:solidFill>
                  <a:srgbClr val="FFFFFF"/>
                </a:solidFill>
              </a:defRPr>
            </a:pPr>
            <a:r>
              <a:rPr dirty="0"/>
              <a:t>Accenture: -</a:t>
            </a:r>
          </a:p>
          <a:p>
            <a:pPr algn="ctr">
              <a:defRPr sz="6000" spc="-104">
                <a:solidFill>
                  <a:srgbClr val="FFFFFF"/>
                </a:solidFill>
              </a:defRPr>
            </a:pPr>
            <a:r>
              <a:rPr dirty="0"/>
              <a:t>Data Analytics</a:t>
            </a:r>
          </a:p>
          <a:p>
            <a:pPr algn="ctr">
              <a:defRPr sz="6000" spc="-104">
                <a:solidFill>
                  <a:srgbClr val="FFFFFF"/>
                </a:solidFill>
              </a:defRPr>
            </a:pPr>
            <a:r>
              <a:rPr dirty="0"/>
              <a:t>and Visualization</a:t>
            </a:r>
            <a:endParaRPr lang="en-IN" dirty="0"/>
          </a:p>
          <a:p>
            <a:pPr algn="ctr">
              <a:defRPr sz="6000" spc="-104">
                <a:solidFill>
                  <a:srgbClr val="FFFFFF"/>
                </a:solidFill>
              </a:defRPr>
            </a:pPr>
            <a:r>
              <a:rPr lang="en-IN" dirty="0"/>
              <a:t>Submitted by-Anita Paul</a:t>
            </a:r>
          </a:p>
          <a:p>
            <a:pPr algn="ctr">
              <a:defRPr sz="6000" spc="-104">
                <a:solidFill>
                  <a:srgbClr val="FFFFFF"/>
                </a:solidFill>
              </a:defRPr>
            </a:pP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4" name="Picture 2" descr="Picture 2"/>
          <p:cNvPicPr>
            <a:picLocks noChangeAspect="1"/>
          </p:cNvPicPr>
          <p:nvPr/>
        </p:nvPicPr>
        <p:blipFill>
          <a:blip r:embed="rId2"/>
          <a:stretch>
            <a:fillRect/>
          </a:stretch>
        </p:blipFill>
        <p:spPr>
          <a:xfrm rot="5400000">
            <a:off x="10143618" y="4655932"/>
            <a:ext cx="942467" cy="279599"/>
          </a:xfrm>
          <a:prstGeom prst="rect">
            <a:avLst/>
          </a:prstGeom>
          <a:ln w="12700">
            <a:miter lim="400000"/>
          </a:ln>
        </p:spPr>
      </p:pic>
      <p:pic>
        <p:nvPicPr>
          <p:cNvPr id="325" name="Picture 3" descr="Picture 3"/>
          <p:cNvPicPr>
            <a:picLocks noChangeAspect="1"/>
          </p:cNvPicPr>
          <p:nvPr/>
        </p:nvPicPr>
        <p:blipFill>
          <a:blip r:embed="rId2"/>
          <a:stretch>
            <a:fillRect/>
          </a:stretch>
        </p:blipFill>
        <p:spPr>
          <a:xfrm rot="5400000">
            <a:off x="10143618" y="2227332"/>
            <a:ext cx="942467" cy="279599"/>
          </a:xfrm>
          <a:prstGeom prst="rect">
            <a:avLst/>
          </a:prstGeom>
          <a:ln w="12700">
            <a:miter lim="400000"/>
          </a:ln>
        </p:spPr>
      </p:pic>
      <p:pic>
        <p:nvPicPr>
          <p:cNvPr id="326" name="Picture 4" descr="Picture 4"/>
          <p:cNvPicPr>
            <a:picLocks noChangeAspect="1"/>
          </p:cNvPicPr>
          <p:nvPr/>
        </p:nvPicPr>
        <p:blipFill>
          <a:blip r:embed="rId2"/>
          <a:stretch>
            <a:fillRect/>
          </a:stretch>
        </p:blipFill>
        <p:spPr>
          <a:xfrm rot="5400000">
            <a:off x="10143618" y="7780070"/>
            <a:ext cx="942467" cy="279599"/>
          </a:xfrm>
          <a:prstGeom prst="rect">
            <a:avLst/>
          </a:prstGeom>
          <a:ln w="12700">
            <a:miter lim="400000"/>
          </a:ln>
        </p:spPr>
      </p:pic>
      <p:pic>
        <p:nvPicPr>
          <p:cNvPr id="327" name="Picture 5" descr="Picture 5"/>
          <p:cNvPicPr>
            <a:picLocks noChangeAspect="1"/>
          </p:cNvPicPr>
          <p:nvPr/>
        </p:nvPicPr>
        <p:blipFill>
          <a:blip r:embed="rId3"/>
          <a:srcRect l="4069" t="1617" r="4068" b="1616"/>
          <a:stretch>
            <a:fillRect/>
          </a:stretch>
        </p:blipFill>
        <p:spPr>
          <a:xfrm>
            <a:off x="4210605" y="1580430"/>
            <a:ext cx="6187234" cy="7144471"/>
          </a:xfrm>
          <a:prstGeom prst="rect">
            <a:avLst/>
          </a:prstGeom>
          <a:ln w="12700">
            <a:miter lim="400000"/>
          </a:ln>
        </p:spPr>
      </p:pic>
      <p:sp>
        <p:nvSpPr>
          <p:cNvPr id="328" name="TextBox 6"/>
          <p:cNvSpPr txBox="1"/>
          <p:nvPr/>
        </p:nvSpPr>
        <p:spPr>
          <a:xfrm>
            <a:off x="218393" y="4537111"/>
            <a:ext cx="4703553" cy="1229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9600"/>
              </a:lnSpc>
              <a:defRPr sz="8000" spc="-79"/>
            </a:lvl1pPr>
          </a:lstStyle>
          <a:p>
            <a:r>
              <a:t>Summary</a:t>
            </a:r>
          </a:p>
        </p:txBody>
      </p:sp>
      <p:grpSp>
        <p:nvGrpSpPr>
          <p:cNvPr id="333" name="Group 7"/>
          <p:cNvGrpSpPr/>
          <p:nvPr/>
        </p:nvGrpSpPr>
        <p:grpSpPr>
          <a:xfrm>
            <a:off x="154410" y="8724900"/>
            <a:ext cx="9711340" cy="2017080"/>
            <a:chOff x="0" y="0"/>
            <a:chExt cx="9711338" cy="2017079"/>
          </a:xfrm>
        </p:grpSpPr>
        <p:pic>
          <p:nvPicPr>
            <p:cNvPr id="329" name="Picture 8" descr="Picture 8"/>
            <p:cNvPicPr>
              <a:picLocks noChangeAspect="1"/>
            </p:cNvPicPr>
            <p:nvPr/>
          </p:nvPicPr>
          <p:blipFill>
            <a:blip r:embed="rId4">
              <a:alphaModFix amt="80000"/>
            </a:blip>
            <a:stretch>
              <a:fillRect/>
            </a:stretch>
          </p:blipFill>
          <p:spPr>
            <a:xfrm>
              <a:off x="7542436" y="0"/>
              <a:ext cx="2168904" cy="2017080"/>
            </a:xfrm>
            <a:prstGeom prst="rect">
              <a:avLst/>
            </a:prstGeom>
            <a:ln w="12700" cap="flat">
              <a:noFill/>
              <a:miter lim="400000"/>
            </a:ln>
            <a:effectLst/>
          </p:spPr>
        </p:pic>
        <p:pic>
          <p:nvPicPr>
            <p:cNvPr id="330" name="Picture 9" descr="Picture 9"/>
            <p:cNvPicPr>
              <a:picLocks noChangeAspect="1"/>
            </p:cNvPicPr>
            <p:nvPr/>
          </p:nvPicPr>
          <p:blipFill>
            <a:blip r:embed="rId4">
              <a:alphaModFix amt="80000"/>
            </a:blip>
            <a:stretch>
              <a:fillRect/>
            </a:stretch>
          </p:blipFill>
          <p:spPr>
            <a:xfrm>
              <a:off x="5028291" y="0"/>
              <a:ext cx="2168903" cy="2017080"/>
            </a:xfrm>
            <a:prstGeom prst="rect">
              <a:avLst/>
            </a:prstGeom>
            <a:ln w="12700" cap="flat">
              <a:noFill/>
              <a:miter lim="400000"/>
            </a:ln>
            <a:effectLst/>
          </p:spPr>
        </p:pic>
        <p:pic>
          <p:nvPicPr>
            <p:cNvPr id="331" name="Picture 10" descr="Picture 10"/>
            <p:cNvPicPr>
              <a:picLocks noChangeAspect="1"/>
            </p:cNvPicPr>
            <p:nvPr/>
          </p:nvPicPr>
          <p:blipFill>
            <a:blip r:embed="rId4">
              <a:alphaModFix amt="80000"/>
            </a:blip>
            <a:stretch>
              <a:fillRect/>
            </a:stretch>
          </p:blipFill>
          <p:spPr>
            <a:xfrm>
              <a:off x="2514145" y="0"/>
              <a:ext cx="2168904" cy="2017080"/>
            </a:xfrm>
            <a:prstGeom prst="rect">
              <a:avLst/>
            </a:prstGeom>
            <a:ln w="12700" cap="flat">
              <a:noFill/>
              <a:miter lim="400000"/>
            </a:ln>
            <a:effectLst/>
          </p:spPr>
        </p:pic>
        <p:pic>
          <p:nvPicPr>
            <p:cNvPr id="332" name="Picture 11" descr="Picture 11"/>
            <p:cNvPicPr>
              <a:picLocks noChangeAspect="1"/>
            </p:cNvPicPr>
            <p:nvPr/>
          </p:nvPicPr>
          <p:blipFill>
            <a:blip r:embed="rId4">
              <a:alphaModFix amt="80000"/>
            </a:blip>
            <a:stretch>
              <a:fillRect/>
            </a:stretch>
          </p:blipFill>
          <p:spPr>
            <a:xfrm>
              <a:off x="0" y="0"/>
              <a:ext cx="2168903" cy="2017080"/>
            </a:xfrm>
            <a:prstGeom prst="rect">
              <a:avLst/>
            </a:prstGeom>
            <a:ln w="12700" cap="flat">
              <a:noFill/>
              <a:miter lim="400000"/>
            </a:ln>
            <a:effectLst/>
          </p:spPr>
        </p:pic>
      </p:grpSp>
      <p:grpSp>
        <p:nvGrpSpPr>
          <p:cNvPr id="338" name="Group 12"/>
          <p:cNvGrpSpPr/>
          <p:nvPr/>
        </p:nvGrpSpPr>
        <p:grpSpPr>
          <a:xfrm>
            <a:off x="327032" y="-436649"/>
            <a:ext cx="9711340" cy="2017080"/>
            <a:chOff x="0" y="0"/>
            <a:chExt cx="9711338" cy="2017079"/>
          </a:xfrm>
        </p:grpSpPr>
        <p:pic>
          <p:nvPicPr>
            <p:cNvPr id="334" name="Picture 13" descr="Picture 13"/>
            <p:cNvPicPr>
              <a:picLocks noChangeAspect="1"/>
            </p:cNvPicPr>
            <p:nvPr/>
          </p:nvPicPr>
          <p:blipFill>
            <a:blip r:embed="rId4">
              <a:alphaModFix amt="80000"/>
            </a:blip>
            <a:stretch>
              <a:fillRect/>
            </a:stretch>
          </p:blipFill>
          <p:spPr>
            <a:xfrm>
              <a:off x="7542436" y="0"/>
              <a:ext cx="2168904" cy="2017080"/>
            </a:xfrm>
            <a:prstGeom prst="rect">
              <a:avLst/>
            </a:prstGeom>
            <a:ln w="12700" cap="flat">
              <a:noFill/>
              <a:miter lim="400000"/>
            </a:ln>
            <a:effectLst/>
          </p:spPr>
        </p:pic>
        <p:pic>
          <p:nvPicPr>
            <p:cNvPr id="335" name="Picture 14" descr="Picture 14"/>
            <p:cNvPicPr>
              <a:picLocks noChangeAspect="1"/>
            </p:cNvPicPr>
            <p:nvPr/>
          </p:nvPicPr>
          <p:blipFill>
            <a:blip r:embed="rId4">
              <a:alphaModFix amt="80000"/>
            </a:blip>
            <a:stretch>
              <a:fillRect/>
            </a:stretch>
          </p:blipFill>
          <p:spPr>
            <a:xfrm>
              <a:off x="5028291" y="0"/>
              <a:ext cx="2168903" cy="2017080"/>
            </a:xfrm>
            <a:prstGeom prst="rect">
              <a:avLst/>
            </a:prstGeom>
            <a:ln w="12700" cap="flat">
              <a:noFill/>
              <a:miter lim="400000"/>
            </a:ln>
            <a:effectLst/>
          </p:spPr>
        </p:pic>
        <p:pic>
          <p:nvPicPr>
            <p:cNvPr id="336" name="Picture 15" descr="Picture 15"/>
            <p:cNvPicPr>
              <a:picLocks noChangeAspect="1"/>
            </p:cNvPicPr>
            <p:nvPr/>
          </p:nvPicPr>
          <p:blipFill>
            <a:blip r:embed="rId4">
              <a:alphaModFix amt="80000"/>
            </a:blip>
            <a:stretch>
              <a:fillRect/>
            </a:stretch>
          </p:blipFill>
          <p:spPr>
            <a:xfrm>
              <a:off x="2514145" y="0"/>
              <a:ext cx="2168904" cy="2017080"/>
            </a:xfrm>
            <a:prstGeom prst="rect">
              <a:avLst/>
            </a:prstGeom>
            <a:ln w="12700" cap="flat">
              <a:noFill/>
              <a:miter lim="400000"/>
            </a:ln>
            <a:effectLst/>
          </p:spPr>
        </p:pic>
        <p:pic>
          <p:nvPicPr>
            <p:cNvPr id="337" name="Picture 16" descr="Picture 16"/>
            <p:cNvPicPr>
              <a:picLocks noChangeAspect="1"/>
            </p:cNvPicPr>
            <p:nvPr/>
          </p:nvPicPr>
          <p:blipFill>
            <a:blip r:embed="rId4">
              <a:alphaModFix amt="80000"/>
            </a:blip>
            <a:stretch>
              <a:fillRect/>
            </a:stretch>
          </p:blipFill>
          <p:spPr>
            <a:xfrm>
              <a:off x="0" y="0"/>
              <a:ext cx="2168903" cy="2017080"/>
            </a:xfrm>
            <a:prstGeom prst="rect">
              <a:avLst/>
            </a:prstGeom>
            <a:ln w="12700" cap="flat">
              <a:noFill/>
              <a:miter lim="400000"/>
            </a:ln>
            <a:effectLst/>
          </p:spPr>
        </p:pic>
      </p:grpSp>
      <p:sp>
        <p:nvSpPr>
          <p:cNvPr id="339" name="TextBox 6"/>
          <p:cNvSpPr txBox="1"/>
          <p:nvPr/>
        </p:nvSpPr>
        <p:spPr>
          <a:xfrm>
            <a:off x="10743081" y="571891"/>
            <a:ext cx="6998937" cy="8002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571500" indent="-571500">
              <a:buSzPct val="100000"/>
              <a:buFont typeface="Arial"/>
              <a:buChar char="•"/>
              <a:defRPr sz="4000" spc="-79"/>
            </a:pPr>
            <a:r>
              <a:rPr lang="en-US" dirty="0"/>
              <a:t>After analyzing the dataset, we have simplified and removed the columns that were causing difficulty.</a:t>
            </a:r>
          </a:p>
          <a:p>
            <a:pPr marL="571500" indent="-571500">
              <a:buSzPct val="100000"/>
              <a:buFont typeface="Arial"/>
              <a:buChar char="•"/>
              <a:defRPr sz="4000" spc="-79"/>
            </a:pPr>
            <a:r>
              <a:rPr lang="en-US" dirty="0"/>
              <a:t>Based on the overall scores and category breakdown, it is evident that animals receive the highest scores and are the most popular category. </a:t>
            </a:r>
          </a:p>
          <a:p>
            <a:pPr marL="571500" indent="-571500">
              <a:buSzPct val="100000"/>
              <a:buFont typeface="Arial"/>
              <a:buChar char="•"/>
              <a:defRPr sz="4000" spc="-79"/>
            </a:pPr>
            <a:r>
              <a:rPr lang="en-US" dirty="0"/>
              <a:t>Furthermore, by examining the monthly and post data, we observed that the usage peaks in the month of May.</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341" name="TextBox 2"/>
          <p:cNvSpPr txBox="1"/>
          <p:nvPr/>
        </p:nvSpPr>
        <p:spPr>
          <a:xfrm>
            <a:off x="5943600" y="5492303"/>
            <a:ext cx="5385738" cy="4483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ts val="3600"/>
              </a:lnSpc>
              <a:defRPr sz="2600" u="sng" spc="-26">
                <a:solidFill>
                  <a:srgbClr val="FFFFFF"/>
                </a:solidFill>
                <a:latin typeface="Graphik"/>
                <a:ea typeface="Graphik"/>
                <a:cs typeface="Graphik"/>
                <a:sym typeface="Graphik"/>
              </a:defRPr>
            </a:pPr>
            <a:r>
              <a:t>ANY </a:t>
            </a:r>
            <a:r>
              <a:rPr>
                <a:latin typeface="+mj-lt"/>
                <a:ea typeface="+mj-ea"/>
                <a:cs typeface="+mj-cs"/>
                <a:sym typeface="Calibri"/>
              </a:rPr>
              <a:t>QUESTIONS</a:t>
            </a:r>
            <a:r>
              <a:t>?</a:t>
            </a:r>
          </a:p>
        </p:txBody>
      </p:sp>
      <p:grpSp>
        <p:nvGrpSpPr>
          <p:cNvPr id="344" name="Group 3"/>
          <p:cNvGrpSpPr/>
          <p:nvPr/>
        </p:nvGrpSpPr>
        <p:grpSpPr>
          <a:xfrm>
            <a:off x="728428" y="3599225"/>
            <a:ext cx="3546596" cy="3371248"/>
            <a:chOff x="0" y="0"/>
            <a:chExt cx="3546594" cy="3371247"/>
          </a:xfrm>
        </p:grpSpPr>
        <p:sp>
          <p:nvSpPr>
            <p:cNvPr id="342" name="Freeform 5"/>
            <p:cNvSpPr/>
            <p:nvPr/>
          </p:nvSpPr>
          <p:spPr>
            <a:xfrm>
              <a:off x="587209" y="411861"/>
              <a:ext cx="2959387" cy="2959388"/>
            </a:xfrm>
            <a:prstGeom prst="ellipse">
              <a:avLst/>
            </a:prstGeom>
            <a:solidFill>
              <a:srgbClr val="FFFFFF"/>
            </a:solidFill>
            <a:ln w="12700" cap="flat">
              <a:noFill/>
              <a:miter lim="400000"/>
            </a:ln>
            <a:effectLst/>
          </p:spPr>
          <p:txBody>
            <a:bodyPr wrap="square" lIns="45719" tIns="45719" rIns="45719" bIns="45719" numCol="1" anchor="t">
              <a:noAutofit/>
            </a:bodyPr>
            <a:lstStyle/>
            <a:p>
              <a:endParaRPr/>
            </a:p>
          </p:txBody>
        </p:sp>
        <p:pic>
          <p:nvPicPr>
            <p:cNvPr id="343" name="Picture 6" descr="Picture 6"/>
            <p:cNvPicPr>
              <a:picLocks noChangeAspect="1"/>
            </p:cNvPicPr>
            <p:nvPr/>
          </p:nvPicPr>
          <p:blipFill>
            <a:blip r:embed="rId2"/>
            <a:srcRect b="321"/>
            <a:stretch>
              <a:fillRect/>
            </a:stretch>
          </p:blipFill>
          <p:spPr>
            <a:xfrm rot="16484542">
              <a:off x="120412" y="114375"/>
              <a:ext cx="2959387" cy="2965696"/>
            </a:xfrm>
            <a:prstGeom prst="rect">
              <a:avLst/>
            </a:prstGeom>
            <a:ln w="12700" cap="flat">
              <a:noFill/>
              <a:miter lim="400000"/>
            </a:ln>
            <a:effectLst/>
          </p:spPr>
        </p:pic>
      </p:grpSp>
      <p:sp>
        <p:nvSpPr>
          <p:cNvPr id="345" name="TextBox 7"/>
          <p:cNvSpPr txBox="1"/>
          <p:nvPr/>
        </p:nvSpPr>
        <p:spPr>
          <a:xfrm>
            <a:off x="4669075" y="4178375"/>
            <a:ext cx="5729830" cy="1229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r">
              <a:lnSpc>
                <a:spcPts val="9600"/>
              </a:lnSpc>
              <a:defRPr sz="8000" spc="-79">
                <a:solidFill>
                  <a:srgbClr val="FFFFFF"/>
                </a:solidFill>
              </a:defRPr>
            </a:pPr>
            <a:r>
              <a:t>Thank</a:t>
            </a:r>
            <a:r>
              <a:rPr>
                <a:latin typeface="Graphik"/>
                <a:ea typeface="Graphik"/>
                <a:cs typeface="Graphik"/>
                <a:sym typeface="Graphik"/>
              </a:rPr>
              <a:t> you!</a:t>
            </a:r>
          </a:p>
        </p:txBody>
      </p:sp>
      <p:grpSp>
        <p:nvGrpSpPr>
          <p:cNvPr id="353" name="Group 8"/>
          <p:cNvGrpSpPr/>
          <p:nvPr/>
        </p:nvGrpSpPr>
        <p:grpSpPr>
          <a:xfrm>
            <a:off x="517112" y="-1140306"/>
            <a:ext cx="17253777" cy="2017080"/>
            <a:chOff x="0" y="0"/>
            <a:chExt cx="17253776" cy="2017079"/>
          </a:xfrm>
        </p:grpSpPr>
        <p:pic>
          <p:nvPicPr>
            <p:cNvPr id="346" name="Picture 9" descr="Picture 9"/>
            <p:cNvPicPr>
              <a:picLocks noChangeAspect="1"/>
            </p:cNvPicPr>
            <p:nvPr/>
          </p:nvPicPr>
          <p:blipFill>
            <a:blip r:embed="rId3">
              <a:alphaModFix amt="80000"/>
            </a:blip>
            <a:stretch>
              <a:fillRect/>
            </a:stretch>
          </p:blipFill>
          <p:spPr>
            <a:xfrm>
              <a:off x="12570727" y="0"/>
              <a:ext cx="2168903" cy="2017080"/>
            </a:xfrm>
            <a:prstGeom prst="rect">
              <a:avLst/>
            </a:prstGeom>
            <a:ln w="12700" cap="flat">
              <a:noFill/>
              <a:miter lim="400000"/>
            </a:ln>
            <a:effectLst/>
          </p:spPr>
        </p:pic>
        <p:pic>
          <p:nvPicPr>
            <p:cNvPr id="347" name="Picture 10" descr="Picture 10"/>
            <p:cNvPicPr>
              <a:picLocks noChangeAspect="1"/>
            </p:cNvPicPr>
            <p:nvPr/>
          </p:nvPicPr>
          <p:blipFill>
            <a:blip r:embed="rId3">
              <a:alphaModFix amt="80000"/>
            </a:blip>
            <a:stretch>
              <a:fillRect/>
            </a:stretch>
          </p:blipFill>
          <p:spPr>
            <a:xfrm>
              <a:off x="10056582" y="0"/>
              <a:ext cx="2168903" cy="2017080"/>
            </a:xfrm>
            <a:prstGeom prst="rect">
              <a:avLst/>
            </a:prstGeom>
            <a:ln w="12700" cap="flat">
              <a:noFill/>
              <a:miter lim="400000"/>
            </a:ln>
            <a:effectLst/>
          </p:spPr>
        </p:pic>
        <p:pic>
          <p:nvPicPr>
            <p:cNvPr id="348" name="Picture 11" descr="Picture 11"/>
            <p:cNvPicPr>
              <a:picLocks noChangeAspect="1"/>
            </p:cNvPicPr>
            <p:nvPr/>
          </p:nvPicPr>
          <p:blipFill>
            <a:blip r:embed="rId3">
              <a:alphaModFix amt="80000"/>
            </a:blip>
            <a:stretch>
              <a:fillRect/>
            </a:stretch>
          </p:blipFill>
          <p:spPr>
            <a:xfrm>
              <a:off x="7542436" y="0"/>
              <a:ext cx="2168904" cy="2017080"/>
            </a:xfrm>
            <a:prstGeom prst="rect">
              <a:avLst/>
            </a:prstGeom>
            <a:ln w="12700" cap="flat">
              <a:noFill/>
              <a:miter lim="400000"/>
            </a:ln>
            <a:effectLst/>
          </p:spPr>
        </p:pic>
        <p:pic>
          <p:nvPicPr>
            <p:cNvPr id="349" name="Picture 12" descr="Picture 12"/>
            <p:cNvPicPr>
              <a:picLocks noChangeAspect="1"/>
            </p:cNvPicPr>
            <p:nvPr/>
          </p:nvPicPr>
          <p:blipFill>
            <a:blip r:embed="rId3">
              <a:alphaModFix amt="80000"/>
            </a:blip>
            <a:stretch>
              <a:fillRect/>
            </a:stretch>
          </p:blipFill>
          <p:spPr>
            <a:xfrm>
              <a:off x="15084873" y="0"/>
              <a:ext cx="2168903" cy="2017080"/>
            </a:xfrm>
            <a:prstGeom prst="rect">
              <a:avLst/>
            </a:prstGeom>
            <a:ln w="12700" cap="flat">
              <a:noFill/>
              <a:miter lim="400000"/>
            </a:ln>
            <a:effectLst/>
          </p:spPr>
        </p:pic>
        <p:pic>
          <p:nvPicPr>
            <p:cNvPr id="350" name="Picture 13" descr="Picture 13"/>
            <p:cNvPicPr>
              <a:picLocks noChangeAspect="1"/>
            </p:cNvPicPr>
            <p:nvPr/>
          </p:nvPicPr>
          <p:blipFill>
            <a:blip r:embed="rId3">
              <a:alphaModFix amt="80000"/>
            </a:blip>
            <a:stretch>
              <a:fillRect/>
            </a:stretch>
          </p:blipFill>
          <p:spPr>
            <a:xfrm>
              <a:off x="5028290" y="0"/>
              <a:ext cx="2168904" cy="2017080"/>
            </a:xfrm>
            <a:prstGeom prst="rect">
              <a:avLst/>
            </a:prstGeom>
            <a:ln w="12700" cap="flat">
              <a:noFill/>
              <a:miter lim="400000"/>
            </a:ln>
            <a:effectLst/>
          </p:spPr>
        </p:pic>
        <p:pic>
          <p:nvPicPr>
            <p:cNvPr id="351" name="Picture 14" descr="Picture 14"/>
            <p:cNvPicPr>
              <a:picLocks noChangeAspect="1"/>
            </p:cNvPicPr>
            <p:nvPr/>
          </p:nvPicPr>
          <p:blipFill>
            <a:blip r:embed="rId3">
              <a:alphaModFix amt="80000"/>
            </a:blip>
            <a:stretch>
              <a:fillRect/>
            </a:stretch>
          </p:blipFill>
          <p:spPr>
            <a:xfrm>
              <a:off x="2514145" y="0"/>
              <a:ext cx="2168903" cy="2017080"/>
            </a:xfrm>
            <a:prstGeom prst="rect">
              <a:avLst/>
            </a:prstGeom>
            <a:ln w="12700" cap="flat">
              <a:noFill/>
              <a:miter lim="400000"/>
            </a:ln>
            <a:effectLst/>
          </p:spPr>
        </p:pic>
        <p:pic>
          <p:nvPicPr>
            <p:cNvPr id="352" name="Picture 15" descr="Picture 15"/>
            <p:cNvPicPr>
              <a:picLocks noChangeAspect="1"/>
            </p:cNvPicPr>
            <p:nvPr/>
          </p:nvPicPr>
          <p:blipFill>
            <a:blip r:embed="rId3">
              <a:alphaModFix amt="80000"/>
            </a:blip>
            <a:stretch>
              <a:fillRect/>
            </a:stretch>
          </p:blipFill>
          <p:spPr>
            <a:xfrm>
              <a:off x="-1" y="0"/>
              <a:ext cx="2168904" cy="2017080"/>
            </a:xfrm>
            <a:prstGeom prst="rect">
              <a:avLst/>
            </a:prstGeom>
            <a:ln w="12700" cap="flat">
              <a:noFill/>
              <a:miter lim="400000"/>
            </a:ln>
            <a:effectLst/>
          </p:spPr>
        </p:pic>
      </p:grpSp>
      <p:grpSp>
        <p:nvGrpSpPr>
          <p:cNvPr id="361" name="Group 16"/>
          <p:cNvGrpSpPr/>
          <p:nvPr/>
        </p:nvGrpSpPr>
        <p:grpSpPr>
          <a:xfrm>
            <a:off x="517112" y="9394369"/>
            <a:ext cx="17253777" cy="2017080"/>
            <a:chOff x="0" y="0"/>
            <a:chExt cx="17253776" cy="2017079"/>
          </a:xfrm>
        </p:grpSpPr>
        <p:pic>
          <p:nvPicPr>
            <p:cNvPr id="354" name="Picture 17" descr="Picture 17"/>
            <p:cNvPicPr>
              <a:picLocks noChangeAspect="1"/>
            </p:cNvPicPr>
            <p:nvPr/>
          </p:nvPicPr>
          <p:blipFill>
            <a:blip r:embed="rId3">
              <a:alphaModFix amt="80000"/>
            </a:blip>
            <a:stretch>
              <a:fillRect/>
            </a:stretch>
          </p:blipFill>
          <p:spPr>
            <a:xfrm>
              <a:off x="12570727" y="0"/>
              <a:ext cx="2168903" cy="2017080"/>
            </a:xfrm>
            <a:prstGeom prst="rect">
              <a:avLst/>
            </a:prstGeom>
            <a:ln w="12700" cap="flat">
              <a:noFill/>
              <a:miter lim="400000"/>
            </a:ln>
            <a:effectLst/>
          </p:spPr>
        </p:pic>
        <p:pic>
          <p:nvPicPr>
            <p:cNvPr id="355" name="Picture 18" descr="Picture 18"/>
            <p:cNvPicPr>
              <a:picLocks noChangeAspect="1"/>
            </p:cNvPicPr>
            <p:nvPr/>
          </p:nvPicPr>
          <p:blipFill>
            <a:blip r:embed="rId3">
              <a:alphaModFix amt="80000"/>
            </a:blip>
            <a:stretch>
              <a:fillRect/>
            </a:stretch>
          </p:blipFill>
          <p:spPr>
            <a:xfrm>
              <a:off x="10056582" y="0"/>
              <a:ext cx="2168903" cy="2017080"/>
            </a:xfrm>
            <a:prstGeom prst="rect">
              <a:avLst/>
            </a:prstGeom>
            <a:ln w="12700" cap="flat">
              <a:noFill/>
              <a:miter lim="400000"/>
            </a:ln>
            <a:effectLst/>
          </p:spPr>
        </p:pic>
        <p:pic>
          <p:nvPicPr>
            <p:cNvPr id="356" name="Picture 19" descr="Picture 19"/>
            <p:cNvPicPr>
              <a:picLocks noChangeAspect="1"/>
            </p:cNvPicPr>
            <p:nvPr/>
          </p:nvPicPr>
          <p:blipFill>
            <a:blip r:embed="rId3">
              <a:alphaModFix amt="80000"/>
            </a:blip>
            <a:stretch>
              <a:fillRect/>
            </a:stretch>
          </p:blipFill>
          <p:spPr>
            <a:xfrm>
              <a:off x="7542436" y="0"/>
              <a:ext cx="2168904" cy="2017080"/>
            </a:xfrm>
            <a:prstGeom prst="rect">
              <a:avLst/>
            </a:prstGeom>
            <a:ln w="12700" cap="flat">
              <a:noFill/>
              <a:miter lim="400000"/>
            </a:ln>
            <a:effectLst/>
          </p:spPr>
        </p:pic>
        <p:pic>
          <p:nvPicPr>
            <p:cNvPr id="357" name="Picture 20" descr="Picture 20"/>
            <p:cNvPicPr>
              <a:picLocks noChangeAspect="1"/>
            </p:cNvPicPr>
            <p:nvPr/>
          </p:nvPicPr>
          <p:blipFill>
            <a:blip r:embed="rId3">
              <a:alphaModFix amt="80000"/>
            </a:blip>
            <a:stretch>
              <a:fillRect/>
            </a:stretch>
          </p:blipFill>
          <p:spPr>
            <a:xfrm>
              <a:off x="15084873" y="0"/>
              <a:ext cx="2168903" cy="2017080"/>
            </a:xfrm>
            <a:prstGeom prst="rect">
              <a:avLst/>
            </a:prstGeom>
            <a:ln w="12700" cap="flat">
              <a:noFill/>
              <a:miter lim="400000"/>
            </a:ln>
            <a:effectLst/>
          </p:spPr>
        </p:pic>
        <p:pic>
          <p:nvPicPr>
            <p:cNvPr id="358" name="Picture 21" descr="Picture 21"/>
            <p:cNvPicPr>
              <a:picLocks noChangeAspect="1"/>
            </p:cNvPicPr>
            <p:nvPr/>
          </p:nvPicPr>
          <p:blipFill>
            <a:blip r:embed="rId3">
              <a:alphaModFix amt="80000"/>
            </a:blip>
            <a:stretch>
              <a:fillRect/>
            </a:stretch>
          </p:blipFill>
          <p:spPr>
            <a:xfrm>
              <a:off x="5028290" y="0"/>
              <a:ext cx="2168904" cy="2017080"/>
            </a:xfrm>
            <a:prstGeom prst="rect">
              <a:avLst/>
            </a:prstGeom>
            <a:ln w="12700" cap="flat">
              <a:noFill/>
              <a:miter lim="400000"/>
            </a:ln>
            <a:effectLst/>
          </p:spPr>
        </p:pic>
        <p:pic>
          <p:nvPicPr>
            <p:cNvPr id="359" name="Picture 22" descr="Picture 22"/>
            <p:cNvPicPr>
              <a:picLocks noChangeAspect="1"/>
            </p:cNvPicPr>
            <p:nvPr/>
          </p:nvPicPr>
          <p:blipFill>
            <a:blip r:embed="rId3">
              <a:alphaModFix amt="80000"/>
            </a:blip>
            <a:stretch>
              <a:fillRect/>
            </a:stretch>
          </p:blipFill>
          <p:spPr>
            <a:xfrm>
              <a:off x="2514145" y="0"/>
              <a:ext cx="2168903" cy="2017080"/>
            </a:xfrm>
            <a:prstGeom prst="rect">
              <a:avLst/>
            </a:prstGeom>
            <a:ln w="12700" cap="flat">
              <a:noFill/>
              <a:miter lim="400000"/>
            </a:ln>
            <a:effectLst/>
          </p:spPr>
        </p:pic>
        <p:pic>
          <p:nvPicPr>
            <p:cNvPr id="360" name="Picture 23" descr="Picture 23"/>
            <p:cNvPicPr>
              <a:picLocks noChangeAspect="1"/>
            </p:cNvPicPr>
            <p:nvPr/>
          </p:nvPicPr>
          <p:blipFill>
            <a:blip r:embed="rId3">
              <a:alphaModFix amt="80000"/>
            </a:blip>
            <a:stretch>
              <a:fillRect/>
            </a:stretch>
          </p:blipFill>
          <p:spPr>
            <a:xfrm>
              <a:off x="-1" y="0"/>
              <a:ext cx="2168904" cy="2017080"/>
            </a:xfrm>
            <a:prstGeom prst="rect">
              <a:avLst/>
            </a:prstGeom>
            <a:ln w="12700" cap="flat">
              <a:noFill/>
              <a:miter lim="400000"/>
            </a:ln>
            <a:effectLst/>
          </p:spPr>
        </p:pic>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2"/>
          <p:cNvGrpSpPr/>
          <p:nvPr/>
        </p:nvGrpSpPr>
        <p:grpSpPr>
          <a:xfrm>
            <a:off x="2819400" y="1794309"/>
            <a:ext cx="8673443" cy="4730168"/>
            <a:chOff x="0" y="0"/>
            <a:chExt cx="8673442" cy="4730166"/>
          </a:xfrm>
        </p:grpSpPr>
        <p:sp>
          <p:nvSpPr>
            <p:cNvPr id="117" name="TextBox 3"/>
            <p:cNvSpPr txBox="1"/>
            <p:nvPr/>
          </p:nvSpPr>
          <p:spPr>
            <a:xfrm>
              <a:off x="0" y="0"/>
              <a:ext cx="8673443" cy="12293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just">
                <a:lnSpc>
                  <a:spcPts val="9600"/>
                </a:lnSpc>
                <a:defRPr sz="8000" spc="-79"/>
              </a:lvl1pPr>
            </a:lstStyle>
            <a:p>
              <a:r>
                <a:t>Tasks: -</a:t>
              </a:r>
            </a:p>
          </p:txBody>
        </p:sp>
        <p:sp>
          <p:nvSpPr>
            <p:cNvPr id="118" name="TextBox 4"/>
            <p:cNvSpPr txBox="1"/>
            <p:nvPr/>
          </p:nvSpPr>
          <p:spPr>
            <a:xfrm>
              <a:off x="0" y="1835062"/>
              <a:ext cx="8673443" cy="28951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marL="342900" indent="-342900" algn="just">
                <a:lnSpc>
                  <a:spcPct val="150000"/>
                </a:lnSpc>
                <a:buSzPct val="100000"/>
                <a:buFont typeface="Arial"/>
                <a:buChar char="•"/>
                <a:defRPr sz="2400" spc="-19"/>
              </a:pPr>
              <a:r>
                <a:t>Project recap</a:t>
              </a:r>
            </a:p>
            <a:p>
              <a:pPr marL="342900" indent="-342900" algn="just">
                <a:lnSpc>
                  <a:spcPct val="150000"/>
                </a:lnSpc>
                <a:buSzPct val="100000"/>
                <a:buFont typeface="Arial"/>
                <a:buChar char="•"/>
                <a:defRPr sz="2400" spc="-19"/>
              </a:pPr>
              <a:r>
                <a:t>Problem</a:t>
              </a:r>
            </a:p>
            <a:p>
              <a:pPr marL="342900" indent="-342900" algn="just">
                <a:lnSpc>
                  <a:spcPct val="150000"/>
                </a:lnSpc>
                <a:buSzPct val="100000"/>
                <a:buFont typeface="Arial"/>
                <a:buChar char="•"/>
                <a:defRPr sz="2400" spc="-19"/>
              </a:pPr>
              <a:r>
                <a:t>The Analytics team</a:t>
              </a:r>
            </a:p>
            <a:p>
              <a:pPr marL="342900" indent="-342900" algn="just">
                <a:lnSpc>
                  <a:spcPct val="150000"/>
                </a:lnSpc>
                <a:buSzPct val="100000"/>
                <a:buFont typeface="Arial"/>
                <a:buChar char="•"/>
                <a:defRPr sz="2400" spc="-19"/>
              </a:pPr>
              <a:r>
                <a:t>Process</a:t>
              </a:r>
            </a:p>
            <a:p>
              <a:pPr marL="342900" indent="-342900" algn="just">
                <a:lnSpc>
                  <a:spcPct val="150000"/>
                </a:lnSpc>
                <a:buSzPct val="100000"/>
                <a:buFont typeface="Arial"/>
                <a:buChar char="•"/>
                <a:defRPr sz="2400" spc="-19"/>
              </a:pPr>
              <a:r>
                <a:t>Insights</a:t>
              </a:r>
            </a:p>
            <a:p>
              <a:pPr marL="342900" indent="-342900" algn="just">
                <a:lnSpc>
                  <a:spcPct val="150000"/>
                </a:lnSpc>
                <a:buSzPct val="100000"/>
                <a:buFont typeface="Arial"/>
                <a:buChar char="•"/>
                <a:defRPr sz="2400" spc="-19"/>
              </a:pPr>
              <a:r>
                <a:t>Summary</a:t>
              </a:r>
            </a:p>
          </p:txBody>
        </p:sp>
      </p:grpSp>
      <p:grpSp>
        <p:nvGrpSpPr>
          <p:cNvPr id="122" name="Group 5"/>
          <p:cNvGrpSpPr/>
          <p:nvPr/>
        </p:nvGrpSpPr>
        <p:grpSpPr>
          <a:xfrm>
            <a:off x="14742492" y="94576"/>
            <a:ext cx="3545509" cy="3370302"/>
            <a:chOff x="0" y="0"/>
            <a:chExt cx="3545507" cy="3370301"/>
          </a:xfrm>
        </p:grpSpPr>
        <p:sp>
          <p:nvSpPr>
            <p:cNvPr id="120" name="Freeform 7"/>
            <p:cNvSpPr/>
            <p:nvPr/>
          </p:nvSpPr>
          <p:spPr>
            <a:xfrm>
              <a:off x="483054" y="307848"/>
              <a:ext cx="3062454" cy="3062454"/>
            </a:xfrm>
            <a:prstGeom prst="ellipse">
              <a:avLst/>
            </a:prstGeom>
            <a:solidFill>
              <a:srgbClr val="A100FF"/>
            </a:solidFill>
            <a:ln w="12700" cap="flat">
              <a:noFill/>
              <a:miter lim="400000"/>
            </a:ln>
            <a:effectLst/>
          </p:spPr>
          <p:txBody>
            <a:bodyPr wrap="square" lIns="45719" tIns="45719" rIns="45719" bIns="45719" numCol="1" anchor="t">
              <a:noAutofit/>
            </a:bodyPr>
            <a:lstStyle/>
            <a:p>
              <a:endParaRPr/>
            </a:p>
          </p:txBody>
        </p:sp>
        <p:pic>
          <p:nvPicPr>
            <p:cNvPr id="121" name="Picture 8" descr="Picture 8"/>
            <p:cNvPicPr>
              <a:picLocks noChangeAspect="1"/>
            </p:cNvPicPr>
            <p:nvPr/>
          </p:nvPicPr>
          <p:blipFill>
            <a:blip r:embed="rId3"/>
            <a:srcRect b="320"/>
            <a:stretch>
              <a:fillRect/>
            </a:stretch>
          </p:blipFill>
          <p:spPr>
            <a:xfrm>
              <a:off x="0" y="0"/>
              <a:ext cx="3062454" cy="3068983"/>
            </a:xfrm>
            <a:prstGeom prst="rect">
              <a:avLst/>
            </a:prstGeom>
            <a:ln w="12700" cap="flat">
              <a:noFill/>
              <a:miter lim="400000"/>
            </a:ln>
            <a:effectLst/>
          </p:spPr>
        </p:pic>
      </p:grpSp>
      <p:grpSp>
        <p:nvGrpSpPr>
          <p:cNvPr id="125" name="Group 9"/>
          <p:cNvGrpSpPr/>
          <p:nvPr/>
        </p:nvGrpSpPr>
        <p:grpSpPr>
          <a:xfrm>
            <a:off x="13610069" y="3458349"/>
            <a:ext cx="3545509" cy="3370302"/>
            <a:chOff x="0" y="0"/>
            <a:chExt cx="3545507" cy="3370301"/>
          </a:xfrm>
        </p:grpSpPr>
        <p:sp>
          <p:nvSpPr>
            <p:cNvPr id="123" name="Freeform 11"/>
            <p:cNvSpPr/>
            <p:nvPr/>
          </p:nvSpPr>
          <p:spPr>
            <a:xfrm>
              <a:off x="483054" y="307848"/>
              <a:ext cx="3062454" cy="3062454"/>
            </a:xfrm>
            <a:prstGeom prst="ellipse">
              <a:avLst/>
            </a:prstGeom>
            <a:solidFill>
              <a:srgbClr val="A100FF"/>
            </a:solidFill>
            <a:ln w="12700" cap="flat">
              <a:noFill/>
              <a:miter lim="400000"/>
            </a:ln>
            <a:effectLst/>
          </p:spPr>
          <p:txBody>
            <a:bodyPr wrap="square" lIns="45719" tIns="45719" rIns="45719" bIns="45719" numCol="1" anchor="t">
              <a:noAutofit/>
            </a:bodyPr>
            <a:lstStyle/>
            <a:p>
              <a:endParaRPr/>
            </a:p>
          </p:txBody>
        </p:sp>
        <p:pic>
          <p:nvPicPr>
            <p:cNvPr id="124" name="Picture 12" descr="Picture 12"/>
            <p:cNvPicPr>
              <a:picLocks noChangeAspect="1"/>
            </p:cNvPicPr>
            <p:nvPr/>
          </p:nvPicPr>
          <p:blipFill>
            <a:blip r:embed="rId3"/>
            <a:srcRect b="320"/>
            <a:stretch>
              <a:fillRect/>
            </a:stretch>
          </p:blipFill>
          <p:spPr>
            <a:xfrm>
              <a:off x="0" y="0"/>
              <a:ext cx="3062454" cy="3068983"/>
            </a:xfrm>
            <a:prstGeom prst="rect">
              <a:avLst/>
            </a:prstGeom>
            <a:ln w="12700" cap="flat">
              <a:noFill/>
              <a:miter lim="400000"/>
            </a:ln>
            <a:effectLst/>
          </p:spPr>
        </p:pic>
      </p:grpSp>
      <p:grpSp>
        <p:nvGrpSpPr>
          <p:cNvPr id="128" name="Group 13"/>
          <p:cNvGrpSpPr/>
          <p:nvPr/>
        </p:nvGrpSpPr>
        <p:grpSpPr>
          <a:xfrm>
            <a:off x="12043357" y="6916698"/>
            <a:ext cx="3545509" cy="3370302"/>
            <a:chOff x="0" y="0"/>
            <a:chExt cx="3545507" cy="3370301"/>
          </a:xfrm>
        </p:grpSpPr>
        <p:sp>
          <p:nvSpPr>
            <p:cNvPr id="126" name="Freeform 15"/>
            <p:cNvSpPr/>
            <p:nvPr/>
          </p:nvSpPr>
          <p:spPr>
            <a:xfrm>
              <a:off x="483054" y="307848"/>
              <a:ext cx="3062454" cy="3062454"/>
            </a:xfrm>
            <a:prstGeom prst="ellipse">
              <a:avLst/>
            </a:prstGeom>
            <a:solidFill>
              <a:srgbClr val="A100FF"/>
            </a:solidFill>
            <a:ln w="12700" cap="flat">
              <a:noFill/>
              <a:miter lim="400000"/>
            </a:ln>
            <a:effectLst/>
          </p:spPr>
          <p:txBody>
            <a:bodyPr wrap="square" lIns="45719" tIns="45719" rIns="45719" bIns="45719" numCol="1" anchor="t">
              <a:noAutofit/>
            </a:bodyPr>
            <a:lstStyle/>
            <a:p>
              <a:endParaRPr/>
            </a:p>
          </p:txBody>
        </p:sp>
        <p:pic>
          <p:nvPicPr>
            <p:cNvPr id="127" name="Picture 16" descr="Picture 16"/>
            <p:cNvPicPr>
              <a:picLocks noChangeAspect="1"/>
            </p:cNvPicPr>
            <p:nvPr/>
          </p:nvPicPr>
          <p:blipFill>
            <a:blip r:embed="rId3"/>
            <a:srcRect b="320"/>
            <a:stretch>
              <a:fillRect/>
            </a:stretch>
          </p:blipFill>
          <p:spPr>
            <a:xfrm>
              <a:off x="0" y="0"/>
              <a:ext cx="3062454" cy="3068983"/>
            </a:xfrm>
            <a:prstGeom prst="rect">
              <a:avLst/>
            </a:prstGeom>
            <a:ln w="12700" cap="flat">
              <a:noFill/>
              <a:miter lim="400000"/>
            </a:ln>
            <a:effectLst/>
          </p:spPr>
        </p:pic>
      </p:grpSp>
      <p:grpSp>
        <p:nvGrpSpPr>
          <p:cNvPr id="133" name="Group 17"/>
          <p:cNvGrpSpPr/>
          <p:nvPr/>
        </p:nvGrpSpPr>
        <p:grpSpPr>
          <a:xfrm>
            <a:off x="153054" y="406153"/>
            <a:ext cx="2253801" cy="9474694"/>
            <a:chOff x="0" y="0"/>
            <a:chExt cx="2253799" cy="9474692"/>
          </a:xfrm>
        </p:grpSpPr>
        <p:pic>
          <p:nvPicPr>
            <p:cNvPr id="129" name="Picture 18" descr="Picture 18"/>
            <p:cNvPicPr>
              <a:picLocks noChangeAspect="1"/>
            </p:cNvPicPr>
            <p:nvPr/>
          </p:nvPicPr>
          <p:blipFill>
            <a:blip r:embed="rId4">
              <a:alphaModFix amt="80000"/>
            </a:blip>
            <a:stretch>
              <a:fillRect/>
            </a:stretch>
          </p:blipFill>
          <p:spPr>
            <a:xfrm>
              <a:off x="0" y="0"/>
              <a:ext cx="2253800" cy="2096033"/>
            </a:xfrm>
            <a:prstGeom prst="rect">
              <a:avLst/>
            </a:prstGeom>
            <a:ln w="12700" cap="flat">
              <a:noFill/>
              <a:miter lim="400000"/>
            </a:ln>
            <a:effectLst/>
          </p:spPr>
        </p:pic>
        <p:pic>
          <p:nvPicPr>
            <p:cNvPr id="130" name="Picture 19" descr="Picture 19"/>
            <p:cNvPicPr>
              <a:picLocks noChangeAspect="1"/>
            </p:cNvPicPr>
            <p:nvPr/>
          </p:nvPicPr>
          <p:blipFill>
            <a:blip r:embed="rId4">
              <a:alphaModFix amt="80000"/>
            </a:blip>
            <a:stretch>
              <a:fillRect/>
            </a:stretch>
          </p:blipFill>
          <p:spPr>
            <a:xfrm>
              <a:off x="0" y="2459553"/>
              <a:ext cx="2253800" cy="2096034"/>
            </a:xfrm>
            <a:prstGeom prst="rect">
              <a:avLst/>
            </a:prstGeom>
            <a:ln w="12700" cap="flat">
              <a:noFill/>
              <a:miter lim="400000"/>
            </a:ln>
            <a:effectLst/>
          </p:spPr>
        </p:pic>
        <p:pic>
          <p:nvPicPr>
            <p:cNvPr id="131" name="Picture 20" descr="Picture 20"/>
            <p:cNvPicPr>
              <a:picLocks noChangeAspect="1"/>
            </p:cNvPicPr>
            <p:nvPr/>
          </p:nvPicPr>
          <p:blipFill>
            <a:blip r:embed="rId4">
              <a:alphaModFix amt="80000"/>
            </a:blip>
            <a:stretch>
              <a:fillRect/>
            </a:stretch>
          </p:blipFill>
          <p:spPr>
            <a:xfrm>
              <a:off x="0" y="4919106"/>
              <a:ext cx="2253800" cy="2096034"/>
            </a:xfrm>
            <a:prstGeom prst="rect">
              <a:avLst/>
            </a:prstGeom>
            <a:ln w="12700" cap="flat">
              <a:noFill/>
              <a:miter lim="400000"/>
            </a:ln>
            <a:effectLst/>
          </p:spPr>
        </p:pic>
        <p:pic>
          <p:nvPicPr>
            <p:cNvPr id="132" name="Picture 21" descr="Picture 21"/>
            <p:cNvPicPr>
              <a:picLocks noChangeAspect="1"/>
            </p:cNvPicPr>
            <p:nvPr/>
          </p:nvPicPr>
          <p:blipFill>
            <a:blip r:embed="rId4">
              <a:alphaModFix amt="80000"/>
            </a:blip>
            <a:stretch>
              <a:fillRect/>
            </a:stretch>
          </p:blipFill>
          <p:spPr>
            <a:xfrm>
              <a:off x="0" y="7378660"/>
              <a:ext cx="2253800" cy="2096033"/>
            </a:xfrm>
            <a:prstGeom prst="rect">
              <a:avLst/>
            </a:prstGeom>
            <a:ln w="12700" cap="flat">
              <a:noFill/>
              <a:miter lim="400000"/>
            </a:ln>
            <a:effectLst/>
          </p:spPr>
        </p:pic>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165" name="Group 2"/>
          <p:cNvGrpSpPr/>
          <p:nvPr/>
        </p:nvGrpSpPr>
        <p:grpSpPr>
          <a:xfrm>
            <a:off x="517112" y="584601"/>
            <a:ext cx="17253777" cy="9117800"/>
            <a:chOff x="0" y="0"/>
            <a:chExt cx="17253776" cy="9117799"/>
          </a:xfrm>
        </p:grpSpPr>
        <p:pic>
          <p:nvPicPr>
            <p:cNvPr id="137" name="Picture 3" descr="Picture 3"/>
            <p:cNvPicPr>
              <a:picLocks noChangeAspect="1"/>
            </p:cNvPicPr>
            <p:nvPr/>
          </p:nvPicPr>
          <p:blipFill>
            <a:blip r:embed="rId2">
              <a:alphaModFix amt="80000"/>
            </a:blip>
            <a:stretch>
              <a:fillRect/>
            </a:stretch>
          </p:blipFill>
          <p:spPr>
            <a:xfrm>
              <a:off x="12570727" y="0"/>
              <a:ext cx="2168903" cy="2017080"/>
            </a:xfrm>
            <a:prstGeom prst="rect">
              <a:avLst/>
            </a:prstGeom>
            <a:ln w="12700" cap="flat">
              <a:noFill/>
              <a:miter lim="400000"/>
            </a:ln>
            <a:effectLst/>
          </p:spPr>
        </p:pic>
        <p:pic>
          <p:nvPicPr>
            <p:cNvPr id="138" name="Picture 4" descr="Picture 4"/>
            <p:cNvPicPr>
              <a:picLocks noChangeAspect="1"/>
            </p:cNvPicPr>
            <p:nvPr/>
          </p:nvPicPr>
          <p:blipFill>
            <a:blip r:embed="rId2">
              <a:alphaModFix amt="80000"/>
            </a:blip>
            <a:stretch>
              <a:fillRect/>
            </a:stretch>
          </p:blipFill>
          <p:spPr>
            <a:xfrm>
              <a:off x="12570727" y="2366906"/>
              <a:ext cx="2168903" cy="2017080"/>
            </a:xfrm>
            <a:prstGeom prst="rect">
              <a:avLst/>
            </a:prstGeom>
            <a:ln w="12700" cap="flat">
              <a:noFill/>
              <a:miter lim="400000"/>
            </a:ln>
            <a:effectLst/>
          </p:spPr>
        </p:pic>
        <p:pic>
          <p:nvPicPr>
            <p:cNvPr id="139" name="Picture 5" descr="Picture 5"/>
            <p:cNvPicPr>
              <a:picLocks noChangeAspect="1"/>
            </p:cNvPicPr>
            <p:nvPr/>
          </p:nvPicPr>
          <p:blipFill>
            <a:blip r:embed="rId2">
              <a:alphaModFix amt="80000"/>
            </a:blip>
            <a:stretch>
              <a:fillRect/>
            </a:stretch>
          </p:blipFill>
          <p:spPr>
            <a:xfrm>
              <a:off x="12570727" y="4733813"/>
              <a:ext cx="2168903" cy="2017080"/>
            </a:xfrm>
            <a:prstGeom prst="rect">
              <a:avLst/>
            </a:prstGeom>
            <a:ln w="12700" cap="flat">
              <a:noFill/>
              <a:miter lim="400000"/>
            </a:ln>
            <a:effectLst/>
          </p:spPr>
        </p:pic>
        <p:pic>
          <p:nvPicPr>
            <p:cNvPr id="140" name="Picture 6" descr="Picture 6"/>
            <p:cNvPicPr>
              <a:picLocks noChangeAspect="1"/>
            </p:cNvPicPr>
            <p:nvPr/>
          </p:nvPicPr>
          <p:blipFill>
            <a:blip r:embed="rId2">
              <a:alphaModFix amt="80000"/>
            </a:blip>
            <a:stretch>
              <a:fillRect/>
            </a:stretch>
          </p:blipFill>
          <p:spPr>
            <a:xfrm>
              <a:off x="12570727" y="7100720"/>
              <a:ext cx="2168903" cy="2017080"/>
            </a:xfrm>
            <a:prstGeom prst="rect">
              <a:avLst/>
            </a:prstGeom>
            <a:ln w="12700" cap="flat">
              <a:noFill/>
              <a:miter lim="400000"/>
            </a:ln>
            <a:effectLst/>
          </p:spPr>
        </p:pic>
        <p:pic>
          <p:nvPicPr>
            <p:cNvPr id="141" name="Picture 7" descr="Picture 7"/>
            <p:cNvPicPr>
              <a:picLocks noChangeAspect="1"/>
            </p:cNvPicPr>
            <p:nvPr/>
          </p:nvPicPr>
          <p:blipFill>
            <a:blip r:embed="rId2">
              <a:alphaModFix amt="80000"/>
            </a:blip>
            <a:stretch>
              <a:fillRect/>
            </a:stretch>
          </p:blipFill>
          <p:spPr>
            <a:xfrm>
              <a:off x="10056582" y="0"/>
              <a:ext cx="2168903" cy="2017080"/>
            </a:xfrm>
            <a:prstGeom prst="rect">
              <a:avLst/>
            </a:prstGeom>
            <a:ln w="12700" cap="flat">
              <a:noFill/>
              <a:miter lim="400000"/>
            </a:ln>
            <a:effectLst/>
          </p:spPr>
        </p:pic>
        <p:pic>
          <p:nvPicPr>
            <p:cNvPr id="142" name="Picture 8" descr="Picture 8"/>
            <p:cNvPicPr>
              <a:picLocks noChangeAspect="1"/>
            </p:cNvPicPr>
            <p:nvPr/>
          </p:nvPicPr>
          <p:blipFill>
            <a:blip r:embed="rId2">
              <a:alphaModFix amt="80000"/>
            </a:blip>
            <a:stretch>
              <a:fillRect/>
            </a:stretch>
          </p:blipFill>
          <p:spPr>
            <a:xfrm>
              <a:off x="10056582" y="2366906"/>
              <a:ext cx="2168903" cy="2017080"/>
            </a:xfrm>
            <a:prstGeom prst="rect">
              <a:avLst/>
            </a:prstGeom>
            <a:ln w="12700" cap="flat">
              <a:noFill/>
              <a:miter lim="400000"/>
            </a:ln>
            <a:effectLst/>
          </p:spPr>
        </p:pic>
        <p:pic>
          <p:nvPicPr>
            <p:cNvPr id="143" name="Picture 9" descr="Picture 9"/>
            <p:cNvPicPr>
              <a:picLocks noChangeAspect="1"/>
            </p:cNvPicPr>
            <p:nvPr/>
          </p:nvPicPr>
          <p:blipFill>
            <a:blip r:embed="rId2">
              <a:alphaModFix amt="80000"/>
            </a:blip>
            <a:stretch>
              <a:fillRect/>
            </a:stretch>
          </p:blipFill>
          <p:spPr>
            <a:xfrm>
              <a:off x="10056582" y="4733813"/>
              <a:ext cx="2168903" cy="2017080"/>
            </a:xfrm>
            <a:prstGeom prst="rect">
              <a:avLst/>
            </a:prstGeom>
            <a:ln w="12700" cap="flat">
              <a:noFill/>
              <a:miter lim="400000"/>
            </a:ln>
            <a:effectLst/>
          </p:spPr>
        </p:pic>
        <p:pic>
          <p:nvPicPr>
            <p:cNvPr id="144" name="Picture 10" descr="Picture 10"/>
            <p:cNvPicPr>
              <a:picLocks noChangeAspect="1"/>
            </p:cNvPicPr>
            <p:nvPr/>
          </p:nvPicPr>
          <p:blipFill>
            <a:blip r:embed="rId2">
              <a:alphaModFix amt="80000"/>
            </a:blip>
            <a:stretch>
              <a:fillRect/>
            </a:stretch>
          </p:blipFill>
          <p:spPr>
            <a:xfrm>
              <a:off x="10056582" y="7100720"/>
              <a:ext cx="2168903" cy="2017080"/>
            </a:xfrm>
            <a:prstGeom prst="rect">
              <a:avLst/>
            </a:prstGeom>
            <a:ln w="12700" cap="flat">
              <a:noFill/>
              <a:miter lim="400000"/>
            </a:ln>
            <a:effectLst/>
          </p:spPr>
        </p:pic>
        <p:pic>
          <p:nvPicPr>
            <p:cNvPr id="145" name="Picture 11" descr="Picture 11"/>
            <p:cNvPicPr>
              <a:picLocks noChangeAspect="1"/>
            </p:cNvPicPr>
            <p:nvPr/>
          </p:nvPicPr>
          <p:blipFill>
            <a:blip r:embed="rId2">
              <a:alphaModFix amt="80000"/>
            </a:blip>
            <a:stretch>
              <a:fillRect/>
            </a:stretch>
          </p:blipFill>
          <p:spPr>
            <a:xfrm>
              <a:off x="7542436" y="0"/>
              <a:ext cx="2168904" cy="2017080"/>
            </a:xfrm>
            <a:prstGeom prst="rect">
              <a:avLst/>
            </a:prstGeom>
            <a:ln w="12700" cap="flat">
              <a:noFill/>
              <a:miter lim="400000"/>
            </a:ln>
            <a:effectLst/>
          </p:spPr>
        </p:pic>
        <p:pic>
          <p:nvPicPr>
            <p:cNvPr id="146" name="Picture 12" descr="Picture 12"/>
            <p:cNvPicPr>
              <a:picLocks noChangeAspect="1"/>
            </p:cNvPicPr>
            <p:nvPr/>
          </p:nvPicPr>
          <p:blipFill>
            <a:blip r:embed="rId2">
              <a:alphaModFix amt="80000"/>
            </a:blip>
            <a:stretch>
              <a:fillRect/>
            </a:stretch>
          </p:blipFill>
          <p:spPr>
            <a:xfrm>
              <a:off x="7542436" y="2366906"/>
              <a:ext cx="2168904" cy="2017080"/>
            </a:xfrm>
            <a:prstGeom prst="rect">
              <a:avLst/>
            </a:prstGeom>
            <a:ln w="12700" cap="flat">
              <a:noFill/>
              <a:miter lim="400000"/>
            </a:ln>
            <a:effectLst/>
          </p:spPr>
        </p:pic>
        <p:pic>
          <p:nvPicPr>
            <p:cNvPr id="147" name="Picture 13" descr="Picture 13"/>
            <p:cNvPicPr>
              <a:picLocks noChangeAspect="1"/>
            </p:cNvPicPr>
            <p:nvPr/>
          </p:nvPicPr>
          <p:blipFill>
            <a:blip r:embed="rId2">
              <a:alphaModFix amt="80000"/>
            </a:blip>
            <a:stretch>
              <a:fillRect/>
            </a:stretch>
          </p:blipFill>
          <p:spPr>
            <a:xfrm>
              <a:off x="7542436" y="4733813"/>
              <a:ext cx="2168904" cy="2017080"/>
            </a:xfrm>
            <a:prstGeom prst="rect">
              <a:avLst/>
            </a:prstGeom>
            <a:ln w="12700" cap="flat">
              <a:noFill/>
              <a:miter lim="400000"/>
            </a:ln>
            <a:effectLst/>
          </p:spPr>
        </p:pic>
        <p:pic>
          <p:nvPicPr>
            <p:cNvPr id="148" name="Picture 14" descr="Picture 14"/>
            <p:cNvPicPr>
              <a:picLocks noChangeAspect="1"/>
            </p:cNvPicPr>
            <p:nvPr/>
          </p:nvPicPr>
          <p:blipFill>
            <a:blip r:embed="rId2">
              <a:alphaModFix amt="80000"/>
            </a:blip>
            <a:stretch>
              <a:fillRect/>
            </a:stretch>
          </p:blipFill>
          <p:spPr>
            <a:xfrm>
              <a:off x="7542436" y="7100720"/>
              <a:ext cx="2168904" cy="2017080"/>
            </a:xfrm>
            <a:prstGeom prst="rect">
              <a:avLst/>
            </a:prstGeom>
            <a:ln w="12700" cap="flat">
              <a:noFill/>
              <a:miter lim="400000"/>
            </a:ln>
            <a:effectLst/>
          </p:spPr>
        </p:pic>
        <p:pic>
          <p:nvPicPr>
            <p:cNvPr id="149" name="Picture 15" descr="Picture 15"/>
            <p:cNvPicPr>
              <a:picLocks noChangeAspect="1"/>
            </p:cNvPicPr>
            <p:nvPr/>
          </p:nvPicPr>
          <p:blipFill>
            <a:blip r:embed="rId2">
              <a:alphaModFix amt="80000"/>
            </a:blip>
            <a:stretch>
              <a:fillRect/>
            </a:stretch>
          </p:blipFill>
          <p:spPr>
            <a:xfrm>
              <a:off x="15084873" y="0"/>
              <a:ext cx="2168903" cy="2017080"/>
            </a:xfrm>
            <a:prstGeom prst="rect">
              <a:avLst/>
            </a:prstGeom>
            <a:ln w="12700" cap="flat">
              <a:noFill/>
              <a:miter lim="400000"/>
            </a:ln>
            <a:effectLst/>
          </p:spPr>
        </p:pic>
        <p:pic>
          <p:nvPicPr>
            <p:cNvPr id="150" name="Picture 16" descr="Picture 16"/>
            <p:cNvPicPr>
              <a:picLocks noChangeAspect="1"/>
            </p:cNvPicPr>
            <p:nvPr/>
          </p:nvPicPr>
          <p:blipFill>
            <a:blip r:embed="rId2">
              <a:alphaModFix amt="80000"/>
            </a:blip>
            <a:stretch>
              <a:fillRect/>
            </a:stretch>
          </p:blipFill>
          <p:spPr>
            <a:xfrm>
              <a:off x="15084873" y="2366906"/>
              <a:ext cx="2168903" cy="2017080"/>
            </a:xfrm>
            <a:prstGeom prst="rect">
              <a:avLst/>
            </a:prstGeom>
            <a:ln w="12700" cap="flat">
              <a:noFill/>
              <a:miter lim="400000"/>
            </a:ln>
            <a:effectLst/>
          </p:spPr>
        </p:pic>
        <p:pic>
          <p:nvPicPr>
            <p:cNvPr id="151" name="Picture 17" descr="Picture 17"/>
            <p:cNvPicPr>
              <a:picLocks noChangeAspect="1"/>
            </p:cNvPicPr>
            <p:nvPr/>
          </p:nvPicPr>
          <p:blipFill>
            <a:blip r:embed="rId2">
              <a:alphaModFix amt="80000"/>
            </a:blip>
            <a:stretch>
              <a:fillRect/>
            </a:stretch>
          </p:blipFill>
          <p:spPr>
            <a:xfrm>
              <a:off x="15084873" y="4733813"/>
              <a:ext cx="2168903" cy="2017080"/>
            </a:xfrm>
            <a:prstGeom prst="rect">
              <a:avLst/>
            </a:prstGeom>
            <a:ln w="12700" cap="flat">
              <a:noFill/>
              <a:miter lim="400000"/>
            </a:ln>
            <a:effectLst/>
          </p:spPr>
        </p:pic>
        <p:pic>
          <p:nvPicPr>
            <p:cNvPr id="152" name="Picture 18" descr="Picture 18"/>
            <p:cNvPicPr>
              <a:picLocks noChangeAspect="1"/>
            </p:cNvPicPr>
            <p:nvPr/>
          </p:nvPicPr>
          <p:blipFill>
            <a:blip r:embed="rId2">
              <a:alphaModFix amt="80000"/>
            </a:blip>
            <a:stretch>
              <a:fillRect/>
            </a:stretch>
          </p:blipFill>
          <p:spPr>
            <a:xfrm>
              <a:off x="15084873" y="7100720"/>
              <a:ext cx="2168903" cy="2017080"/>
            </a:xfrm>
            <a:prstGeom prst="rect">
              <a:avLst/>
            </a:prstGeom>
            <a:ln w="12700" cap="flat">
              <a:noFill/>
              <a:miter lim="400000"/>
            </a:ln>
            <a:effectLst/>
          </p:spPr>
        </p:pic>
        <p:pic>
          <p:nvPicPr>
            <p:cNvPr id="153" name="Picture 19" descr="Picture 19"/>
            <p:cNvPicPr>
              <a:picLocks noChangeAspect="1"/>
            </p:cNvPicPr>
            <p:nvPr/>
          </p:nvPicPr>
          <p:blipFill>
            <a:blip r:embed="rId2">
              <a:alphaModFix amt="80000"/>
            </a:blip>
            <a:stretch>
              <a:fillRect/>
            </a:stretch>
          </p:blipFill>
          <p:spPr>
            <a:xfrm>
              <a:off x="5028290" y="0"/>
              <a:ext cx="2168904" cy="2017080"/>
            </a:xfrm>
            <a:prstGeom prst="rect">
              <a:avLst/>
            </a:prstGeom>
            <a:ln w="12700" cap="flat">
              <a:noFill/>
              <a:miter lim="400000"/>
            </a:ln>
            <a:effectLst/>
          </p:spPr>
        </p:pic>
        <p:pic>
          <p:nvPicPr>
            <p:cNvPr id="154" name="Picture 20" descr="Picture 20"/>
            <p:cNvPicPr>
              <a:picLocks noChangeAspect="1"/>
            </p:cNvPicPr>
            <p:nvPr/>
          </p:nvPicPr>
          <p:blipFill>
            <a:blip r:embed="rId2">
              <a:alphaModFix amt="80000"/>
            </a:blip>
            <a:stretch>
              <a:fillRect/>
            </a:stretch>
          </p:blipFill>
          <p:spPr>
            <a:xfrm>
              <a:off x="5028290" y="2366906"/>
              <a:ext cx="2168904" cy="2017080"/>
            </a:xfrm>
            <a:prstGeom prst="rect">
              <a:avLst/>
            </a:prstGeom>
            <a:ln w="12700" cap="flat">
              <a:noFill/>
              <a:miter lim="400000"/>
            </a:ln>
            <a:effectLst/>
          </p:spPr>
        </p:pic>
        <p:pic>
          <p:nvPicPr>
            <p:cNvPr id="155" name="Picture 21" descr="Picture 21"/>
            <p:cNvPicPr>
              <a:picLocks noChangeAspect="1"/>
            </p:cNvPicPr>
            <p:nvPr/>
          </p:nvPicPr>
          <p:blipFill>
            <a:blip r:embed="rId2">
              <a:alphaModFix amt="80000"/>
            </a:blip>
            <a:stretch>
              <a:fillRect/>
            </a:stretch>
          </p:blipFill>
          <p:spPr>
            <a:xfrm>
              <a:off x="5028290" y="4733813"/>
              <a:ext cx="2168904" cy="2017080"/>
            </a:xfrm>
            <a:prstGeom prst="rect">
              <a:avLst/>
            </a:prstGeom>
            <a:ln w="12700" cap="flat">
              <a:noFill/>
              <a:miter lim="400000"/>
            </a:ln>
            <a:effectLst/>
          </p:spPr>
        </p:pic>
        <p:pic>
          <p:nvPicPr>
            <p:cNvPr id="156" name="Picture 22" descr="Picture 22"/>
            <p:cNvPicPr>
              <a:picLocks noChangeAspect="1"/>
            </p:cNvPicPr>
            <p:nvPr/>
          </p:nvPicPr>
          <p:blipFill>
            <a:blip r:embed="rId2">
              <a:alphaModFix amt="80000"/>
            </a:blip>
            <a:stretch>
              <a:fillRect/>
            </a:stretch>
          </p:blipFill>
          <p:spPr>
            <a:xfrm>
              <a:off x="5028290" y="7100720"/>
              <a:ext cx="2168904" cy="2017080"/>
            </a:xfrm>
            <a:prstGeom prst="rect">
              <a:avLst/>
            </a:prstGeom>
            <a:ln w="12700" cap="flat">
              <a:noFill/>
              <a:miter lim="400000"/>
            </a:ln>
            <a:effectLst/>
          </p:spPr>
        </p:pic>
        <p:pic>
          <p:nvPicPr>
            <p:cNvPr id="157" name="Picture 23" descr="Picture 23"/>
            <p:cNvPicPr>
              <a:picLocks noChangeAspect="1"/>
            </p:cNvPicPr>
            <p:nvPr/>
          </p:nvPicPr>
          <p:blipFill>
            <a:blip r:embed="rId2">
              <a:alphaModFix amt="80000"/>
            </a:blip>
            <a:stretch>
              <a:fillRect/>
            </a:stretch>
          </p:blipFill>
          <p:spPr>
            <a:xfrm>
              <a:off x="2514145" y="0"/>
              <a:ext cx="2168903" cy="2017080"/>
            </a:xfrm>
            <a:prstGeom prst="rect">
              <a:avLst/>
            </a:prstGeom>
            <a:ln w="12700" cap="flat">
              <a:noFill/>
              <a:miter lim="400000"/>
            </a:ln>
            <a:effectLst/>
          </p:spPr>
        </p:pic>
        <p:pic>
          <p:nvPicPr>
            <p:cNvPr id="158" name="Picture 24" descr="Picture 24"/>
            <p:cNvPicPr>
              <a:picLocks noChangeAspect="1"/>
            </p:cNvPicPr>
            <p:nvPr/>
          </p:nvPicPr>
          <p:blipFill>
            <a:blip r:embed="rId2">
              <a:alphaModFix amt="80000"/>
            </a:blip>
            <a:stretch>
              <a:fillRect/>
            </a:stretch>
          </p:blipFill>
          <p:spPr>
            <a:xfrm>
              <a:off x="2514145" y="2366906"/>
              <a:ext cx="2168903" cy="2017080"/>
            </a:xfrm>
            <a:prstGeom prst="rect">
              <a:avLst/>
            </a:prstGeom>
            <a:ln w="12700" cap="flat">
              <a:noFill/>
              <a:miter lim="400000"/>
            </a:ln>
            <a:effectLst/>
          </p:spPr>
        </p:pic>
        <p:pic>
          <p:nvPicPr>
            <p:cNvPr id="159" name="Picture 25" descr="Picture 25"/>
            <p:cNvPicPr>
              <a:picLocks noChangeAspect="1"/>
            </p:cNvPicPr>
            <p:nvPr/>
          </p:nvPicPr>
          <p:blipFill>
            <a:blip r:embed="rId2">
              <a:alphaModFix amt="80000"/>
            </a:blip>
            <a:stretch>
              <a:fillRect/>
            </a:stretch>
          </p:blipFill>
          <p:spPr>
            <a:xfrm>
              <a:off x="2514145" y="4733813"/>
              <a:ext cx="2168903" cy="2017080"/>
            </a:xfrm>
            <a:prstGeom prst="rect">
              <a:avLst/>
            </a:prstGeom>
            <a:ln w="12700" cap="flat">
              <a:noFill/>
              <a:miter lim="400000"/>
            </a:ln>
            <a:effectLst/>
          </p:spPr>
        </p:pic>
        <p:pic>
          <p:nvPicPr>
            <p:cNvPr id="160" name="Picture 26" descr="Picture 26"/>
            <p:cNvPicPr>
              <a:picLocks noChangeAspect="1"/>
            </p:cNvPicPr>
            <p:nvPr/>
          </p:nvPicPr>
          <p:blipFill>
            <a:blip r:embed="rId2">
              <a:alphaModFix amt="80000"/>
            </a:blip>
            <a:stretch>
              <a:fillRect/>
            </a:stretch>
          </p:blipFill>
          <p:spPr>
            <a:xfrm>
              <a:off x="2514145" y="7100720"/>
              <a:ext cx="2168903" cy="2017080"/>
            </a:xfrm>
            <a:prstGeom prst="rect">
              <a:avLst/>
            </a:prstGeom>
            <a:ln w="12700" cap="flat">
              <a:noFill/>
              <a:miter lim="400000"/>
            </a:ln>
            <a:effectLst/>
          </p:spPr>
        </p:pic>
        <p:pic>
          <p:nvPicPr>
            <p:cNvPr id="161" name="Picture 27" descr="Picture 27"/>
            <p:cNvPicPr>
              <a:picLocks noChangeAspect="1"/>
            </p:cNvPicPr>
            <p:nvPr/>
          </p:nvPicPr>
          <p:blipFill>
            <a:blip r:embed="rId2">
              <a:alphaModFix amt="80000"/>
            </a:blip>
            <a:stretch>
              <a:fillRect/>
            </a:stretch>
          </p:blipFill>
          <p:spPr>
            <a:xfrm>
              <a:off x="-1" y="0"/>
              <a:ext cx="2168904" cy="2017080"/>
            </a:xfrm>
            <a:prstGeom prst="rect">
              <a:avLst/>
            </a:prstGeom>
            <a:ln w="12700" cap="flat">
              <a:noFill/>
              <a:miter lim="400000"/>
            </a:ln>
            <a:effectLst/>
          </p:spPr>
        </p:pic>
        <p:pic>
          <p:nvPicPr>
            <p:cNvPr id="162" name="Picture 28" descr="Picture 28"/>
            <p:cNvPicPr>
              <a:picLocks noChangeAspect="1"/>
            </p:cNvPicPr>
            <p:nvPr/>
          </p:nvPicPr>
          <p:blipFill>
            <a:blip r:embed="rId2">
              <a:alphaModFix amt="80000"/>
            </a:blip>
            <a:stretch>
              <a:fillRect/>
            </a:stretch>
          </p:blipFill>
          <p:spPr>
            <a:xfrm>
              <a:off x="-1" y="2366906"/>
              <a:ext cx="2168904" cy="2017080"/>
            </a:xfrm>
            <a:prstGeom prst="rect">
              <a:avLst/>
            </a:prstGeom>
            <a:ln w="12700" cap="flat">
              <a:noFill/>
              <a:miter lim="400000"/>
            </a:ln>
            <a:effectLst/>
          </p:spPr>
        </p:pic>
        <p:pic>
          <p:nvPicPr>
            <p:cNvPr id="163" name="Picture 29" descr="Picture 29"/>
            <p:cNvPicPr>
              <a:picLocks noChangeAspect="1"/>
            </p:cNvPicPr>
            <p:nvPr/>
          </p:nvPicPr>
          <p:blipFill>
            <a:blip r:embed="rId2">
              <a:alphaModFix amt="80000"/>
            </a:blip>
            <a:stretch>
              <a:fillRect/>
            </a:stretch>
          </p:blipFill>
          <p:spPr>
            <a:xfrm>
              <a:off x="-1" y="4733813"/>
              <a:ext cx="2168904" cy="2017080"/>
            </a:xfrm>
            <a:prstGeom prst="rect">
              <a:avLst/>
            </a:prstGeom>
            <a:ln w="12700" cap="flat">
              <a:noFill/>
              <a:miter lim="400000"/>
            </a:ln>
            <a:effectLst/>
          </p:spPr>
        </p:pic>
        <p:pic>
          <p:nvPicPr>
            <p:cNvPr id="164" name="Picture 30" descr="Picture 30"/>
            <p:cNvPicPr>
              <a:picLocks noChangeAspect="1"/>
            </p:cNvPicPr>
            <p:nvPr/>
          </p:nvPicPr>
          <p:blipFill>
            <a:blip r:embed="rId2">
              <a:alphaModFix amt="80000"/>
            </a:blip>
            <a:stretch>
              <a:fillRect/>
            </a:stretch>
          </p:blipFill>
          <p:spPr>
            <a:xfrm>
              <a:off x="-1" y="7100720"/>
              <a:ext cx="2168904" cy="2017080"/>
            </a:xfrm>
            <a:prstGeom prst="rect">
              <a:avLst/>
            </a:prstGeom>
            <a:ln w="12700" cap="flat">
              <a:noFill/>
              <a:miter lim="400000"/>
            </a:ln>
            <a:effectLst/>
          </p:spPr>
        </p:pic>
      </p:grpSp>
      <p:grpSp>
        <p:nvGrpSpPr>
          <p:cNvPr id="168" name="AutoShape 31"/>
          <p:cNvGrpSpPr/>
          <p:nvPr/>
        </p:nvGrpSpPr>
        <p:grpSpPr>
          <a:xfrm>
            <a:off x="8436951" y="2005582"/>
            <a:ext cx="8201863" cy="7696815"/>
            <a:chOff x="0" y="-1"/>
            <a:chExt cx="7852227" cy="7294302"/>
          </a:xfrm>
        </p:grpSpPr>
        <p:sp>
          <p:nvSpPr>
            <p:cNvPr id="166" name="Rectangle"/>
            <p:cNvSpPr/>
            <p:nvPr/>
          </p:nvSpPr>
          <p:spPr>
            <a:xfrm>
              <a:off x="0" y="-1"/>
              <a:ext cx="7852227" cy="6275834"/>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167" name="The team has been associated to a new project – “Social Buzz.”…"/>
            <p:cNvSpPr txBox="1"/>
            <p:nvPr/>
          </p:nvSpPr>
          <p:spPr>
            <a:xfrm>
              <a:off x="45720" y="-1"/>
              <a:ext cx="7584641" cy="72943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buSzPct val="100000"/>
                <a:defRPr sz="3600"/>
              </a:pPr>
              <a:r>
                <a:rPr lang="en-US" dirty="0"/>
                <a:t>Our team has been assigned a new project called "Social Buzz." The project involves working with data from various sources, which we will need to clean, process, and analyze to uncover valuable insights for the business. Our objective is to conduct an analysis that identifies the top 5 content categories based on their popularity. By examining the data, we will determine the categories that have the highest level of engagement or interest from the audience.</a:t>
              </a:r>
              <a:endParaRPr dirty="0"/>
            </a:p>
          </p:txBody>
        </p:sp>
      </p:grpSp>
      <p:pic>
        <p:nvPicPr>
          <p:cNvPr id="169" name="Picture 32" descr="Picture 32"/>
          <p:cNvPicPr>
            <a:picLocks noChangeAspect="1"/>
          </p:cNvPicPr>
          <p:nvPr/>
        </p:nvPicPr>
        <p:blipFill>
          <a:blip r:embed="rId3"/>
          <a:srcRect b="321"/>
          <a:stretch>
            <a:fillRect/>
          </a:stretch>
        </p:blipFill>
        <p:spPr>
          <a:xfrm rot="10799999">
            <a:off x="1983047" y="1909667"/>
            <a:ext cx="6453904" cy="6467664"/>
          </a:xfrm>
          <a:prstGeom prst="rect">
            <a:avLst/>
          </a:prstGeom>
          <a:ln w="12700">
            <a:miter lim="400000"/>
          </a:ln>
        </p:spPr>
      </p:pic>
      <p:sp>
        <p:nvSpPr>
          <p:cNvPr id="170" name="TextBox 33"/>
          <p:cNvSpPr txBox="1"/>
          <p:nvPr/>
        </p:nvSpPr>
        <p:spPr>
          <a:xfrm>
            <a:off x="2969012" y="3935700"/>
            <a:ext cx="4481974" cy="244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9600"/>
              </a:lnSpc>
              <a:defRPr sz="8000" spc="-79">
                <a:solidFill>
                  <a:srgbClr val="FFFFFF"/>
                </a:solidFill>
              </a:defRPr>
            </a:lvl1pPr>
          </a:lstStyle>
          <a:p>
            <a:r>
              <a:t>Project Recap</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 name="Group 2"/>
          <p:cNvGrpSpPr/>
          <p:nvPr/>
        </p:nvGrpSpPr>
        <p:grpSpPr>
          <a:xfrm>
            <a:off x="9143999" y="8195696"/>
            <a:ext cx="3545509" cy="3370302"/>
            <a:chOff x="0" y="0"/>
            <a:chExt cx="3545507" cy="3370301"/>
          </a:xfrm>
        </p:grpSpPr>
        <p:sp>
          <p:nvSpPr>
            <p:cNvPr id="172" name="Freeform 4"/>
            <p:cNvSpPr/>
            <p:nvPr/>
          </p:nvSpPr>
          <p:spPr>
            <a:xfrm>
              <a:off x="483054" y="307848"/>
              <a:ext cx="3062454" cy="3062454"/>
            </a:xfrm>
            <a:prstGeom prst="ellipse">
              <a:avLst/>
            </a:prstGeom>
            <a:solidFill>
              <a:srgbClr val="A100FF"/>
            </a:solidFill>
            <a:ln w="12700" cap="flat">
              <a:noFill/>
              <a:miter lim="400000"/>
            </a:ln>
            <a:effectLst/>
          </p:spPr>
          <p:txBody>
            <a:bodyPr wrap="square" lIns="45719" tIns="45719" rIns="45719" bIns="45719" numCol="1" anchor="t">
              <a:noAutofit/>
            </a:bodyPr>
            <a:lstStyle/>
            <a:p>
              <a:endParaRPr/>
            </a:p>
          </p:txBody>
        </p:sp>
        <p:pic>
          <p:nvPicPr>
            <p:cNvPr id="173" name="Picture 5" descr="Picture 5"/>
            <p:cNvPicPr>
              <a:picLocks noChangeAspect="1"/>
            </p:cNvPicPr>
            <p:nvPr/>
          </p:nvPicPr>
          <p:blipFill>
            <a:blip r:embed="rId3"/>
            <a:srcRect b="320"/>
            <a:stretch>
              <a:fillRect/>
            </a:stretch>
          </p:blipFill>
          <p:spPr>
            <a:xfrm>
              <a:off x="0" y="0"/>
              <a:ext cx="3062454" cy="3068983"/>
            </a:xfrm>
            <a:prstGeom prst="rect">
              <a:avLst/>
            </a:prstGeom>
            <a:ln w="12700" cap="flat">
              <a:noFill/>
              <a:miter lim="400000"/>
            </a:ln>
            <a:effectLst/>
          </p:spPr>
        </p:pic>
      </p:grpSp>
      <p:sp>
        <p:nvSpPr>
          <p:cNvPr id="175" name="AutoShape 6"/>
          <p:cNvSpPr/>
          <p:nvPr/>
        </p:nvSpPr>
        <p:spPr>
          <a:xfrm>
            <a:off x="-1" y="0"/>
            <a:ext cx="9964484" cy="10287000"/>
          </a:xfrm>
          <a:prstGeom prst="rect">
            <a:avLst/>
          </a:prstGeom>
          <a:solidFill>
            <a:srgbClr val="A100FF"/>
          </a:solidFill>
          <a:ln>
            <a:solidFill>
              <a:srgbClr val="A100FF"/>
            </a:solidFill>
          </a:ln>
        </p:spPr>
        <p:txBody>
          <a:bodyPr lIns="45719" rIns="45719"/>
          <a:lstStyle/>
          <a:p>
            <a:endParaRPr/>
          </a:p>
        </p:txBody>
      </p:sp>
      <p:grpSp>
        <p:nvGrpSpPr>
          <p:cNvPr id="180" name="Group 7"/>
          <p:cNvGrpSpPr/>
          <p:nvPr/>
        </p:nvGrpSpPr>
        <p:grpSpPr>
          <a:xfrm>
            <a:off x="-146279" y="406153"/>
            <a:ext cx="2253800" cy="9474694"/>
            <a:chOff x="0" y="0"/>
            <a:chExt cx="2253799" cy="9474692"/>
          </a:xfrm>
        </p:grpSpPr>
        <p:pic>
          <p:nvPicPr>
            <p:cNvPr id="176" name="Picture 8" descr="Picture 8"/>
            <p:cNvPicPr>
              <a:picLocks noChangeAspect="1"/>
            </p:cNvPicPr>
            <p:nvPr/>
          </p:nvPicPr>
          <p:blipFill>
            <a:blip r:embed="rId4">
              <a:alphaModFix amt="80000"/>
            </a:blip>
            <a:stretch>
              <a:fillRect/>
            </a:stretch>
          </p:blipFill>
          <p:spPr>
            <a:xfrm>
              <a:off x="0" y="0"/>
              <a:ext cx="2253800" cy="2096033"/>
            </a:xfrm>
            <a:prstGeom prst="rect">
              <a:avLst/>
            </a:prstGeom>
            <a:ln w="12700" cap="flat">
              <a:noFill/>
              <a:miter lim="400000"/>
            </a:ln>
            <a:effectLst/>
          </p:spPr>
        </p:pic>
        <p:pic>
          <p:nvPicPr>
            <p:cNvPr id="177" name="Picture 9" descr="Picture 9"/>
            <p:cNvPicPr>
              <a:picLocks noChangeAspect="1"/>
            </p:cNvPicPr>
            <p:nvPr/>
          </p:nvPicPr>
          <p:blipFill>
            <a:blip r:embed="rId4">
              <a:alphaModFix amt="80000"/>
            </a:blip>
            <a:stretch>
              <a:fillRect/>
            </a:stretch>
          </p:blipFill>
          <p:spPr>
            <a:xfrm>
              <a:off x="0" y="2459553"/>
              <a:ext cx="2253800" cy="2096034"/>
            </a:xfrm>
            <a:prstGeom prst="rect">
              <a:avLst/>
            </a:prstGeom>
            <a:ln w="12700" cap="flat">
              <a:noFill/>
              <a:miter lim="400000"/>
            </a:ln>
            <a:effectLst/>
          </p:spPr>
        </p:pic>
        <p:pic>
          <p:nvPicPr>
            <p:cNvPr id="178" name="Picture 10" descr="Picture 10"/>
            <p:cNvPicPr>
              <a:picLocks noChangeAspect="1"/>
            </p:cNvPicPr>
            <p:nvPr/>
          </p:nvPicPr>
          <p:blipFill>
            <a:blip r:embed="rId4">
              <a:alphaModFix amt="80000"/>
            </a:blip>
            <a:stretch>
              <a:fillRect/>
            </a:stretch>
          </p:blipFill>
          <p:spPr>
            <a:xfrm>
              <a:off x="0" y="4919106"/>
              <a:ext cx="2253800" cy="2096034"/>
            </a:xfrm>
            <a:prstGeom prst="rect">
              <a:avLst/>
            </a:prstGeom>
            <a:ln w="12700" cap="flat">
              <a:noFill/>
              <a:miter lim="400000"/>
            </a:ln>
            <a:effectLst/>
          </p:spPr>
        </p:pic>
        <p:pic>
          <p:nvPicPr>
            <p:cNvPr id="179" name="Picture 11" descr="Picture 11"/>
            <p:cNvPicPr>
              <a:picLocks noChangeAspect="1"/>
            </p:cNvPicPr>
            <p:nvPr/>
          </p:nvPicPr>
          <p:blipFill>
            <a:blip r:embed="rId4">
              <a:alphaModFix amt="80000"/>
            </a:blip>
            <a:stretch>
              <a:fillRect/>
            </a:stretch>
          </p:blipFill>
          <p:spPr>
            <a:xfrm>
              <a:off x="0" y="7378660"/>
              <a:ext cx="2253800" cy="2096033"/>
            </a:xfrm>
            <a:prstGeom prst="rect">
              <a:avLst/>
            </a:prstGeom>
            <a:ln w="12700" cap="flat">
              <a:noFill/>
              <a:miter lim="400000"/>
            </a:ln>
            <a:effectLst/>
          </p:spPr>
        </p:pic>
      </p:grpSp>
      <p:grpSp>
        <p:nvGrpSpPr>
          <p:cNvPr id="183" name="Group 12"/>
          <p:cNvGrpSpPr/>
          <p:nvPr/>
        </p:nvGrpSpPr>
        <p:grpSpPr>
          <a:xfrm>
            <a:off x="1298687" y="1348561"/>
            <a:ext cx="3554345" cy="3413097"/>
            <a:chOff x="0" y="0"/>
            <a:chExt cx="3554342" cy="3413096"/>
          </a:xfrm>
        </p:grpSpPr>
        <p:sp>
          <p:nvSpPr>
            <p:cNvPr id="181" name="Freeform 14"/>
            <p:cNvSpPr/>
            <p:nvPr/>
          </p:nvSpPr>
          <p:spPr>
            <a:xfrm>
              <a:off x="0" y="492299"/>
              <a:ext cx="2920800" cy="2920798"/>
            </a:xfrm>
            <a:prstGeom prst="ellipse">
              <a:avLst/>
            </a:prstGeom>
            <a:solidFill>
              <a:srgbClr val="963488"/>
            </a:solidFill>
            <a:ln w="12700" cap="flat">
              <a:noFill/>
              <a:miter lim="400000"/>
            </a:ln>
            <a:effectLst/>
          </p:spPr>
          <p:txBody>
            <a:bodyPr wrap="square" lIns="45719" tIns="45719" rIns="45719" bIns="45719" numCol="1" anchor="t">
              <a:noAutofit/>
            </a:bodyPr>
            <a:lstStyle/>
            <a:p>
              <a:endParaRPr/>
            </a:p>
          </p:txBody>
        </p:sp>
        <p:pic>
          <p:nvPicPr>
            <p:cNvPr id="182" name="Picture 15" descr="Picture 15"/>
            <p:cNvPicPr>
              <a:picLocks noChangeAspect="1"/>
            </p:cNvPicPr>
            <p:nvPr/>
          </p:nvPicPr>
          <p:blipFill>
            <a:blip r:embed="rId5"/>
            <a:srcRect b="320"/>
            <a:stretch>
              <a:fillRect/>
            </a:stretch>
          </p:blipFill>
          <p:spPr>
            <a:xfrm rot="16484542">
              <a:off x="514701" y="112883"/>
              <a:ext cx="2920800" cy="2927027"/>
            </a:xfrm>
            <a:prstGeom prst="rect">
              <a:avLst/>
            </a:prstGeom>
            <a:ln w="12700" cap="flat">
              <a:noFill/>
              <a:miter lim="400000"/>
            </a:ln>
            <a:effectLst/>
          </p:spPr>
        </p:pic>
      </p:grpSp>
      <p:grpSp>
        <p:nvGrpSpPr>
          <p:cNvPr id="186" name="Group 16"/>
          <p:cNvGrpSpPr/>
          <p:nvPr/>
        </p:nvGrpSpPr>
        <p:grpSpPr>
          <a:xfrm>
            <a:off x="15986267" y="-1061348"/>
            <a:ext cx="3545509" cy="3370302"/>
            <a:chOff x="0" y="0"/>
            <a:chExt cx="3545507" cy="3370301"/>
          </a:xfrm>
        </p:grpSpPr>
        <p:sp>
          <p:nvSpPr>
            <p:cNvPr id="184" name="Freeform 18"/>
            <p:cNvSpPr/>
            <p:nvPr/>
          </p:nvSpPr>
          <p:spPr>
            <a:xfrm>
              <a:off x="483054" y="307848"/>
              <a:ext cx="3062454" cy="3062454"/>
            </a:xfrm>
            <a:prstGeom prst="ellipse">
              <a:avLst/>
            </a:prstGeom>
            <a:solidFill>
              <a:srgbClr val="A100FF"/>
            </a:solidFill>
            <a:ln w="12700" cap="flat">
              <a:noFill/>
              <a:miter lim="400000"/>
            </a:ln>
            <a:effectLst/>
          </p:spPr>
          <p:txBody>
            <a:bodyPr wrap="square" lIns="45719" tIns="45719" rIns="45719" bIns="45719" numCol="1" anchor="t">
              <a:noAutofit/>
            </a:bodyPr>
            <a:lstStyle/>
            <a:p>
              <a:endParaRPr/>
            </a:p>
          </p:txBody>
        </p:sp>
        <p:pic>
          <p:nvPicPr>
            <p:cNvPr id="185" name="Picture 19" descr="Picture 19"/>
            <p:cNvPicPr>
              <a:picLocks noChangeAspect="1"/>
            </p:cNvPicPr>
            <p:nvPr/>
          </p:nvPicPr>
          <p:blipFill>
            <a:blip r:embed="rId3"/>
            <a:srcRect b="320"/>
            <a:stretch>
              <a:fillRect/>
            </a:stretch>
          </p:blipFill>
          <p:spPr>
            <a:xfrm>
              <a:off x="0" y="0"/>
              <a:ext cx="3062454" cy="3068983"/>
            </a:xfrm>
            <a:prstGeom prst="rect">
              <a:avLst/>
            </a:prstGeom>
            <a:ln w="12700" cap="flat">
              <a:noFill/>
              <a:miter lim="400000"/>
            </a:ln>
            <a:effectLst/>
          </p:spPr>
        </p:pic>
      </p:grpSp>
      <p:pic>
        <p:nvPicPr>
          <p:cNvPr id="187" name="Picture 20" descr="Picture 20"/>
          <p:cNvPicPr>
            <a:picLocks noChangeAspect="1"/>
          </p:cNvPicPr>
          <p:nvPr/>
        </p:nvPicPr>
        <p:blipFill>
          <a:blip r:embed="rId6"/>
          <a:srcRect l="24693" r="24693"/>
          <a:stretch>
            <a:fillRect/>
          </a:stretch>
        </p:blipFill>
        <p:spPr>
          <a:xfrm>
            <a:off x="10972800" y="1028700"/>
            <a:ext cx="6251817" cy="8229600"/>
          </a:xfrm>
          <a:prstGeom prst="rect">
            <a:avLst/>
          </a:prstGeom>
          <a:ln w="12700">
            <a:miter lim="400000"/>
          </a:ln>
        </p:spPr>
      </p:pic>
      <p:sp>
        <p:nvSpPr>
          <p:cNvPr id="188" name="TextBox 21"/>
          <p:cNvSpPr txBox="1"/>
          <p:nvPr/>
        </p:nvSpPr>
        <p:spPr>
          <a:xfrm>
            <a:off x="3069737" y="2308953"/>
            <a:ext cx="5786871" cy="1229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9600"/>
              </a:lnSpc>
              <a:defRPr sz="8000" spc="-79">
                <a:solidFill>
                  <a:srgbClr val="FFFFFF"/>
                </a:solidFill>
              </a:defRPr>
            </a:lvl1pPr>
          </a:lstStyle>
          <a:p>
            <a:r>
              <a:t>Problem</a:t>
            </a:r>
          </a:p>
        </p:txBody>
      </p:sp>
      <p:grpSp>
        <p:nvGrpSpPr>
          <p:cNvPr id="191" name="AutoShape 31"/>
          <p:cNvGrpSpPr/>
          <p:nvPr/>
        </p:nvGrpSpPr>
        <p:grpSpPr>
          <a:xfrm>
            <a:off x="2253799" y="4672689"/>
            <a:ext cx="7586349" cy="5500013"/>
            <a:chOff x="0" y="0"/>
            <a:chExt cx="7586348" cy="5500011"/>
          </a:xfrm>
        </p:grpSpPr>
        <p:sp>
          <p:nvSpPr>
            <p:cNvPr id="189" name="Rectangle"/>
            <p:cNvSpPr/>
            <p:nvPr/>
          </p:nvSpPr>
          <p:spPr>
            <a:xfrm>
              <a:off x="0" y="0"/>
              <a:ext cx="7586348" cy="5500011"/>
            </a:xfrm>
            <a:prstGeom prst="rect">
              <a:avLst/>
            </a:prstGeom>
            <a:solidFill>
              <a:srgbClr val="FFFFFF"/>
            </a:solidFill>
            <a:ln w="12700" cap="flat">
              <a:noFill/>
              <a:miter lim="400000"/>
            </a:ln>
            <a:effectLst/>
          </p:spPr>
          <p:txBody>
            <a:bodyPr wrap="square" lIns="45719" tIns="45719" rIns="45719" bIns="45719" numCol="1" anchor="t">
              <a:noAutofit/>
            </a:bodyPr>
            <a:lstStyle/>
            <a:p>
              <a:pPr>
                <a:defRPr sz="3600">
                  <a:solidFill>
                    <a:srgbClr val="333333"/>
                  </a:solidFill>
                </a:defRPr>
              </a:pPr>
              <a:endParaRPr/>
            </a:p>
          </p:txBody>
        </p:sp>
        <p:sp>
          <p:nvSpPr>
            <p:cNvPr id="190" name="There is a lot of information on the dataset which makes it complex for analysis.…"/>
            <p:cNvSpPr txBox="1"/>
            <p:nvPr/>
          </p:nvSpPr>
          <p:spPr>
            <a:xfrm>
              <a:off x="45719" y="0"/>
              <a:ext cx="7494908" cy="45243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buSzPct val="100000"/>
                <a:defRPr sz="3600">
                  <a:solidFill>
                    <a:srgbClr val="333333"/>
                  </a:solidFill>
                </a:defRPr>
              </a:pPr>
              <a:r>
                <a:rPr lang="en-US" dirty="0"/>
                <a:t>The dataset contains a large amount of information, making it difficult to analyze. Each dataset includes 10,000 posts with various types of reactions, content, and reactions themselves. To make the dataset more manageable and easier to work with, it needs to be cleaned and simplified.</a:t>
              </a:r>
              <a:endParaRPr dirty="0"/>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 name="Group 2"/>
          <p:cNvGrpSpPr/>
          <p:nvPr/>
        </p:nvGrpSpPr>
        <p:grpSpPr>
          <a:xfrm>
            <a:off x="506722" y="406153"/>
            <a:ext cx="9939845" cy="9474694"/>
            <a:chOff x="0" y="0"/>
            <a:chExt cx="9939843" cy="9474692"/>
          </a:xfrm>
        </p:grpSpPr>
        <p:pic>
          <p:nvPicPr>
            <p:cNvPr id="195" name="Picture 3" descr="Picture 3"/>
            <p:cNvPicPr>
              <a:picLocks noChangeAspect="1"/>
            </p:cNvPicPr>
            <p:nvPr/>
          </p:nvPicPr>
          <p:blipFill>
            <a:blip r:embed="rId2">
              <a:alphaModFix amt="80000"/>
            </a:blip>
            <a:stretch>
              <a:fillRect/>
            </a:stretch>
          </p:blipFill>
          <p:spPr>
            <a:xfrm>
              <a:off x="2562014" y="0"/>
              <a:ext cx="2253800" cy="2096033"/>
            </a:xfrm>
            <a:prstGeom prst="rect">
              <a:avLst/>
            </a:prstGeom>
            <a:ln w="12700" cap="flat">
              <a:noFill/>
              <a:miter lim="400000"/>
            </a:ln>
            <a:effectLst/>
          </p:spPr>
        </p:pic>
        <p:pic>
          <p:nvPicPr>
            <p:cNvPr id="196" name="Picture 4" descr="Picture 4"/>
            <p:cNvPicPr>
              <a:picLocks noChangeAspect="1"/>
            </p:cNvPicPr>
            <p:nvPr/>
          </p:nvPicPr>
          <p:blipFill>
            <a:blip r:embed="rId2">
              <a:alphaModFix amt="80000"/>
            </a:blip>
            <a:stretch>
              <a:fillRect/>
            </a:stretch>
          </p:blipFill>
          <p:spPr>
            <a:xfrm>
              <a:off x="2562014" y="7378660"/>
              <a:ext cx="2253800" cy="2096033"/>
            </a:xfrm>
            <a:prstGeom prst="rect">
              <a:avLst/>
            </a:prstGeom>
            <a:ln w="12700" cap="flat">
              <a:noFill/>
              <a:miter lim="400000"/>
            </a:ln>
            <a:effectLst/>
          </p:spPr>
        </p:pic>
        <p:pic>
          <p:nvPicPr>
            <p:cNvPr id="197" name="Picture 5" descr="Picture 5"/>
            <p:cNvPicPr>
              <a:picLocks noChangeAspect="1"/>
            </p:cNvPicPr>
            <p:nvPr/>
          </p:nvPicPr>
          <p:blipFill>
            <a:blip r:embed="rId2">
              <a:alphaModFix amt="80000"/>
            </a:blip>
            <a:stretch>
              <a:fillRect/>
            </a:stretch>
          </p:blipFill>
          <p:spPr>
            <a:xfrm>
              <a:off x="0" y="0"/>
              <a:ext cx="2253799" cy="2096033"/>
            </a:xfrm>
            <a:prstGeom prst="rect">
              <a:avLst/>
            </a:prstGeom>
            <a:ln w="12700" cap="flat">
              <a:noFill/>
              <a:miter lim="400000"/>
            </a:ln>
            <a:effectLst/>
          </p:spPr>
        </p:pic>
        <p:pic>
          <p:nvPicPr>
            <p:cNvPr id="198" name="Picture 6" descr="Picture 6"/>
            <p:cNvPicPr>
              <a:picLocks noChangeAspect="1"/>
            </p:cNvPicPr>
            <p:nvPr/>
          </p:nvPicPr>
          <p:blipFill>
            <a:blip r:embed="rId2">
              <a:alphaModFix amt="80000"/>
            </a:blip>
            <a:stretch>
              <a:fillRect/>
            </a:stretch>
          </p:blipFill>
          <p:spPr>
            <a:xfrm>
              <a:off x="0" y="2459553"/>
              <a:ext cx="2253799" cy="2096034"/>
            </a:xfrm>
            <a:prstGeom prst="rect">
              <a:avLst/>
            </a:prstGeom>
            <a:ln w="12700" cap="flat">
              <a:noFill/>
              <a:miter lim="400000"/>
            </a:ln>
            <a:effectLst/>
          </p:spPr>
        </p:pic>
        <p:pic>
          <p:nvPicPr>
            <p:cNvPr id="199" name="Picture 7" descr="Picture 7"/>
            <p:cNvPicPr>
              <a:picLocks noChangeAspect="1"/>
            </p:cNvPicPr>
            <p:nvPr/>
          </p:nvPicPr>
          <p:blipFill>
            <a:blip r:embed="rId2">
              <a:alphaModFix amt="80000"/>
            </a:blip>
            <a:stretch>
              <a:fillRect/>
            </a:stretch>
          </p:blipFill>
          <p:spPr>
            <a:xfrm>
              <a:off x="0" y="4919106"/>
              <a:ext cx="2253799" cy="2096034"/>
            </a:xfrm>
            <a:prstGeom prst="rect">
              <a:avLst/>
            </a:prstGeom>
            <a:ln w="12700" cap="flat">
              <a:noFill/>
              <a:miter lim="400000"/>
            </a:ln>
            <a:effectLst/>
          </p:spPr>
        </p:pic>
        <p:pic>
          <p:nvPicPr>
            <p:cNvPr id="200" name="Picture 8" descr="Picture 8"/>
            <p:cNvPicPr>
              <a:picLocks noChangeAspect="1"/>
            </p:cNvPicPr>
            <p:nvPr/>
          </p:nvPicPr>
          <p:blipFill>
            <a:blip r:embed="rId2">
              <a:alphaModFix amt="80000"/>
            </a:blip>
            <a:stretch>
              <a:fillRect/>
            </a:stretch>
          </p:blipFill>
          <p:spPr>
            <a:xfrm>
              <a:off x="0" y="7378660"/>
              <a:ext cx="2253799" cy="2096033"/>
            </a:xfrm>
            <a:prstGeom prst="rect">
              <a:avLst/>
            </a:prstGeom>
            <a:ln w="12700" cap="flat">
              <a:noFill/>
              <a:miter lim="400000"/>
            </a:ln>
            <a:effectLst/>
          </p:spPr>
        </p:pic>
        <p:pic>
          <p:nvPicPr>
            <p:cNvPr id="201" name="Picture 9" descr="Picture 9"/>
            <p:cNvPicPr>
              <a:picLocks noChangeAspect="1"/>
            </p:cNvPicPr>
            <p:nvPr/>
          </p:nvPicPr>
          <p:blipFill>
            <a:blip r:embed="rId2">
              <a:alphaModFix amt="80000"/>
            </a:blip>
            <a:stretch>
              <a:fillRect/>
            </a:stretch>
          </p:blipFill>
          <p:spPr>
            <a:xfrm>
              <a:off x="5124029" y="0"/>
              <a:ext cx="2253800" cy="2096033"/>
            </a:xfrm>
            <a:prstGeom prst="rect">
              <a:avLst/>
            </a:prstGeom>
            <a:ln w="12700" cap="flat">
              <a:noFill/>
              <a:miter lim="400000"/>
            </a:ln>
            <a:effectLst/>
          </p:spPr>
        </p:pic>
        <p:pic>
          <p:nvPicPr>
            <p:cNvPr id="202" name="Picture 10" descr="Picture 10"/>
            <p:cNvPicPr>
              <a:picLocks noChangeAspect="1"/>
            </p:cNvPicPr>
            <p:nvPr/>
          </p:nvPicPr>
          <p:blipFill>
            <a:blip r:embed="rId2">
              <a:alphaModFix amt="80000"/>
            </a:blip>
            <a:stretch>
              <a:fillRect/>
            </a:stretch>
          </p:blipFill>
          <p:spPr>
            <a:xfrm>
              <a:off x="5124029" y="7378660"/>
              <a:ext cx="2253800" cy="2096033"/>
            </a:xfrm>
            <a:prstGeom prst="rect">
              <a:avLst/>
            </a:prstGeom>
            <a:ln w="12700" cap="flat">
              <a:noFill/>
              <a:miter lim="400000"/>
            </a:ln>
            <a:effectLst/>
          </p:spPr>
        </p:pic>
        <p:pic>
          <p:nvPicPr>
            <p:cNvPr id="203" name="Picture 11" descr="Picture 11"/>
            <p:cNvPicPr>
              <a:picLocks noChangeAspect="1"/>
            </p:cNvPicPr>
            <p:nvPr/>
          </p:nvPicPr>
          <p:blipFill>
            <a:blip r:embed="rId2">
              <a:alphaModFix amt="80000"/>
            </a:blip>
            <a:stretch>
              <a:fillRect/>
            </a:stretch>
          </p:blipFill>
          <p:spPr>
            <a:xfrm>
              <a:off x="7686044" y="0"/>
              <a:ext cx="2253800" cy="2096033"/>
            </a:xfrm>
            <a:prstGeom prst="rect">
              <a:avLst/>
            </a:prstGeom>
            <a:ln w="12700" cap="flat">
              <a:noFill/>
              <a:miter lim="400000"/>
            </a:ln>
            <a:effectLst/>
          </p:spPr>
        </p:pic>
        <p:pic>
          <p:nvPicPr>
            <p:cNvPr id="204" name="Picture 12" descr="Picture 12"/>
            <p:cNvPicPr>
              <a:picLocks noChangeAspect="1"/>
            </p:cNvPicPr>
            <p:nvPr/>
          </p:nvPicPr>
          <p:blipFill>
            <a:blip r:embed="rId2">
              <a:alphaModFix amt="80000"/>
            </a:blip>
            <a:stretch>
              <a:fillRect/>
            </a:stretch>
          </p:blipFill>
          <p:spPr>
            <a:xfrm>
              <a:off x="7686044" y="2459553"/>
              <a:ext cx="2253800" cy="2096034"/>
            </a:xfrm>
            <a:prstGeom prst="rect">
              <a:avLst/>
            </a:prstGeom>
            <a:ln w="12700" cap="flat">
              <a:noFill/>
              <a:miter lim="400000"/>
            </a:ln>
            <a:effectLst/>
          </p:spPr>
        </p:pic>
        <p:pic>
          <p:nvPicPr>
            <p:cNvPr id="205" name="Picture 13" descr="Picture 13"/>
            <p:cNvPicPr>
              <a:picLocks noChangeAspect="1"/>
            </p:cNvPicPr>
            <p:nvPr/>
          </p:nvPicPr>
          <p:blipFill>
            <a:blip r:embed="rId2">
              <a:alphaModFix amt="80000"/>
            </a:blip>
            <a:stretch>
              <a:fillRect/>
            </a:stretch>
          </p:blipFill>
          <p:spPr>
            <a:xfrm>
              <a:off x="7686044" y="4919106"/>
              <a:ext cx="2253800" cy="2096034"/>
            </a:xfrm>
            <a:prstGeom prst="rect">
              <a:avLst/>
            </a:prstGeom>
            <a:ln w="12700" cap="flat">
              <a:noFill/>
              <a:miter lim="400000"/>
            </a:ln>
            <a:effectLst/>
          </p:spPr>
        </p:pic>
        <p:pic>
          <p:nvPicPr>
            <p:cNvPr id="206" name="Picture 14" descr="Picture 14"/>
            <p:cNvPicPr>
              <a:picLocks noChangeAspect="1"/>
            </p:cNvPicPr>
            <p:nvPr/>
          </p:nvPicPr>
          <p:blipFill>
            <a:blip r:embed="rId2">
              <a:alphaModFix amt="80000"/>
            </a:blip>
            <a:stretch>
              <a:fillRect/>
            </a:stretch>
          </p:blipFill>
          <p:spPr>
            <a:xfrm>
              <a:off x="7686044" y="7378660"/>
              <a:ext cx="2253800" cy="2096033"/>
            </a:xfrm>
            <a:prstGeom prst="rect">
              <a:avLst/>
            </a:prstGeom>
            <a:ln w="12700" cap="flat">
              <a:noFill/>
              <a:miter lim="400000"/>
            </a:ln>
            <a:effectLst/>
          </p:spPr>
        </p:pic>
      </p:grpSp>
      <p:sp>
        <p:nvSpPr>
          <p:cNvPr id="208" name="AutoShape 15"/>
          <p:cNvSpPr/>
          <p:nvPr/>
        </p:nvSpPr>
        <p:spPr>
          <a:xfrm>
            <a:off x="2133600" y="1825526"/>
            <a:ext cx="6750816" cy="6635947"/>
          </a:xfrm>
          <a:prstGeom prst="rect">
            <a:avLst/>
          </a:prstGeom>
          <a:solidFill>
            <a:srgbClr val="FFFFFF"/>
          </a:solidFill>
          <a:ln w="12700">
            <a:miter lim="400000"/>
          </a:ln>
        </p:spPr>
        <p:txBody>
          <a:bodyPr lIns="45719" rIns="45719"/>
          <a:lstStyle/>
          <a:p>
            <a:endParaRPr/>
          </a:p>
        </p:txBody>
      </p:sp>
      <p:sp>
        <p:nvSpPr>
          <p:cNvPr id="209" name="Freeform 17"/>
          <p:cNvSpPr/>
          <p:nvPr/>
        </p:nvSpPr>
        <p:spPr>
          <a:xfrm>
            <a:off x="11825796" y="1270730"/>
            <a:ext cx="2085138" cy="2085139"/>
          </a:xfrm>
          <a:prstGeom prst="ellipse">
            <a:avLst/>
          </a:prstGeom>
          <a:solidFill>
            <a:srgbClr val="A100FF"/>
          </a:solidFill>
          <a:ln w="12700">
            <a:miter lim="400000"/>
          </a:ln>
        </p:spPr>
        <p:txBody>
          <a:bodyPr lIns="45719" rIns="45719"/>
          <a:lstStyle/>
          <a:p>
            <a:endParaRPr/>
          </a:p>
        </p:txBody>
      </p:sp>
      <p:sp>
        <p:nvSpPr>
          <p:cNvPr id="210" name="Freeform 22"/>
          <p:cNvSpPr/>
          <p:nvPr/>
        </p:nvSpPr>
        <p:spPr>
          <a:xfrm>
            <a:off x="11825796" y="4221946"/>
            <a:ext cx="2085138" cy="2085139"/>
          </a:xfrm>
          <a:prstGeom prst="ellipse">
            <a:avLst/>
          </a:prstGeom>
          <a:solidFill>
            <a:srgbClr val="A100FF"/>
          </a:solidFill>
          <a:ln w="12700">
            <a:miter lim="400000"/>
          </a:ln>
        </p:spPr>
        <p:txBody>
          <a:bodyPr lIns="45719" rIns="45719"/>
          <a:lstStyle/>
          <a:p>
            <a:endParaRPr/>
          </a:p>
        </p:txBody>
      </p:sp>
      <p:sp>
        <p:nvSpPr>
          <p:cNvPr id="211" name="Freeform 27"/>
          <p:cNvSpPr/>
          <p:nvPr/>
        </p:nvSpPr>
        <p:spPr>
          <a:xfrm>
            <a:off x="11825796" y="7151006"/>
            <a:ext cx="2085138" cy="2085138"/>
          </a:xfrm>
          <a:prstGeom prst="ellipse">
            <a:avLst/>
          </a:prstGeom>
          <a:solidFill>
            <a:srgbClr val="A100FF"/>
          </a:solidFill>
          <a:ln w="12700">
            <a:miter lim="400000"/>
          </a:ln>
        </p:spPr>
        <p:txBody>
          <a:bodyPr lIns="45719" rIns="45719"/>
          <a:lstStyle/>
          <a:p>
            <a:endParaRPr/>
          </a:p>
        </p:txBody>
      </p:sp>
      <p:sp>
        <p:nvSpPr>
          <p:cNvPr id="212" name="TextBox 31"/>
          <p:cNvSpPr txBox="1"/>
          <p:nvPr/>
        </p:nvSpPr>
        <p:spPr>
          <a:xfrm>
            <a:off x="2670507" y="3331798"/>
            <a:ext cx="5612274" cy="244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lnSpc>
                <a:spcPts val="9600"/>
              </a:lnSpc>
              <a:defRPr sz="8000" spc="-79"/>
            </a:lvl1pPr>
          </a:lstStyle>
          <a:p>
            <a:r>
              <a:t>The Analytics team</a:t>
            </a:r>
          </a:p>
        </p:txBody>
      </p:sp>
      <p:grpSp>
        <p:nvGrpSpPr>
          <p:cNvPr id="215" name="AutoShape 31"/>
          <p:cNvGrpSpPr/>
          <p:nvPr/>
        </p:nvGrpSpPr>
        <p:grpSpPr>
          <a:xfrm>
            <a:off x="13910933" y="1488567"/>
            <a:ext cx="4037220" cy="1649463"/>
            <a:chOff x="0" y="0"/>
            <a:chExt cx="4037218" cy="1649461"/>
          </a:xfrm>
        </p:grpSpPr>
        <p:sp>
          <p:nvSpPr>
            <p:cNvPr id="213" name="Rectangle"/>
            <p:cNvSpPr/>
            <p:nvPr/>
          </p:nvSpPr>
          <p:spPr>
            <a:xfrm>
              <a:off x="0" y="0"/>
              <a:ext cx="4037218" cy="1649461"/>
            </a:xfrm>
            <a:prstGeom prst="rect">
              <a:avLst/>
            </a:prstGeom>
            <a:solidFill>
              <a:srgbClr val="FFFFFF"/>
            </a:solidFill>
            <a:ln w="12700" cap="flat">
              <a:noFill/>
              <a:miter lim="400000"/>
            </a:ln>
            <a:effectLst/>
          </p:spPr>
          <p:txBody>
            <a:bodyPr wrap="square" lIns="45719" tIns="45719" rIns="45719" bIns="45719" numCol="1" anchor="t">
              <a:noAutofit/>
            </a:bodyPr>
            <a:lstStyle/>
            <a:p>
              <a:pPr algn="ctr"/>
              <a:endParaRPr/>
            </a:p>
          </p:txBody>
        </p:sp>
        <p:sp>
          <p:nvSpPr>
            <p:cNvPr id="214" name="Chief Technology Architect…"/>
            <p:cNvSpPr txBox="1"/>
            <p:nvPr/>
          </p:nvSpPr>
          <p:spPr>
            <a:xfrm>
              <a:off x="45719" y="0"/>
              <a:ext cx="3945779" cy="120032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ctr">
                <a:defRPr sz="3600">
                  <a:solidFill>
                    <a:srgbClr val="333333"/>
                  </a:solidFill>
                </a:defRPr>
              </a:pPr>
              <a:r>
                <a:rPr dirty="0"/>
                <a:t>Chief Technology </a:t>
              </a:r>
              <a:r>
                <a:rPr lang="en-IN" dirty="0"/>
                <a:t>Anita Paul</a:t>
              </a:r>
              <a:endParaRPr dirty="0"/>
            </a:p>
          </p:txBody>
        </p:sp>
      </p:grpSp>
      <p:grpSp>
        <p:nvGrpSpPr>
          <p:cNvPr id="218" name="AutoShape 31"/>
          <p:cNvGrpSpPr/>
          <p:nvPr/>
        </p:nvGrpSpPr>
        <p:grpSpPr>
          <a:xfrm>
            <a:off x="13907886" y="4657621"/>
            <a:ext cx="4037219" cy="1649463"/>
            <a:chOff x="0" y="0"/>
            <a:chExt cx="4037218" cy="1649461"/>
          </a:xfrm>
        </p:grpSpPr>
        <p:sp>
          <p:nvSpPr>
            <p:cNvPr id="216" name="Rectangle"/>
            <p:cNvSpPr/>
            <p:nvPr/>
          </p:nvSpPr>
          <p:spPr>
            <a:xfrm>
              <a:off x="0" y="0"/>
              <a:ext cx="4037218" cy="1649461"/>
            </a:xfrm>
            <a:prstGeom prst="rect">
              <a:avLst/>
            </a:prstGeom>
            <a:solidFill>
              <a:srgbClr val="FFFFFF"/>
            </a:solidFill>
            <a:ln w="12700" cap="flat">
              <a:noFill/>
              <a:miter lim="400000"/>
            </a:ln>
            <a:effectLst/>
          </p:spPr>
          <p:txBody>
            <a:bodyPr wrap="square" lIns="45719" tIns="45719" rIns="45719" bIns="45719" numCol="1" anchor="t">
              <a:noAutofit/>
            </a:bodyPr>
            <a:lstStyle/>
            <a:p>
              <a:pPr algn="ctr"/>
              <a:endParaRPr/>
            </a:p>
          </p:txBody>
        </p:sp>
        <p:sp>
          <p:nvSpPr>
            <p:cNvPr id="217" name="Senior Principal…"/>
            <p:cNvSpPr txBox="1"/>
            <p:nvPr/>
          </p:nvSpPr>
          <p:spPr>
            <a:xfrm>
              <a:off x="45720" y="0"/>
              <a:ext cx="3945778" cy="120032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ctr">
                <a:defRPr sz="3600">
                  <a:solidFill>
                    <a:srgbClr val="333333"/>
                  </a:solidFill>
                </a:defRPr>
              </a:pPr>
              <a:r>
                <a:rPr dirty="0"/>
                <a:t>Senior Principal </a:t>
              </a:r>
            </a:p>
            <a:p>
              <a:pPr algn="ctr">
                <a:defRPr sz="3600">
                  <a:solidFill>
                    <a:srgbClr val="333333"/>
                  </a:solidFill>
                </a:defRPr>
              </a:pPr>
              <a:r>
                <a:rPr lang="en-IN" dirty="0"/>
                <a:t>Anita Paul</a:t>
              </a:r>
              <a:endParaRPr dirty="0"/>
            </a:p>
          </p:txBody>
        </p:sp>
      </p:grpSp>
      <p:grpSp>
        <p:nvGrpSpPr>
          <p:cNvPr id="221" name="AutoShape 31"/>
          <p:cNvGrpSpPr/>
          <p:nvPr/>
        </p:nvGrpSpPr>
        <p:grpSpPr>
          <a:xfrm>
            <a:off x="13907886" y="7608837"/>
            <a:ext cx="4037219" cy="1649463"/>
            <a:chOff x="0" y="0"/>
            <a:chExt cx="4037218" cy="1649461"/>
          </a:xfrm>
        </p:grpSpPr>
        <p:sp>
          <p:nvSpPr>
            <p:cNvPr id="219" name="Rectangle"/>
            <p:cNvSpPr/>
            <p:nvPr/>
          </p:nvSpPr>
          <p:spPr>
            <a:xfrm>
              <a:off x="0" y="0"/>
              <a:ext cx="4037218" cy="1649461"/>
            </a:xfrm>
            <a:prstGeom prst="rect">
              <a:avLst/>
            </a:prstGeom>
            <a:solidFill>
              <a:srgbClr val="FFFFFF"/>
            </a:solidFill>
            <a:ln w="12700" cap="flat">
              <a:noFill/>
              <a:miter lim="400000"/>
            </a:ln>
            <a:effectLst/>
          </p:spPr>
          <p:txBody>
            <a:bodyPr wrap="square" lIns="45719" tIns="45719" rIns="45719" bIns="45719" numCol="1" anchor="t">
              <a:noAutofit/>
            </a:bodyPr>
            <a:lstStyle/>
            <a:p>
              <a:pPr algn="ctr">
                <a:defRPr sz="3600">
                  <a:solidFill>
                    <a:srgbClr val="333333"/>
                  </a:solidFill>
                </a:defRPr>
              </a:pPr>
              <a:endParaRPr/>
            </a:p>
          </p:txBody>
        </p:sp>
        <p:sp>
          <p:nvSpPr>
            <p:cNvPr id="220" name="Data Analyst…"/>
            <p:cNvSpPr txBox="1"/>
            <p:nvPr/>
          </p:nvSpPr>
          <p:spPr>
            <a:xfrm>
              <a:off x="45720" y="0"/>
              <a:ext cx="3945778" cy="120032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lgn="ctr">
                <a:defRPr sz="3600">
                  <a:solidFill>
                    <a:srgbClr val="333333"/>
                  </a:solidFill>
                </a:defRPr>
              </a:pPr>
              <a:r>
                <a:rPr dirty="0"/>
                <a:t>Data Analyst</a:t>
              </a:r>
            </a:p>
            <a:p>
              <a:pPr algn="ctr">
                <a:defRPr sz="3600">
                  <a:solidFill>
                    <a:srgbClr val="333333"/>
                  </a:solidFill>
                </a:defRPr>
              </a:pPr>
              <a:r>
                <a:rPr lang="en-IN" dirty="0"/>
                <a:t>Anita Paul</a:t>
              </a:r>
              <a:endParaRPr dirty="0"/>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33" name="Group 2"/>
          <p:cNvGrpSpPr/>
          <p:nvPr/>
        </p:nvGrpSpPr>
        <p:grpSpPr>
          <a:xfrm>
            <a:off x="445295" y="406153"/>
            <a:ext cx="10042536" cy="9474694"/>
            <a:chOff x="0" y="0"/>
            <a:chExt cx="10042534" cy="9474692"/>
          </a:xfrm>
        </p:grpSpPr>
        <p:pic>
          <p:nvPicPr>
            <p:cNvPr id="223" name="Picture 3" descr="Picture 3"/>
            <p:cNvPicPr>
              <a:picLocks noChangeAspect="1"/>
            </p:cNvPicPr>
            <p:nvPr/>
          </p:nvPicPr>
          <p:blipFill>
            <a:blip r:embed="rId2">
              <a:alphaModFix amt="80000"/>
            </a:blip>
            <a:srcRect r="10232"/>
            <a:stretch>
              <a:fillRect/>
            </a:stretch>
          </p:blipFill>
          <p:spPr>
            <a:xfrm>
              <a:off x="5192490" y="4919106"/>
              <a:ext cx="2023191" cy="2096034"/>
            </a:xfrm>
            <a:prstGeom prst="rect">
              <a:avLst/>
            </a:prstGeom>
            <a:ln w="12700" cap="flat">
              <a:noFill/>
              <a:miter lim="400000"/>
            </a:ln>
            <a:effectLst/>
          </p:spPr>
        </p:pic>
        <p:pic>
          <p:nvPicPr>
            <p:cNvPr id="224" name="Picture 4" descr="Picture 4"/>
            <p:cNvPicPr>
              <a:picLocks noChangeAspect="1"/>
            </p:cNvPicPr>
            <p:nvPr/>
          </p:nvPicPr>
          <p:blipFill>
            <a:blip r:embed="rId2">
              <a:alphaModFix amt="80000"/>
            </a:blip>
            <a:stretch>
              <a:fillRect/>
            </a:stretch>
          </p:blipFill>
          <p:spPr>
            <a:xfrm>
              <a:off x="5192490" y="7378660"/>
              <a:ext cx="2253800" cy="2096033"/>
            </a:xfrm>
            <a:prstGeom prst="rect">
              <a:avLst/>
            </a:prstGeom>
            <a:ln w="12700" cap="flat">
              <a:noFill/>
              <a:miter lim="400000"/>
            </a:ln>
            <a:effectLst/>
          </p:spPr>
        </p:pic>
        <p:pic>
          <p:nvPicPr>
            <p:cNvPr id="225" name="Picture 5" descr="Picture 5"/>
            <p:cNvPicPr>
              <a:picLocks noChangeAspect="1"/>
            </p:cNvPicPr>
            <p:nvPr/>
          </p:nvPicPr>
          <p:blipFill>
            <a:blip r:embed="rId2">
              <a:alphaModFix amt="80000"/>
            </a:blip>
            <a:stretch>
              <a:fillRect/>
            </a:stretch>
          </p:blipFill>
          <p:spPr>
            <a:xfrm>
              <a:off x="2596245" y="2459553"/>
              <a:ext cx="2253799" cy="2096034"/>
            </a:xfrm>
            <a:prstGeom prst="rect">
              <a:avLst/>
            </a:prstGeom>
            <a:ln w="12700" cap="flat">
              <a:noFill/>
              <a:miter lim="400000"/>
            </a:ln>
            <a:effectLst/>
          </p:spPr>
        </p:pic>
        <p:pic>
          <p:nvPicPr>
            <p:cNvPr id="226" name="Picture 6" descr="Picture 6"/>
            <p:cNvPicPr>
              <a:picLocks noChangeAspect="1"/>
            </p:cNvPicPr>
            <p:nvPr/>
          </p:nvPicPr>
          <p:blipFill>
            <a:blip r:embed="rId2">
              <a:alphaModFix amt="80000"/>
            </a:blip>
            <a:stretch>
              <a:fillRect/>
            </a:stretch>
          </p:blipFill>
          <p:spPr>
            <a:xfrm>
              <a:off x="2596245" y="4919106"/>
              <a:ext cx="2253799" cy="2096034"/>
            </a:xfrm>
            <a:prstGeom prst="rect">
              <a:avLst/>
            </a:prstGeom>
            <a:ln w="12700" cap="flat">
              <a:noFill/>
              <a:miter lim="400000"/>
            </a:ln>
            <a:effectLst/>
          </p:spPr>
        </p:pic>
        <p:pic>
          <p:nvPicPr>
            <p:cNvPr id="227" name="Picture 7" descr="Picture 7"/>
            <p:cNvPicPr>
              <a:picLocks noChangeAspect="1"/>
            </p:cNvPicPr>
            <p:nvPr/>
          </p:nvPicPr>
          <p:blipFill>
            <a:blip r:embed="rId2">
              <a:alphaModFix amt="80000"/>
            </a:blip>
            <a:stretch>
              <a:fillRect/>
            </a:stretch>
          </p:blipFill>
          <p:spPr>
            <a:xfrm>
              <a:off x="2596245" y="7378660"/>
              <a:ext cx="2253799" cy="2096033"/>
            </a:xfrm>
            <a:prstGeom prst="rect">
              <a:avLst/>
            </a:prstGeom>
            <a:ln w="12700" cap="flat">
              <a:noFill/>
              <a:miter lim="400000"/>
            </a:ln>
            <a:effectLst/>
          </p:spPr>
        </p:pic>
        <p:pic>
          <p:nvPicPr>
            <p:cNvPr id="228" name="Picture 8" descr="Picture 8"/>
            <p:cNvPicPr>
              <a:picLocks noChangeAspect="1"/>
            </p:cNvPicPr>
            <p:nvPr/>
          </p:nvPicPr>
          <p:blipFill>
            <a:blip r:embed="rId2">
              <a:alphaModFix amt="80000"/>
            </a:blip>
            <a:stretch>
              <a:fillRect/>
            </a:stretch>
          </p:blipFill>
          <p:spPr>
            <a:xfrm>
              <a:off x="0" y="0"/>
              <a:ext cx="2253799" cy="2096033"/>
            </a:xfrm>
            <a:prstGeom prst="rect">
              <a:avLst/>
            </a:prstGeom>
            <a:ln w="12700" cap="flat">
              <a:noFill/>
              <a:miter lim="400000"/>
            </a:ln>
            <a:effectLst/>
          </p:spPr>
        </p:pic>
        <p:pic>
          <p:nvPicPr>
            <p:cNvPr id="229" name="Picture 9" descr="Picture 9"/>
            <p:cNvPicPr>
              <a:picLocks noChangeAspect="1"/>
            </p:cNvPicPr>
            <p:nvPr/>
          </p:nvPicPr>
          <p:blipFill>
            <a:blip r:embed="rId2">
              <a:alphaModFix amt="80000"/>
            </a:blip>
            <a:stretch>
              <a:fillRect/>
            </a:stretch>
          </p:blipFill>
          <p:spPr>
            <a:xfrm>
              <a:off x="0" y="2459553"/>
              <a:ext cx="2253799" cy="2096034"/>
            </a:xfrm>
            <a:prstGeom prst="rect">
              <a:avLst/>
            </a:prstGeom>
            <a:ln w="12700" cap="flat">
              <a:noFill/>
              <a:miter lim="400000"/>
            </a:ln>
            <a:effectLst/>
          </p:spPr>
        </p:pic>
        <p:pic>
          <p:nvPicPr>
            <p:cNvPr id="230" name="Picture 10" descr="Picture 10"/>
            <p:cNvPicPr>
              <a:picLocks noChangeAspect="1"/>
            </p:cNvPicPr>
            <p:nvPr/>
          </p:nvPicPr>
          <p:blipFill>
            <a:blip r:embed="rId2">
              <a:alphaModFix amt="80000"/>
            </a:blip>
            <a:stretch>
              <a:fillRect/>
            </a:stretch>
          </p:blipFill>
          <p:spPr>
            <a:xfrm>
              <a:off x="0" y="4919106"/>
              <a:ext cx="2253799" cy="2096034"/>
            </a:xfrm>
            <a:prstGeom prst="rect">
              <a:avLst/>
            </a:prstGeom>
            <a:ln w="12700" cap="flat">
              <a:noFill/>
              <a:miter lim="400000"/>
            </a:ln>
            <a:effectLst/>
          </p:spPr>
        </p:pic>
        <p:pic>
          <p:nvPicPr>
            <p:cNvPr id="231" name="Picture 11" descr="Picture 11"/>
            <p:cNvPicPr>
              <a:picLocks noChangeAspect="1"/>
            </p:cNvPicPr>
            <p:nvPr/>
          </p:nvPicPr>
          <p:blipFill>
            <a:blip r:embed="rId2">
              <a:alphaModFix amt="80000"/>
            </a:blip>
            <a:stretch>
              <a:fillRect/>
            </a:stretch>
          </p:blipFill>
          <p:spPr>
            <a:xfrm>
              <a:off x="0" y="7378660"/>
              <a:ext cx="2253799" cy="2096033"/>
            </a:xfrm>
            <a:prstGeom prst="rect">
              <a:avLst/>
            </a:prstGeom>
            <a:ln w="12700" cap="flat">
              <a:noFill/>
              <a:miter lim="400000"/>
            </a:ln>
            <a:effectLst/>
          </p:spPr>
        </p:pic>
        <p:pic>
          <p:nvPicPr>
            <p:cNvPr id="232" name="Picture 12" descr="Picture 12"/>
            <p:cNvPicPr>
              <a:picLocks noChangeAspect="1"/>
            </p:cNvPicPr>
            <p:nvPr/>
          </p:nvPicPr>
          <p:blipFill>
            <a:blip r:embed="rId2">
              <a:alphaModFix amt="80000"/>
            </a:blip>
            <a:stretch>
              <a:fillRect/>
            </a:stretch>
          </p:blipFill>
          <p:spPr>
            <a:xfrm>
              <a:off x="7788735" y="7378660"/>
              <a:ext cx="2253800" cy="2096033"/>
            </a:xfrm>
            <a:prstGeom prst="rect">
              <a:avLst/>
            </a:prstGeom>
            <a:ln w="12700" cap="flat">
              <a:noFill/>
              <a:miter lim="400000"/>
            </a:ln>
            <a:effectLst/>
          </p:spPr>
        </p:pic>
      </p:grpSp>
      <p:grpSp>
        <p:nvGrpSpPr>
          <p:cNvPr id="236" name="Group 13"/>
          <p:cNvGrpSpPr/>
          <p:nvPr/>
        </p:nvGrpSpPr>
        <p:grpSpPr>
          <a:xfrm>
            <a:off x="1903390" y="1027892"/>
            <a:ext cx="1854964" cy="1781249"/>
            <a:chOff x="0" y="0"/>
            <a:chExt cx="1854962" cy="1781247"/>
          </a:xfrm>
        </p:grpSpPr>
        <p:sp>
          <p:nvSpPr>
            <p:cNvPr id="234" name="Freeform 15"/>
            <p:cNvSpPr/>
            <p:nvPr/>
          </p:nvSpPr>
          <p:spPr>
            <a:xfrm>
              <a:off x="-1" y="256923"/>
              <a:ext cx="1524326" cy="1524326"/>
            </a:xfrm>
            <a:prstGeom prst="ellipse">
              <a:avLst/>
            </a:prstGeom>
            <a:solidFill>
              <a:srgbClr val="2831A2"/>
            </a:solidFill>
            <a:ln w="12700" cap="flat">
              <a:noFill/>
              <a:miter lim="400000"/>
            </a:ln>
            <a:effectLst/>
          </p:spPr>
          <p:txBody>
            <a:bodyPr wrap="square" lIns="45719" tIns="45719" rIns="45719" bIns="45719" numCol="1" anchor="t">
              <a:noAutofit/>
            </a:bodyPr>
            <a:lstStyle/>
            <a:p>
              <a:endParaRPr/>
            </a:p>
          </p:txBody>
        </p:sp>
        <p:pic>
          <p:nvPicPr>
            <p:cNvPr id="235" name="Picture 16" descr="Picture 16"/>
            <p:cNvPicPr>
              <a:picLocks noChangeAspect="1"/>
            </p:cNvPicPr>
            <p:nvPr/>
          </p:nvPicPr>
          <p:blipFill>
            <a:blip r:embed="rId3"/>
            <a:srcRect b="320"/>
            <a:stretch>
              <a:fillRect/>
            </a:stretch>
          </p:blipFill>
          <p:spPr>
            <a:xfrm rot="16484542">
              <a:off x="268615" y="58912"/>
              <a:ext cx="1524325" cy="1527575"/>
            </a:xfrm>
            <a:prstGeom prst="rect">
              <a:avLst/>
            </a:prstGeom>
            <a:ln w="12700" cap="flat">
              <a:noFill/>
              <a:miter lim="400000"/>
            </a:ln>
            <a:effectLst/>
          </p:spPr>
        </p:pic>
      </p:grpSp>
      <p:grpSp>
        <p:nvGrpSpPr>
          <p:cNvPr id="239" name="Group 17"/>
          <p:cNvGrpSpPr/>
          <p:nvPr/>
        </p:nvGrpSpPr>
        <p:grpSpPr>
          <a:xfrm>
            <a:off x="3758753" y="2639980"/>
            <a:ext cx="1854963" cy="1781249"/>
            <a:chOff x="0" y="0"/>
            <a:chExt cx="1854962" cy="1781247"/>
          </a:xfrm>
        </p:grpSpPr>
        <p:sp>
          <p:nvSpPr>
            <p:cNvPr id="237" name="Freeform 19"/>
            <p:cNvSpPr/>
            <p:nvPr/>
          </p:nvSpPr>
          <p:spPr>
            <a:xfrm>
              <a:off x="-1" y="256923"/>
              <a:ext cx="1524326" cy="1524326"/>
            </a:xfrm>
            <a:prstGeom prst="ellipse">
              <a:avLst/>
            </a:prstGeom>
            <a:solidFill>
              <a:srgbClr val="2831A2"/>
            </a:solidFill>
            <a:ln w="12700" cap="flat">
              <a:noFill/>
              <a:miter lim="400000"/>
            </a:ln>
            <a:effectLst/>
          </p:spPr>
          <p:txBody>
            <a:bodyPr wrap="square" lIns="45719" tIns="45719" rIns="45719" bIns="45719" numCol="1" anchor="t">
              <a:noAutofit/>
            </a:bodyPr>
            <a:lstStyle/>
            <a:p>
              <a:endParaRPr/>
            </a:p>
          </p:txBody>
        </p:sp>
        <p:pic>
          <p:nvPicPr>
            <p:cNvPr id="238" name="Picture 20" descr="Picture 20"/>
            <p:cNvPicPr>
              <a:picLocks noChangeAspect="1"/>
            </p:cNvPicPr>
            <p:nvPr/>
          </p:nvPicPr>
          <p:blipFill>
            <a:blip r:embed="rId3"/>
            <a:srcRect b="320"/>
            <a:stretch>
              <a:fillRect/>
            </a:stretch>
          </p:blipFill>
          <p:spPr>
            <a:xfrm rot="16484542">
              <a:off x="268615" y="58912"/>
              <a:ext cx="1524325" cy="1527575"/>
            </a:xfrm>
            <a:prstGeom prst="rect">
              <a:avLst/>
            </a:prstGeom>
            <a:ln w="12700" cap="flat">
              <a:noFill/>
              <a:miter lim="400000"/>
            </a:ln>
            <a:effectLst/>
          </p:spPr>
        </p:pic>
      </p:grpSp>
      <p:grpSp>
        <p:nvGrpSpPr>
          <p:cNvPr id="242" name="Group 21"/>
          <p:cNvGrpSpPr/>
          <p:nvPr/>
        </p:nvGrpSpPr>
        <p:grpSpPr>
          <a:xfrm>
            <a:off x="5614116" y="4252068"/>
            <a:ext cx="1854964" cy="1781249"/>
            <a:chOff x="0" y="0"/>
            <a:chExt cx="1854962" cy="1781247"/>
          </a:xfrm>
        </p:grpSpPr>
        <p:sp>
          <p:nvSpPr>
            <p:cNvPr id="240" name="Freeform 23"/>
            <p:cNvSpPr/>
            <p:nvPr/>
          </p:nvSpPr>
          <p:spPr>
            <a:xfrm>
              <a:off x="-1" y="256923"/>
              <a:ext cx="1524326" cy="1524326"/>
            </a:xfrm>
            <a:prstGeom prst="ellipse">
              <a:avLst/>
            </a:prstGeom>
            <a:solidFill>
              <a:srgbClr val="2831A2"/>
            </a:solidFill>
            <a:ln w="12700" cap="flat">
              <a:noFill/>
              <a:miter lim="400000"/>
            </a:ln>
            <a:effectLst/>
          </p:spPr>
          <p:txBody>
            <a:bodyPr wrap="square" lIns="45719" tIns="45719" rIns="45719" bIns="45719" numCol="1" anchor="t">
              <a:noAutofit/>
            </a:bodyPr>
            <a:lstStyle/>
            <a:p>
              <a:endParaRPr/>
            </a:p>
          </p:txBody>
        </p:sp>
        <p:pic>
          <p:nvPicPr>
            <p:cNvPr id="241" name="Picture 24" descr="Picture 24"/>
            <p:cNvPicPr>
              <a:picLocks noChangeAspect="1"/>
            </p:cNvPicPr>
            <p:nvPr/>
          </p:nvPicPr>
          <p:blipFill>
            <a:blip r:embed="rId3"/>
            <a:srcRect b="320"/>
            <a:stretch>
              <a:fillRect/>
            </a:stretch>
          </p:blipFill>
          <p:spPr>
            <a:xfrm rot="16484542">
              <a:off x="268615" y="58912"/>
              <a:ext cx="1524325" cy="1527575"/>
            </a:xfrm>
            <a:prstGeom prst="rect">
              <a:avLst/>
            </a:prstGeom>
            <a:ln w="12700" cap="flat">
              <a:noFill/>
              <a:miter lim="400000"/>
            </a:ln>
            <a:effectLst/>
          </p:spPr>
        </p:pic>
      </p:grpSp>
      <p:grpSp>
        <p:nvGrpSpPr>
          <p:cNvPr id="245" name="Group 25"/>
          <p:cNvGrpSpPr/>
          <p:nvPr/>
        </p:nvGrpSpPr>
        <p:grpSpPr>
          <a:xfrm>
            <a:off x="7469479" y="5864156"/>
            <a:ext cx="1854963" cy="1781249"/>
            <a:chOff x="0" y="0"/>
            <a:chExt cx="1854962" cy="1781247"/>
          </a:xfrm>
        </p:grpSpPr>
        <p:sp>
          <p:nvSpPr>
            <p:cNvPr id="243" name="Freeform 27"/>
            <p:cNvSpPr/>
            <p:nvPr/>
          </p:nvSpPr>
          <p:spPr>
            <a:xfrm>
              <a:off x="-1" y="256923"/>
              <a:ext cx="1524326" cy="1524326"/>
            </a:xfrm>
            <a:prstGeom prst="ellipse">
              <a:avLst/>
            </a:prstGeom>
            <a:solidFill>
              <a:srgbClr val="2831A2"/>
            </a:solidFill>
            <a:ln w="12700" cap="flat">
              <a:noFill/>
              <a:miter lim="400000"/>
            </a:ln>
            <a:effectLst/>
          </p:spPr>
          <p:txBody>
            <a:bodyPr wrap="square" lIns="45719" tIns="45719" rIns="45719" bIns="45719" numCol="1" anchor="t">
              <a:noAutofit/>
            </a:bodyPr>
            <a:lstStyle/>
            <a:p>
              <a:endParaRPr/>
            </a:p>
          </p:txBody>
        </p:sp>
        <p:pic>
          <p:nvPicPr>
            <p:cNvPr id="244" name="Picture 28" descr="Picture 28"/>
            <p:cNvPicPr>
              <a:picLocks noChangeAspect="1"/>
            </p:cNvPicPr>
            <p:nvPr/>
          </p:nvPicPr>
          <p:blipFill>
            <a:blip r:embed="rId3"/>
            <a:srcRect b="320"/>
            <a:stretch>
              <a:fillRect/>
            </a:stretch>
          </p:blipFill>
          <p:spPr>
            <a:xfrm rot="16484542">
              <a:off x="268615" y="58912"/>
              <a:ext cx="1524325" cy="1527575"/>
            </a:xfrm>
            <a:prstGeom prst="rect">
              <a:avLst/>
            </a:prstGeom>
            <a:ln w="12700" cap="flat">
              <a:noFill/>
              <a:miter lim="400000"/>
            </a:ln>
            <a:effectLst/>
          </p:spPr>
        </p:pic>
      </p:grpSp>
      <p:grpSp>
        <p:nvGrpSpPr>
          <p:cNvPr id="248" name="Group 29"/>
          <p:cNvGrpSpPr/>
          <p:nvPr/>
        </p:nvGrpSpPr>
        <p:grpSpPr>
          <a:xfrm>
            <a:off x="9324843" y="7476243"/>
            <a:ext cx="1854963" cy="1781249"/>
            <a:chOff x="0" y="0"/>
            <a:chExt cx="1854962" cy="1781247"/>
          </a:xfrm>
        </p:grpSpPr>
        <p:sp>
          <p:nvSpPr>
            <p:cNvPr id="246" name="Freeform 31"/>
            <p:cNvSpPr/>
            <p:nvPr/>
          </p:nvSpPr>
          <p:spPr>
            <a:xfrm>
              <a:off x="-1" y="256923"/>
              <a:ext cx="1524326" cy="1524326"/>
            </a:xfrm>
            <a:prstGeom prst="ellipse">
              <a:avLst/>
            </a:prstGeom>
            <a:solidFill>
              <a:srgbClr val="2831A2"/>
            </a:solidFill>
            <a:ln w="12700" cap="flat">
              <a:noFill/>
              <a:miter lim="400000"/>
            </a:ln>
            <a:effectLst/>
          </p:spPr>
          <p:txBody>
            <a:bodyPr wrap="square" lIns="45719" tIns="45719" rIns="45719" bIns="45719" numCol="1" anchor="t">
              <a:noAutofit/>
            </a:bodyPr>
            <a:lstStyle/>
            <a:p>
              <a:endParaRPr/>
            </a:p>
          </p:txBody>
        </p:sp>
        <p:pic>
          <p:nvPicPr>
            <p:cNvPr id="247" name="Picture 32" descr="Picture 32"/>
            <p:cNvPicPr>
              <a:picLocks noChangeAspect="1"/>
            </p:cNvPicPr>
            <p:nvPr/>
          </p:nvPicPr>
          <p:blipFill>
            <a:blip r:embed="rId3"/>
            <a:srcRect b="320"/>
            <a:stretch>
              <a:fillRect/>
            </a:stretch>
          </p:blipFill>
          <p:spPr>
            <a:xfrm rot="16484542">
              <a:off x="268615" y="58912"/>
              <a:ext cx="1524325" cy="1527575"/>
            </a:xfrm>
            <a:prstGeom prst="rect">
              <a:avLst/>
            </a:prstGeom>
            <a:ln w="12700" cap="flat">
              <a:noFill/>
              <a:miter lim="400000"/>
            </a:ln>
            <a:effectLst/>
          </p:spPr>
        </p:pic>
      </p:grpSp>
      <p:sp>
        <p:nvSpPr>
          <p:cNvPr id="249" name="TextBox 33"/>
          <p:cNvSpPr txBox="1"/>
          <p:nvPr/>
        </p:nvSpPr>
        <p:spPr>
          <a:xfrm>
            <a:off x="10667817" y="1028700"/>
            <a:ext cx="6642546" cy="1229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r">
              <a:lnSpc>
                <a:spcPts val="9600"/>
              </a:lnSpc>
              <a:defRPr sz="8000" spc="-79">
                <a:solidFill>
                  <a:srgbClr val="FFFFFF"/>
                </a:solidFill>
              </a:defRPr>
            </a:lvl1pPr>
          </a:lstStyle>
          <a:p>
            <a:r>
              <a:t>Process</a:t>
            </a:r>
          </a:p>
        </p:txBody>
      </p:sp>
      <p:sp>
        <p:nvSpPr>
          <p:cNvPr id="250" name="TextBox 34"/>
          <p:cNvSpPr txBox="1"/>
          <p:nvPr/>
        </p:nvSpPr>
        <p:spPr>
          <a:xfrm>
            <a:off x="2699093" y="1335633"/>
            <a:ext cx="11474107" cy="946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7100"/>
              </a:lnSpc>
              <a:defRPr sz="7100" spc="-640">
                <a:solidFill>
                  <a:srgbClr val="FFFFFF"/>
                </a:solidFill>
              </a:defRPr>
            </a:lvl1pPr>
          </a:lstStyle>
          <a:p>
            <a:r>
              <a:t>1.    Data Understanding</a:t>
            </a:r>
          </a:p>
        </p:txBody>
      </p:sp>
      <p:sp>
        <p:nvSpPr>
          <p:cNvPr id="251" name="TextBox 35"/>
          <p:cNvSpPr txBox="1"/>
          <p:nvPr/>
        </p:nvSpPr>
        <p:spPr>
          <a:xfrm>
            <a:off x="4534646" y="2984043"/>
            <a:ext cx="9788008" cy="946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7100"/>
              </a:lnSpc>
              <a:defRPr sz="7100" spc="-640">
                <a:solidFill>
                  <a:srgbClr val="FFFFFF"/>
                </a:solidFill>
              </a:defRPr>
            </a:lvl1pPr>
          </a:lstStyle>
          <a:p>
            <a:r>
              <a:t>2.    Data Cleaning</a:t>
            </a:r>
          </a:p>
        </p:txBody>
      </p:sp>
      <p:sp>
        <p:nvSpPr>
          <p:cNvPr id="252" name="TextBox 36"/>
          <p:cNvSpPr txBox="1"/>
          <p:nvPr/>
        </p:nvSpPr>
        <p:spPr>
          <a:xfrm>
            <a:off x="10108223" y="7837278"/>
            <a:ext cx="8179777" cy="946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7100"/>
              </a:lnSpc>
              <a:defRPr sz="7100" spc="-640">
                <a:solidFill>
                  <a:srgbClr val="FFFFFF"/>
                </a:solidFill>
              </a:defRPr>
            </a:lvl1pPr>
          </a:lstStyle>
          <a:p>
            <a:r>
              <a:t>5.    Data Insights</a:t>
            </a:r>
          </a:p>
        </p:txBody>
      </p:sp>
      <p:sp>
        <p:nvSpPr>
          <p:cNvPr id="253" name="TextBox 37"/>
          <p:cNvSpPr txBox="1"/>
          <p:nvPr/>
        </p:nvSpPr>
        <p:spPr>
          <a:xfrm>
            <a:off x="8193879" y="6204765"/>
            <a:ext cx="6128774" cy="946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7100"/>
              </a:lnSpc>
              <a:defRPr sz="7100" spc="-640">
                <a:solidFill>
                  <a:srgbClr val="FFFFFF"/>
                </a:solidFill>
              </a:defRPr>
            </a:lvl1pPr>
          </a:lstStyle>
          <a:p>
            <a:r>
              <a:t>4.    Data Analysis</a:t>
            </a:r>
          </a:p>
        </p:txBody>
      </p:sp>
      <p:sp>
        <p:nvSpPr>
          <p:cNvPr id="254" name="TextBox 38"/>
          <p:cNvSpPr txBox="1"/>
          <p:nvPr/>
        </p:nvSpPr>
        <p:spPr>
          <a:xfrm>
            <a:off x="6396749" y="4605251"/>
            <a:ext cx="7925904" cy="946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ts val="7100"/>
              </a:lnSpc>
              <a:defRPr sz="7100" spc="-640">
                <a:solidFill>
                  <a:srgbClr val="FFFFFF"/>
                </a:solidFill>
              </a:defRPr>
            </a:lvl1pPr>
          </a:lstStyle>
          <a:p>
            <a:r>
              <a:t>3.    Data Modelling</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 name="Picture 2" descr="Picture 2"/>
          <p:cNvPicPr>
            <a:picLocks noChangeAspect="1"/>
          </p:cNvPicPr>
          <p:nvPr/>
        </p:nvPicPr>
        <p:blipFill>
          <a:blip r:embed="rId2"/>
          <a:stretch>
            <a:fillRect/>
          </a:stretch>
        </p:blipFill>
        <p:spPr>
          <a:xfrm>
            <a:off x="2127158" y="6480805"/>
            <a:ext cx="2972220" cy="881759"/>
          </a:xfrm>
          <a:prstGeom prst="rect">
            <a:avLst/>
          </a:prstGeom>
          <a:ln w="12700">
            <a:miter lim="400000"/>
          </a:ln>
        </p:spPr>
      </p:pic>
      <p:sp>
        <p:nvSpPr>
          <p:cNvPr id="257" name="TextBox 3"/>
          <p:cNvSpPr txBox="1"/>
          <p:nvPr/>
        </p:nvSpPr>
        <p:spPr>
          <a:xfrm>
            <a:off x="1061672" y="2474353"/>
            <a:ext cx="14540312" cy="24622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buSzPct val="100000"/>
              <a:defRPr sz="4000" spc="-79"/>
            </a:pPr>
            <a:r>
              <a:rPr lang="en-US" dirty="0"/>
              <a:t>Upon analyzing the provided dataset, we have identified 29 distinct categories such as animals, fitness, science, cooking, and culture, among others. Out of these categories, it has been determined that the "animals" category exhibits the highest score, surpassing 70,000.</a:t>
            </a:r>
            <a:endParaRPr dirty="0"/>
          </a:p>
        </p:txBody>
      </p:sp>
      <p:grpSp>
        <p:nvGrpSpPr>
          <p:cNvPr id="265" name="Group 4"/>
          <p:cNvGrpSpPr/>
          <p:nvPr/>
        </p:nvGrpSpPr>
        <p:grpSpPr>
          <a:xfrm>
            <a:off x="517111" y="7810500"/>
            <a:ext cx="17253777" cy="2017080"/>
            <a:chOff x="0" y="0"/>
            <a:chExt cx="17253776" cy="2017079"/>
          </a:xfrm>
        </p:grpSpPr>
        <p:pic>
          <p:nvPicPr>
            <p:cNvPr id="258" name="Picture 5" descr="Picture 5"/>
            <p:cNvPicPr>
              <a:picLocks noChangeAspect="1"/>
            </p:cNvPicPr>
            <p:nvPr/>
          </p:nvPicPr>
          <p:blipFill>
            <a:blip r:embed="rId3">
              <a:alphaModFix amt="80000"/>
            </a:blip>
            <a:stretch>
              <a:fillRect/>
            </a:stretch>
          </p:blipFill>
          <p:spPr>
            <a:xfrm>
              <a:off x="12570727" y="0"/>
              <a:ext cx="2168903" cy="2017080"/>
            </a:xfrm>
            <a:prstGeom prst="rect">
              <a:avLst/>
            </a:prstGeom>
            <a:ln w="12700" cap="flat">
              <a:noFill/>
              <a:miter lim="400000"/>
            </a:ln>
            <a:effectLst/>
          </p:spPr>
        </p:pic>
        <p:pic>
          <p:nvPicPr>
            <p:cNvPr id="259" name="Picture 6" descr="Picture 6"/>
            <p:cNvPicPr>
              <a:picLocks noChangeAspect="1"/>
            </p:cNvPicPr>
            <p:nvPr/>
          </p:nvPicPr>
          <p:blipFill>
            <a:blip r:embed="rId3">
              <a:alphaModFix amt="80000"/>
            </a:blip>
            <a:stretch>
              <a:fillRect/>
            </a:stretch>
          </p:blipFill>
          <p:spPr>
            <a:xfrm>
              <a:off x="10056582" y="0"/>
              <a:ext cx="2168903" cy="2017080"/>
            </a:xfrm>
            <a:prstGeom prst="rect">
              <a:avLst/>
            </a:prstGeom>
            <a:ln w="12700" cap="flat">
              <a:noFill/>
              <a:miter lim="400000"/>
            </a:ln>
            <a:effectLst/>
          </p:spPr>
        </p:pic>
        <p:pic>
          <p:nvPicPr>
            <p:cNvPr id="260" name="Picture 7" descr="Picture 7"/>
            <p:cNvPicPr>
              <a:picLocks noChangeAspect="1"/>
            </p:cNvPicPr>
            <p:nvPr/>
          </p:nvPicPr>
          <p:blipFill>
            <a:blip r:embed="rId3">
              <a:alphaModFix amt="80000"/>
            </a:blip>
            <a:stretch>
              <a:fillRect/>
            </a:stretch>
          </p:blipFill>
          <p:spPr>
            <a:xfrm>
              <a:off x="7542436" y="0"/>
              <a:ext cx="2168904" cy="2017080"/>
            </a:xfrm>
            <a:prstGeom prst="rect">
              <a:avLst/>
            </a:prstGeom>
            <a:ln w="12700" cap="flat">
              <a:noFill/>
              <a:miter lim="400000"/>
            </a:ln>
            <a:effectLst/>
          </p:spPr>
        </p:pic>
        <p:pic>
          <p:nvPicPr>
            <p:cNvPr id="261" name="Picture 8" descr="Picture 8"/>
            <p:cNvPicPr>
              <a:picLocks noChangeAspect="1"/>
            </p:cNvPicPr>
            <p:nvPr/>
          </p:nvPicPr>
          <p:blipFill>
            <a:blip r:embed="rId3">
              <a:alphaModFix amt="80000"/>
            </a:blip>
            <a:stretch>
              <a:fillRect/>
            </a:stretch>
          </p:blipFill>
          <p:spPr>
            <a:xfrm>
              <a:off x="15084873" y="0"/>
              <a:ext cx="2168903" cy="2017080"/>
            </a:xfrm>
            <a:prstGeom prst="rect">
              <a:avLst/>
            </a:prstGeom>
            <a:ln w="12700" cap="flat">
              <a:noFill/>
              <a:miter lim="400000"/>
            </a:ln>
            <a:effectLst/>
          </p:spPr>
        </p:pic>
        <p:pic>
          <p:nvPicPr>
            <p:cNvPr id="262" name="Picture 9" descr="Picture 9"/>
            <p:cNvPicPr>
              <a:picLocks noChangeAspect="1"/>
            </p:cNvPicPr>
            <p:nvPr/>
          </p:nvPicPr>
          <p:blipFill>
            <a:blip r:embed="rId3">
              <a:alphaModFix amt="80000"/>
            </a:blip>
            <a:stretch>
              <a:fillRect/>
            </a:stretch>
          </p:blipFill>
          <p:spPr>
            <a:xfrm>
              <a:off x="5028290" y="0"/>
              <a:ext cx="2168904" cy="2017080"/>
            </a:xfrm>
            <a:prstGeom prst="rect">
              <a:avLst/>
            </a:prstGeom>
            <a:ln w="12700" cap="flat">
              <a:noFill/>
              <a:miter lim="400000"/>
            </a:ln>
            <a:effectLst/>
          </p:spPr>
        </p:pic>
        <p:pic>
          <p:nvPicPr>
            <p:cNvPr id="263" name="Picture 10" descr="Picture 10"/>
            <p:cNvPicPr>
              <a:picLocks noChangeAspect="1"/>
            </p:cNvPicPr>
            <p:nvPr/>
          </p:nvPicPr>
          <p:blipFill>
            <a:blip r:embed="rId3">
              <a:alphaModFix amt="80000"/>
            </a:blip>
            <a:stretch>
              <a:fillRect/>
            </a:stretch>
          </p:blipFill>
          <p:spPr>
            <a:xfrm>
              <a:off x="2514145" y="0"/>
              <a:ext cx="2168903" cy="2017080"/>
            </a:xfrm>
            <a:prstGeom prst="rect">
              <a:avLst/>
            </a:prstGeom>
            <a:ln w="12700" cap="flat">
              <a:noFill/>
              <a:miter lim="400000"/>
            </a:ln>
            <a:effectLst/>
          </p:spPr>
        </p:pic>
        <p:pic>
          <p:nvPicPr>
            <p:cNvPr id="264" name="Picture 11" descr="Picture 11"/>
            <p:cNvPicPr>
              <a:picLocks noChangeAspect="1"/>
            </p:cNvPicPr>
            <p:nvPr/>
          </p:nvPicPr>
          <p:blipFill>
            <a:blip r:embed="rId3">
              <a:alphaModFix amt="80000"/>
            </a:blip>
            <a:stretch>
              <a:fillRect/>
            </a:stretch>
          </p:blipFill>
          <p:spPr>
            <a:xfrm>
              <a:off x="-1" y="0"/>
              <a:ext cx="2168904" cy="2017080"/>
            </a:xfrm>
            <a:prstGeom prst="rect">
              <a:avLst/>
            </a:prstGeom>
            <a:ln w="12700" cap="flat">
              <a:noFill/>
              <a:miter lim="400000"/>
            </a:ln>
            <a:effectLst/>
          </p:spPr>
        </p:pic>
      </p:grpSp>
      <p:pic>
        <p:nvPicPr>
          <p:cNvPr id="266" name="Picture 12" descr="Picture 12"/>
          <p:cNvPicPr>
            <a:picLocks noChangeAspect="1"/>
          </p:cNvPicPr>
          <p:nvPr/>
        </p:nvPicPr>
        <p:blipFill>
          <a:blip r:embed="rId2"/>
          <a:stretch>
            <a:fillRect/>
          </a:stretch>
        </p:blipFill>
        <p:spPr>
          <a:xfrm>
            <a:off x="7272183" y="6480309"/>
            <a:ext cx="2972220" cy="881759"/>
          </a:xfrm>
          <a:prstGeom prst="rect">
            <a:avLst/>
          </a:prstGeom>
          <a:ln w="12700">
            <a:miter lim="400000"/>
          </a:ln>
        </p:spPr>
      </p:pic>
      <p:pic>
        <p:nvPicPr>
          <p:cNvPr id="267" name="Picture 13" descr="Picture 13"/>
          <p:cNvPicPr>
            <a:picLocks noChangeAspect="1"/>
          </p:cNvPicPr>
          <p:nvPr/>
        </p:nvPicPr>
        <p:blipFill>
          <a:blip r:embed="rId2"/>
          <a:stretch>
            <a:fillRect/>
          </a:stretch>
        </p:blipFill>
        <p:spPr>
          <a:xfrm>
            <a:off x="12670342" y="6480309"/>
            <a:ext cx="2972220" cy="881759"/>
          </a:xfrm>
          <a:prstGeom prst="rect">
            <a:avLst/>
          </a:prstGeom>
          <a:ln w="12700">
            <a:miter lim="400000"/>
          </a:ln>
        </p:spPr>
      </p:pic>
      <p:sp>
        <p:nvSpPr>
          <p:cNvPr id="268" name="TextBox 3"/>
          <p:cNvSpPr txBox="1"/>
          <p:nvPr/>
        </p:nvSpPr>
        <p:spPr>
          <a:xfrm>
            <a:off x="1061673" y="1028700"/>
            <a:ext cx="4636130" cy="1229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ts val="9600"/>
              </a:lnSpc>
              <a:defRPr sz="8000" spc="-79"/>
            </a:pPr>
            <a:r>
              <a:t>Insights</a:t>
            </a:r>
            <a:r>
              <a:rPr sz="3600" spc="-80"/>
              <a:t>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7" name="Group 2"/>
          <p:cNvGrpSpPr/>
          <p:nvPr/>
        </p:nvGrpSpPr>
        <p:grpSpPr>
          <a:xfrm>
            <a:off x="582449" y="8260397"/>
            <a:ext cx="17253777" cy="2017080"/>
            <a:chOff x="0" y="0"/>
            <a:chExt cx="17253776" cy="2017079"/>
          </a:xfrm>
        </p:grpSpPr>
        <p:pic>
          <p:nvPicPr>
            <p:cNvPr id="270" name="Picture 3" descr="Picture 3"/>
            <p:cNvPicPr>
              <a:picLocks noChangeAspect="1"/>
            </p:cNvPicPr>
            <p:nvPr/>
          </p:nvPicPr>
          <p:blipFill>
            <a:blip r:embed="rId3">
              <a:alphaModFix amt="80000"/>
            </a:blip>
            <a:stretch>
              <a:fillRect/>
            </a:stretch>
          </p:blipFill>
          <p:spPr>
            <a:xfrm>
              <a:off x="12570727" y="0"/>
              <a:ext cx="2168903" cy="2017080"/>
            </a:xfrm>
            <a:prstGeom prst="rect">
              <a:avLst/>
            </a:prstGeom>
            <a:ln w="12700" cap="flat">
              <a:noFill/>
              <a:miter lim="400000"/>
            </a:ln>
            <a:effectLst/>
          </p:spPr>
        </p:pic>
        <p:pic>
          <p:nvPicPr>
            <p:cNvPr id="271" name="Picture 4" descr="Picture 4"/>
            <p:cNvPicPr>
              <a:picLocks noChangeAspect="1"/>
            </p:cNvPicPr>
            <p:nvPr/>
          </p:nvPicPr>
          <p:blipFill>
            <a:blip r:embed="rId3">
              <a:alphaModFix amt="80000"/>
            </a:blip>
            <a:stretch>
              <a:fillRect/>
            </a:stretch>
          </p:blipFill>
          <p:spPr>
            <a:xfrm>
              <a:off x="10056582" y="0"/>
              <a:ext cx="2168903" cy="2017080"/>
            </a:xfrm>
            <a:prstGeom prst="rect">
              <a:avLst/>
            </a:prstGeom>
            <a:ln w="12700" cap="flat">
              <a:noFill/>
              <a:miter lim="400000"/>
            </a:ln>
            <a:effectLst/>
          </p:spPr>
        </p:pic>
        <p:pic>
          <p:nvPicPr>
            <p:cNvPr id="272" name="Picture 5" descr="Picture 5"/>
            <p:cNvPicPr>
              <a:picLocks noChangeAspect="1"/>
            </p:cNvPicPr>
            <p:nvPr/>
          </p:nvPicPr>
          <p:blipFill>
            <a:blip r:embed="rId3">
              <a:alphaModFix amt="80000"/>
            </a:blip>
            <a:stretch>
              <a:fillRect/>
            </a:stretch>
          </p:blipFill>
          <p:spPr>
            <a:xfrm>
              <a:off x="7542436" y="0"/>
              <a:ext cx="2168904" cy="2017080"/>
            </a:xfrm>
            <a:prstGeom prst="rect">
              <a:avLst/>
            </a:prstGeom>
            <a:ln w="12700" cap="flat">
              <a:noFill/>
              <a:miter lim="400000"/>
            </a:ln>
            <a:effectLst/>
          </p:spPr>
        </p:pic>
        <p:pic>
          <p:nvPicPr>
            <p:cNvPr id="273" name="Picture 6" descr="Picture 6"/>
            <p:cNvPicPr>
              <a:picLocks noChangeAspect="1"/>
            </p:cNvPicPr>
            <p:nvPr/>
          </p:nvPicPr>
          <p:blipFill>
            <a:blip r:embed="rId3">
              <a:alphaModFix amt="80000"/>
            </a:blip>
            <a:stretch>
              <a:fillRect/>
            </a:stretch>
          </p:blipFill>
          <p:spPr>
            <a:xfrm>
              <a:off x="15084873" y="0"/>
              <a:ext cx="2168903" cy="2017080"/>
            </a:xfrm>
            <a:prstGeom prst="rect">
              <a:avLst/>
            </a:prstGeom>
            <a:ln w="12700" cap="flat">
              <a:noFill/>
              <a:miter lim="400000"/>
            </a:ln>
            <a:effectLst/>
          </p:spPr>
        </p:pic>
        <p:pic>
          <p:nvPicPr>
            <p:cNvPr id="274" name="Picture 7" descr="Picture 7"/>
            <p:cNvPicPr>
              <a:picLocks noChangeAspect="1"/>
            </p:cNvPicPr>
            <p:nvPr/>
          </p:nvPicPr>
          <p:blipFill>
            <a:blip r:embed="rId3">
              <a:alphaModFix amt="80000"/>
            </a:blip>
            <a:stretch>
              <a:fillRect/>
            </a:stretch>
          </p:blipFill>
          <p:spPr>
            <a:xfrm>
              <a:off x="5028290" y="0"/>
              <a:ext cx="2168904" cy="2017080"/>
            </a:xfrm>
            <a:prstGeom prst="rect">
              <a:avLst/>
            </a:prstGeom>
            <a:ln w="12700" cap="flat">
              <a:noFill/>
              <a:miter lim="400000"/>
            </a:ln>
            <a:effectLst/>
          </p:spPr>
        </p:pic>
        <p:pic>
          <p:nvPicPr>
            <p:cNvPr id="275" name="Picture 8" descr="Picture 8"/>
            <p:cNvPicPr>
              <a:picLocks noChangeAspect="1"/>
            </p:cNvPicPr>
            <p:nvPr/>
          </p:nvPicPr>
          <p:blipFill>
            <a:blip r:embed="rId3">
              <a:alphaModFix amt="80000"/>
            </a:blip>
            <a:stretch>
              <a:fillRect/>
            </a:stretch>
          </p:blipFill>
          <p:spPr>
            <a:xfrm>
              <a:off x="2514145" y="0"/>
              <a:ext cx="2168903" cy="2017080"/>
            </a:xfrm>
            <a:prstGeom prst="rect">
              <a:avLst/>
            </a:prstGeom>
            <a:ln w="12700" cap="flat">
              <a:noFill/>
              <a:miter lim="400000"/>
            </a:ln>
            <a:effectLst/>
          </p:spPr>
        </p:pic>
        <p:pic>
          <p:nvPicPr>
            <p:cNvPr id="276" name="Picture 9" descr="Picture 9"/>
            <p:cNvPicPr>
              <a:picLocks noChangeAspect="1"/>
            </p:cNvPicPr>
            <p:nvPr/>
          </p:nvPicPr>
          <p:blipFill>
            <a:blip r:embed="rId3">
              <a:alphaModFix amt="80000"/>
            </a:blip>
            <a:stretch>
              <a:fillRect/>
            </a:stretch>
          </p:blipFill>
          <p:spPr>
            <a:xfrm>
              <a:off x="-1" y="0"/>
              <a:ext cx="2168904" cy="2017080"/>
            </a:xfrm>
            <a:prstGeom prst="rect">
              <a:avLst/>
            </a:prstGeom>
            <a:ln w="12700" cap="flat">
              <a:noFill/>
              <a:miter lim="400000"/>
            </a:ln>
            <a:effectLst/>
          </p:spPr>
        </p:pic>
      </p:grpSp>
      <p:grpSp>
        <p:nvGrpSpPr>
          <p:cNvPr id="280" name="Group 10"/>
          <p:cNvGrpSpPr/>
          <p:nvPr/>
        </p:nvGrpSpPr>
        <p:grpSpPr>
          <a:xfrm>
            <a:off x="622620" y="8324572"/>
            <a:ext cx="4257028" cy="4349903"/>
            <a:chOff x="0" y="0"/>
            <a:chExt cx="4257026" cy="4349901"/>
          </a:xfrm>
        </p:grpSpPr>
        <p:sp>
          <p:nvSpPr>
            <p:cNvPr id="278" name="Freeform 12"/>
            <p:cNvSpPr/>
            <p:nvPr/>
          </p:nvSpPr>
          <p:spPr>
            <a:xfrm rot="1153641">
              <a:off x="775726" y="868601"/>
              <a:ext cx="3062454" cy="3062455"/>
            </a:xfrm>
            <a:prstGeom prst="ellipse">
              <a:avLst/>
            </a:prstGeom>
            <a:solidFill>
              <a:srgbClr val="A100FF"/>
            </a:solidFill>
            <a:ln w="12700" cap="flat">
              <a:noFill/>
              <a:miter lim="400000"/>
            </a:ln>
            <a:effectLst/>
          </p:spPr>
          <p:txBody>
            <a:bodyPr wrap="square" lIns="45719" tIns="45719" rIns="45719" bIns="45719" numCol="1" anchor="t">
              <a:noAutofit/>
            </a:bodyPr>
            <a:lstStyle/>
            <a:p>
              <a:endParaRPr/>
            </a:p>
          </p:txBody>
        </p:sp>
        <p:pic>
          <p:nvPicPr>
            <p:cNvPr id="279" name="Picture 13" descr="Picture 13"/>
            <p:cNvPicPr>
              <a:picLocks noChangeAspect="1"/>
            </p:cNvPicPr>
            <p:nvPr/>
          </p:nvPicPr>
          <p:blipFill>
            <a:blip r:embed="rId4"/>
            <a:srcRect b="320"/>
            <a:stretch>
              <a:fillRect/>
            </a:stretch>
          </p:blipFill>
          <p:spPr>
            <a:xfrm rot="1153641">
              <a:off x="419922" y="418664"/>
              <a:ext cx="3062454" cy="3068984"/>
            </a:xfrm>
            <a:prstGeom prst="rect">
              <a:avLst/>
            </a:prstGeom>
            <a:ln w="12700" cap="flat">
              <a:noFill/>
              <a:miter lim="400000"/>
            </a:ln>
            <a:effectLst/>
          </p:spPr>
        </p:pic>
      </p:grpSp>
      <p:grpSp>
        <p:nvGrpSpPr>
          <p:cNvPr id="288" name="Group 14"/>
          <p:cNvGrpSpPr/>
          <p:nvPr/>
        </p:nvGrpSpPr>
        <p:grpSpPr>
          <a:xfrm>
            <a:off x="582449" y="140207"/>
            <a:ext cx="17253777" cy="2017081"/>
            <a:chOff x="0" y="0"/>
            <a:chExt cx="17253776" cy="2017079"/>
          </a:xfrm>
        </p:grpSpPr>
        <p:pic>
          <p:nvPicPr>
            <p:cNvPr id="281" name="Picture 15" descr="Picture 15"/>
            <p:cNvPicPr>
              <a:picLocks noChangeAspect="1"/>
            </p:cNvPicPr>
            <p:nvPr/>
          </p:nvPicPr>
          <p:blipFill>
            <a:blip r:embed="rId3">
              <a:alphaModFix amt="80000"/>
            </a:blip>
            <a:stretch>
              <a:fillRect/>
            </a:stretch>
          </p:blipFill>
          <p:spPr>
            <a:xfrm>
              <a:off x="12570727" y="0"/>
              <a:ext cx="2168903" cy="2017080"/>
            </a:xfrm>
            <a:prstGeom prst="rect">
              <a:avLst/>
            </a:prstGeom>
            <a:ln w="12700" cap="flat">
              <a:noFill/>
              <a:miter lim="400000"/>
            </a:ln>
            <a:effectLst/>
          </p:spPr>
        </p:pic>
        <p:pic>
          <p:nvPicPr>
            <p:cNvPr id="282" name="Picture 16" descr="Picture 16"/>
            <p:cNvPicPr>
              <a:picLocks noChangeAspect="1"/>
            </p:cNvPicPr>
            <p:nvPr/>
          </p:nvPicPr>
          <p:blipFill>
            <a:blip r:embed="rId3">
              <a:alphaModFix amt="80000"/>
            </a:blip>
            <a:stretch>
              <a:fillRect/>
            </a:stretch>
          </p:blipFill>
          <p:spPr>
            <a:xfrm>
              <a:off x="10056582" y="0"/>
              <a:ext cx="2168903" cy="2017080"/>
            </a:xfrm>
            <a:prstGeom prst="rect">
              <a:avLst/>
            </a:prstGeom>
            <a:ln w="12700" cap="flat">
              <a:noFill/>
              <a:miter lim="400000"/>
            </a:ln>
            <a:effectLst/>
          </p:spPr>
        </p:pic>
        <p:pic>
          <p:nvPicPr>
            <p:cNvPr id="283" name="Picture 17" descr="Picture 17"/>
            <p:cNvPicPr>
              <a:picLocks noChangeAspect="1"/>
            </p:cNvPicPr>
            <p:nvPr/>
          </p:nvPicPr>
          <p:blipFill>
            <a:blip r:embed="rId3">
              <a:alphaModFix amt="80000"/>
            </a:blip>
            <a:stretch>
              <a:fillRect/>
            </a:stretch>
          </p:blipFill>
          <p:spPr>
            <a:xfrm>
              <a:off x="7542436" y="0"/>
              <a:ext cx="2168904" cy="2017080"/>
            </a:xfrm>
            <a:prstGeom prst="rect">
              <a:avLst/>
            </a:prstGeom>
            <a:ln w="12700" cap="flat">
              <a:noFill/>
              <a:miter lim="400000"/>
            </a:ln>
            <a:effectLst/>
          </p:spPr>
        </p:pic>
        <p:pic>
          <p:nvPicPr>
            <p:cNvPr id="284" name="Picture 18" descr="Picture 18"/>
            <p:cNvPicPr>
              <a:picLocks noChangeAspect="1"/>
            </p:cNvPicPr>
            <p:nvPr/>
          </p:nvPicPr>
          <p:blipFill>
            <a:blip r:embed="rId3">
              <a:alphaModFix amt="80000"/>
            </a:blip>
            <a:stretch>
              <a:fillRect/>
            </a:stretch>
          </p:blipFill>
          <p:spPr>
            <a:xfrm>
              <a:off x="15084873" y="0"/>
              <a:ext cx="2168903" cy="2017080"/>
            </a:xfrm>
            <a:prstGeom prst="rect">
              <a:avLst/>
            </a:prstGeom>
            <a:ln w="12700" cap="flat">
              <a:noFill/>
              <a:miter lim="400000"/>
            </a:ln>
            <a:effectLst/>
          </p:spPr>
        </p:pic>
        <p:pic>
          <p:nvPicPr>
            <p:cNvPr id="285" name="Picture 19" descr="Picture 19"/>
            <p:cNvPicPr>
              <a:picLocks noChangeAspect="1"/>
            </p:cNvPicPr>
            <p:nvPr/>
          </p:nvPicPr>
          <p:blipFill>
            <a:blip r:embed="rId3">
              <a:alphaModFix amt="80000"/>
            </a:blip>
            <a:stretch>
              <a:fillRect/>
            </a:stretch>
          </p:blipFill>
          <p:spPr>
            <a:xfrm>
              <a:off x="5028290" y="0"/>
              <a:ext cx="2168904" cy="2017080"/>
            </a:xfrm>
            <a:prstGeom prst="rect">
              <a:avLst/>
            </a:prstGeom>
            <a:ln w="12700" cap="flat">
              <a:noFill/>
              <a:miter lim="400000"/>
            </a:ln>
            <a:effectLst/>
          </p:spPr>
        </p:pic>
        <p:pic>
          <p:nvPicPr>
            <p:cNvPr id="286" name="Picture 20" descr="Picture 20"/>
            <p:cNvPicPr>
              <a:picLocks noChangeAspect="1"/>
            </p:cNvPicPr>
            <p:nvPr/>
          </p:nvPicPr>
          <p:blipFill>
            <a:blip r:embed="rId3">
              <a:alphaModFix amt="80000"/>
            </a:blip>
            <a:stretch>
              <a:fillRect/>
            </a:stretch>
          </p:blipFill>
          <p:spPr>
            <a:xfrm>
              <a:off x="2514145" y="0"/>
              <a:ext cx="2168903" cy="2017080"/>
            </a:xfrm>
            <a:prstGeom prst="rect">
              <a:avLst/>
            </a:prstGeom>
            <a:ln w="12700" cap="flat">
              <a:noFill/>
              <a:miter lim="400000"/>
            </a:ln>
            <a:effectLst/>
          </p:spPr>
        </p:pic>
        <p:pic>
          <p:nvPicPr>
            <p:cNvPr id="287" name="Picture 21" descr="Picture 21"/>
            <p:cNvPicPr>
              <a:picLocks noChangeAspect="1"/>
            </p:cNvPicPr>
            <p:nvPr/>
          </p:nvPicPr>
          <p:blipFill>
            <a:blip r:embed="rId3">
              <a:alphaModFix amt="80000"/>
            </a:blip>
            <a:stretch>
              <a:fillRect/>
            </a:stretch>
          </p:blipFill>
          <p:spPr>
            <a:xfrm>
              <a:off x="-1" y="0"/>
              <a:ext cx="2168904" cy="2017080"/>
            </a:xfrm>
            <a:prstGeom prst="rect">
              <a:avLst/>
            </a:prstGeom>
            <a:ln w="12700" cap="flat">
              <a:noFill/>
              <a:miter lim="400000"/>
            </a:ln>
            <a:effectLst/>
          </p:spPr>
        </p:pic>
      </p:grpSp>
      <p:sp>
        <p:nvSpPr>
          <p:cNvPr id="289" name="AutoShape 22"/>
          <p:cNvSpPr/>
          <p:nvPr/>
        </p:nvSpPr>
        <p:spPr>
          <a:xfrm>
            <a:off x="-1" y="0"/>
            <a:ext cx="2386484" cy="10287000"/>
          </a:xfrm>
          <a:prstGeom prst="rect">
            <a:avLst/>
          </a:prstGeom>
          <a:solidFill>
            <a:srgbClr val="A100FF"/>
          </a:solidFill>
          <a:ln w="12700">
            <a:miter lim="400000"/>
          </a:ln>
        </p:spPr>
        <p:txBody>
          <a:bodyPr lIns="45719" rIns="45719"/>
          <a:lstStyle/>
          <a:p>
            <a:endParaRPr/>
          </a:p>
        </p:txBody>
      </p:sp>
      <p:grpSp>
        <p:nvGrpSpPr>
          <p:cNvPr id="292" name="Group 23"/>
          <p:cNvGrpSpPr/>
          <p:nvPr/>
        </p:nvGrpSpPr>
        <p:grpSpPr>
          <a:xfrm>
            <a:off x="16515246" y="-1685151"/>
            <a:ext cx="3545509" cy="3370302"/>
            <a:chOff x="0" y="0"/>
            <a:chExt cx="3545507" cy="3370301"/>
          </a:xfrm>
        </p:grpSpPr>
        <p:sp>
          <p:nvSpPr>
            <p:cNvPr id="290" name="Freeform 25"/>
            <p:cNvSpPr/>
            <p:nvPr/>
          </p:nvSpPr>
          <p:spPr>
            <a:xfrm>
              <a:off x="483054" y="307848"/>
              <a:ext cx="3062454" cy="3062454"/>
            </a:xfrm>
            <a:prstGeom prst="ellipse">
              <a:avLst/>
            </a:prstGeom>
            <a:solidFill>
              <a:srgbClr val="A100FF"/>
            </a:solidFill>
            <a:ln w="12700" cap="flat">
              <a:noFill/>
              <a:miter lim="400000"/>
            </a:ln>
            <a:effectLst/>
          </p:spPr>
          <p:txBody>
            <a:bodyPr wrap="square" lIns="45719" tIns="45719" rIns="45719" bIns="45719" numCol="1" anchor="t">
              <a:noAutofit/>
            </a:bodyPr>
            <a:lstStyle/>
            <a:p>
              <a:endParaRPr/>
            </a:p>
          </p:txBody>
        </p:sp>
        <p:pic>
          <p:nvPicPr>
            <p:cNvPr id="291" name="Picture 26" descr="Picture 26"/>
            <p:cNvPicPr>
              <a:picLocks noChangeAspect="1"/>
            </p:cNvPicPr>
            <p:nvPr/>
          </p:nvPicPr>
          <p:blipFill>
            <a:blip r:embed="rId4"/>
            <a:srcRect b="320"/>
            <a:stretch>
              <a:fillRect/>
            </a:stretch>
          </p:blipFill>
          <p:spPr>
            <a:xfrm>
              <a:off x="0" y="0"/>
              <a:ext cx="3062454" cy="3068983"/>
            </a:xfrm>
            <a:prstGeom prst="rect">
              <a:avLst/>
            </a:prstGeom>
            <a:ln w="12700" cap="flat">
              <a:noFill/>
              <a:miter lim="400000"/>
            </a:ln>
            <a:effectLst/>
          </p:spPr>
        </p:pic>
      </p:grpSp>
      <p:pic>
        <p:nvPicPr>
          <p:cNvPr id="293" name="Picture 27" descr="Picture 27"/>
          <p:cNvPicPr>
            <a:picLocks noChangeAspect="1"/>
          </p:cNvPicPr>
          <p:nvPr/>
        </p:nvPicPr>
        <p:blipFill>
          <a:blip r:embed="rId5"/>
          <a:stretch>
            <a:fillRect/>
          </a:stretch>
        </p:blipFill>
        <p:spPr>
          <a:xfrm>
            <a:off x="3333803" y="2324100"/>
            <a:ext cx="13664498" cy="5936297"/>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4" name="Group 2"/>
          <p:cNvGrpSpPr/>
          <p:nvPr/>
        </p:nvGrpSpPr>
        <p:grpSpPr>
          <a:xfrm>
            <a:off x="517111" y="8260650"/>
            <a:ext cx="17253777" cy="2017080"/>
            <a:chOff x="0" y="0"/>
            <a:chExt cx="17253776" cy="2017079"/>
          </a:xfrm>
        </p:grpSpPr>
        <p:pic>
          <p:nvPicPr>
            <p:cNvPr id="297" name="Picture 3" descr="Picture 3"/>
            <p:cNvPicPr>
              <a:picLocks noChangeAspect="1"/>
            </p:cNvPicPr>
            <p:nvPr/>
          </p:nvPicPr>
          <p:blipFill>
            <a:blip r:embed="rId3">
              <a:alphaModFix amt="80000"/>
            </a:blip>
            <a:stretch>
              <a:fillRect/>
            </a:stretch>
          </p:blipFill>
          <p:spPr>
            <a:xfrm>
              <a:off x="12570727" y="0"/>
              <a:ext cx="2168903" cy="2017080"/>
            </a:xfrm>
            <a:prstGeom prst="rect">
              <a:avLst/>
            </a:prstGeom>
            <a:ln w="12700" cap="flat">
              <a:noFill/>
              <a:miter lim="400000"/>
            </a:ln>
            <a:effectLst/>
          </p:spPr>
        </p:pic>
        <p:pic>
          <p:nvPicPr>
            <p:cNvPr id="298" name="Picture 4" descr="Picture 4"/>
            <p:cNvPicPr>
              <a:picLocks noChangeAspect="1"/>
            </p:cNvPicPr>
            <p:nvPr/>
          </p:nvPicPr>
          <p:blipFill>
            <a:blip r:embed="rId3">
              <a:alphaModFix amt="80000"/>
            </a:blip>
            <a:stretch>
              <a:fillRect/>
            </a:stretch>
          </p:blipFill>
          <p:spPr>
            <a:xfrm>
              <a:off x="10056582" y="0"/>
              <a:ext cx="2168903" cy="2017080"/>
            </a:xfrm>
            <a:prstGeom prst="rect">
              <a:avLst/>
            </a:prstGeom>
            <a:ln w="12700" cap="flat">
              <a:noFill/>
              <a:miter lim="400000"/>
            </a:ln>
            <a:effectLst/>
          </p:spPr>
        </p:pic>
        <p:pic>
          <p:nvPicPr>
            <p:cNvPr id="299" name="Picture 5" descr="Picture 5"/>
            <p:cNvPicPr>
              <a:picLocks noChangeAspect="1"/>
            </p:cNvPicPr>
            <p:nvPr/>
          </p:nvPicPr>
          <p:blipFill>
            <a:blip r:embed="rId3">
              <a:alphaModFix amt="80000"/>
            </a:blip>
            <a:stretch>
              <a:fillRect/>
            </a:stretch>
          </p:blipFill>
          <p:spPr>
            <a:xfrm>
              <a:off x="7542436" y="0"/>
              <a:ext cx="2168904" cy="2017080"/>
            </a:xfrm>
            <a:prstGeom prst="rect">
              <a:avLst/>
            </a:prstGeom>
            <a:ln w="12700" cap="flat">
              <a:noFill/>
              <a:miter lim="400000"/>
            </a:ln>
            <a:effectLst/>
          </p:spPr>
        </p:pic>
        <p:pic>
          <p:nvPicPr>
            <p:cNvPr id="300" name="Picture 6" descr="Picture 6"/>
            <p:cNvPicPr>
              <a:picLocks noChangeAspect="1"/>
            </p:cNvPicPr>
            <p:nvPr/>
          </p:nvPicPr>
          <p:blipFill>
            <a:blip r:embed="rId3">
              <a:alphaModFix amt="80000"/>
            </a:blip>
            <a:stretch>
              <a:fillRect/>
            </a:stretch>
          </p:blipFill>
          <p:spPr>
            <a:xfrm>
              <a:off x="15084873" y="0"/>
              <a:ext cx="2168903" cy="2017080"/>
            </a:xfrm>
            <a:prstGeom prst="rect">
              <a:avLst/>
            </a:prstGeom>
            <a:ln w="12700" cap="flat">
              <a:noFill/>
              <a:miter lim="400000"/>
            </a:ln>
            <a:effectLst/>
          </p:spPr>
        </p:pic>
        <p:pic>
          <p:nvPicPr>
            <p:cNvPr id="301" name="Picture 7" descr="Picture 7"/>
            <p:cNvPicPr>
              <a:picLocks noChangeAspect="1"/>
            </p:cNvPicPr>
            <p:nvPr/>
          </p:nvPicPr>
          <p:blipFill>
            <a:blip r:embed="rId3">
              <a:alphaModFix amt="80000"/>
            </a:blip>
            <a:stretch>
              <a:fillRect/>
            </a:stretch>
          </p:blipFill>
          <p:spPr>
            <a:xfrm>
              <a:off x="5028290" y="0"/>
              <a:ext cx="2168904" cy="2017080"/>
            </a:xfrm>
            <a:prstGeom prst="rect">
              <a:avLst/>
            </a:prstGeom>
            <a:ln w="12700" cap="flat">
              <a:noFill/>
              <a:miter lim="400000"/>
            </a:ln>
            <a:effectLst/>
          </p:spPr>
        </p:pic>
        <p:pic>
          <p:nvPicPr>
            <p:cNvPr id="302" name="Picture 8" descr="Picture 8"/>
            <p:cNvPicPr>
              <a:picLocks noChangeAspect="1"/>
            </p:cNvPicPr>
            <p:nvPr/>
          </p:nvPicPr>
          <p:blipFill>
            <a:blip r:embed="rId3">
              <a:alphaModFix amt="80000"/>
            </a:blip>
            <a:stretch>
              <a:fillRect/>
            </a:stretch>
          </p:blipFill>
          <p:spPr>
            <a:xfrm>
              <a:off x="2514145" y="0"/>
              <a:ext cx="2168903" cy="2017080"/>
            </a:xfrm>
            <a:prstGeom prst="rect">
              <a:avLst/>
            </a:prstGeom>
            <a:ln w="12700" cap="flat">
              <a:noFill/>
              <a:miter lim="400000"/>
            </a:ln>
            <a:effectLst/>
          </p:spPr>
        </p:pic>
        <p:pic>
          <p:nvPicPr>
            <p:cNvPr id="303" name="Picture 9" descr="Picture 9"/>
            <p:cNvPicPr>
              <a:picLocks noChangeAspect="1"/>
            </p:cNvPicPr>
            <p:nvPr/>
          </p:nvPicPr>
          <p:blipFill>
            <a:blip r:embed="rId3">
              <a:alphaModFix amt="80000"/>
            </a:blip>
            <a:stretch>
              <a:fillRect/>
            </a:stretch>
          </p:blipFill>
          <p:spPr>
            <a:xfrm>
              <a:off x="-1" y="0"/>
              <a:ext cx="2168904" cy="2017080"/>
            </a:xfrm>
            <a:prstGeom prst="rect">
              <a:avLst/>
            </a:prstGeom>
            <a:ln w="12700" cap="flat">
              <a:noFill/>
              <a:miter lim="400000"/>
            </a:ln>
            <a:effectLst/>
          </p:spPr>
        </p:pic>
      </p:grpSp>
      <p:grpSp>
        <p:nvGrpSpPr>
          <p:cNvPr id="307" name="Group 10"/>
          <p:cNvGrpSpPr/>
          <p:nvPr/>
        </p:nvGrpSpPr>
        <p:grpSpPr>
          <a:xfrm>
            <a:off x="622620" y="8324572"/>
            <a:ext cx="4257028" cy="4349903"/>
            <a:chOff x="0" y="0"/>
            <a:chExt cx="4257026" cy="4349901"/>
          </a:xfrm>
        </p:grpSpPr>
        <p:sp>
          <p:nvSpPr>
            <p:cNvPr id="305" name="Freeform 12"/>
            <p:cNvSpPr/>
            <p:nvPr/>
          </p:nvSpPr>
          <p:spPr>
            <a:xfrm rot="1153641">
              <a:off x="775726" y="868601"/>
              <a:ext cx="3062454" cy="3062455"/>
            </a:xfrm>
            <a:prstGeom prst="ellipse">
              <a:avLst/>
            </a:prstGeom>
            <a:solidFill>
              <a:srgbClr val="A100FF"/>
            </a:solidFill>
            <a:ln w="12700" cap="flat">
              <a:noFill/>
              <a:miter lim="400000"/>
            </a:ln>
            <a:effectLst/>
          </p:spPr>
          <p:txBody>
            <a:bodyPr wrap="square" lIns="45719" tIns="45719" rIns="45719" bIns="45719" numCol="1" anchor="t">
              <a:noAutofit/>
            </a:bodyPr>
            <a:lstStyle/>
            <a:p>
              <a:endParaRPr/>
            </a:p>
          </p:txBody>
        </p:sp>
        <p:pic>
          <p:nvPicPr>
            <p:cNvPr id="306" name="Picture 13" descr="Picture 13"/>
            <p:cNvPicPr>
              <a:picLocks noChangeAspect="1"/>
            </p:cNvPicPr>
            <p:nvPr/>
          </p:nvPicPr>
          <p:blipFill>
            <a:blip r:embed="rId4"/>
            <a:srcRect b="320"/>
            <a:stretch>
              <a:fillRect/>
            </a:stretch>
          </p:blipFill>
          <p:spPr>
            <a:xfrm rot="1153641">
              <a:off x="419922" y="418664"/>
              <a:ext cx="3062454" cy="3068984"/>
            </a:xfrm>
            <a:prstGeom prst="rect">
              <a:avLst/>
            </a:prstGeom>
            <a:ln w="12700" cap="flat">
              <a:noFill/>
              <a:miter lim="400000"/>
            </a:ln>
            <a:effectLst/>
          </p:spPr>
        </p:pic>
      </p:grpSp>
      <p:grpSp>
        <p:nvGrpSpPr>
          <p:cNvPr id="315" name="Group 14"/>
          <p:cNvGrpSpPr/>
          <p:nvPr/>
        </p:nvGrpSpPr>
        <p:grpSpPr>
          <a:xfrm>
            <a:off x="517111" y="59480"/>
            <a:ext cx="17253777" cy="2017081"/>
            <a:chOff x="0" y="0"/>
            <a:chExt cx="17253776" cy="2017079"/>
          </a:xfrm>
        </p:grpSpPr>
        <p:pic>
          <p:nvPicPr>
            <p:cNvPr id="308" name="Picture 15" descr="Picture 15"/>
            <p:cNvPicPr>
              <a:picLocks noChangeAspect="1"/>
            </p:cNvPicPr>
            <p:nvPr/>
          </p:nvPicPr>
          <p:blipFill>
            <a:blip r:embed="rId3">
              <a:alphaModFix amt="80000"/>
            </a:blip>
            <a:stretch>
              <a:fillRect/>
            </a:stretch>
          </p:blipFill>
          <p:spPr>
            <a:xfrm>
              <a:off x="12570727" y="0"/>
              <a:ext cx="2168903" cy="2017080"/>
            </a:xfrm>
            <a:prstGeom prst="rect">
              <a:avLst/>
            </a:prstGeom>
            <a:ln w="12700" cap="flat">
              <a:noFill/>
              <a:miter lim="400000"/>
            </a:ln>
            <a:effectLst/>
          </p:spPr>
        </p:pic>
        <p:pic>
          <p:nvPicPr>
            <p:cNvPr id="309" name="Picture 16" descr="Picture 16"/>
            <p:cNvPicPr>
              <a:picLocks noChangeAspect="1"/>
            </p:cNvPicPr>
            <p:nvPr/>
          </p:nvPicPr>
          <p:blipFill>
            <a:blip r:embed="rId3">
              <a:alphaModFix amt="80000"/>
            </a:blip>
            <a:stretch>
              <a:fillRect/>
            </a:stretch>
          </p:blipFill>
          <p:spPr>
            <a:xfrm>
              <a:off x="10056582" y="0"/>
              <a:ext cx="2168903" cy="2017080"/>
            </a:xfrm>
            <a:prstGeom prst="rect">
              <a:avLst/>
            </a:prstGeom>
            <a:ln w="12700" cap="flat">
              <a:noFill/>
              <a:miter lim="400000"/>
            </a:ln>
            <a:effectLst/>
          </p:spPr>
        </p:pic>
        <p:pic>
          <p:nvPicPr>
            <p:cNvPr id="310" name="Picture 17" descr="Picture 17"/>
            <p:cNvPicPr>
              <a:picLocks noChangeAspect="1"/>
            </p:cNvPicPr>
            <p:nvPr/>
          </p:nvPicPr>
          <p:blipFill>
            <a:blip r:embed="rId3">
              <a:alphaModFix amt="80000"/>
            </a:blip>
            <a:stretch>
              <a:fillRect/>
            </a:stretch>
          </p:blipFill>
          <p:spPr>
            <a:xfrm>
              <a:off x="7542436" y="0"/>
              <a:ext cx="2168904" cy="2017080"/>
            </a:xfrm>
            <a:prstGeom prst="rect">
              <a:avLst/>
            </a:prstGeom>
            <a:ln w="12700" cap="flat">
              <a:noFill/>
              <a:miter lim="400000"/>
            </a:ln>
            <a:effectLst/>
          </p:spPr>
        </p:pic>
        <p:pic>
          <p:nvPicPr>
            <p:cNvPr id="311" name="Picture 18" descr="Picture 18"/>
            <p:cNvPicPr>
              <a:picLocks noChangeAspect="1"/>
            </p:cNvPicPr>
            <p:nvPr/>
          </p:nvPicPr>
          <p:blipFill>
            <a:blip r:embed="rId3">
              <a:alphaModFix amt="80000"/>
            </a:blip>
            <a:stretch>
              <a:fillRect/>
            </a:stretch>
          </p:blipFill>
          <p:spPr>
            <a:xfrm>
              <a:off x="15084873" y="0"/>
              <a:ext cx="2168903" cy="2017080"/>
            </a:xfrm>
            <a:prstGeom prst="rect">
              <a:avLst/>
            </a:prstGeom>
            <a:ln w="12700" cap="flat">
              <a:noFill/>
              <a:miter lim="400000"/>
            </a:ln>
            <a:effectLst/>
          </p:spPr>
        </p:pic>
        <p:pic>
          <p:nvPicPr>
            <p:cNvPr id="312" name="Picture 19" descr="Picture 19"/>
            <p:cNvPicPr>
              <a:picLocks noChangeAspect="1"/>
            </p:cNvPicPr>
            <p:nvPr/>
          </p:nvPicPr>
          <p:blipFill>
            <a:blip r:embed="rId3">
              <a:alphaModFix amt="80000"/>
            </a:blip>
            <a:stretch>
              <a:fillRect/>
            </a:stretch>
          </p:blipFill>
          <p:spPr>
            <a:xfrm>
              <a:off x="5028290" y="0"/>
              <a:ext cx="2168904" cy="2017080"/>
            </a:xfrm>
            <a:prstGeom prst="rect">
              <a:avLst/>
            </a:prstGeom>
            <a:ln w="12700" cap="flat">
              <a:noFill/>
              <a:miter lim="400000"/>
            </a:ln>
            <a:effectLst/>
          </p:spPr>
        </p:pic>
        <p:pic>
          <p:nvPicPr>
            <p:cNvPr id="313" name="Picture 20" descr="Picture 20"/>
            <p:cNvPicPr>
              <a:picLocks noChangeAspect="1"/>
            </p:cNvPicPr>
            <p:nvPr/>
          </p:nvPicPr>
          <p:blipFill>
            <a:blip r:embed="rId3">
              <a:alphaModFix amt="80000"/>
            </a:blip>
            <a:stretch>
              <a:fillRect/>
            </a:stretch>
          </p:blipFill>
          <p:spPr>
            <a:xfrm>
              <a:off x="2514145" y="0"/>
              <a:ext cx="2168903" cy="2017080"/>
            </a:xfrm>
            <a:prstGeom prst="rect">
              <a:avLst/>
            </a:prstGeom>
            <a:ln w="12700" cap="flat">
              <a:noFill/>
              <a:miter lim="400000"/>
            </a:ln>
            <a:effectLst/>
          </p:spPr>
        </p:pic>
        <p:pic>
          <p:nvPicPr>
            <p:cNvPr id="314" name="Picture 21" descr="Picture 21"/>
            <p:cNvPicPr>
              <a:picLocks noChangeAspect="1"/>
            </p:cNvPicPr>
            <p:nvPr/>
          </p:nvPicPr>
          <p:blipFill>
            <a:blip r:embed="rId3">
              <a:alphaModFix amt="80000"/>
            </a:blip>
            <a:stretch>
              <a:fillRect/>
            </a:stretch>
          </p:blipFill>
          <p:spPr>
            <a:xfrm>
              <a:off x="-1" y="0"/>
              <a:ext cx="2168904" cy="2017080"/>
            </a:xfrm>
            <a:prstGeom prst="rect">
              <a:avLst/>
            </a:prstGeom>
            <a:ln w="12700" cap="flat">
              <a:noFill/>
              <a:miter lim="400000"/>
            </a:ln>
            <a:effectLst/>
          </p:spPr>
        </p:pic>
      </p:grpSp>
      <p:sp>
        <p:nvSpPr>
          <p:cNvPr id="316" name="AutoShape 22"/>
          <p:cNvSpPr/>
          <p:nvPr/>
        </p:nvSpPr>
        <p:spPr>
          <a:xfrm>
            <a:off x="-1" y="0"/>
            <a:ext cx="2386484" cy="10287000"/>
          </a:xfrm>
          <a:prstGeom prst="rect">
            <a:avLst/>
          </a:prstGeom>
          <a:solidFill>
            <a:srgbClr val="A100FF"/>
          </a:solidFill>
          <a:ln w="12700">
            <a:miter lim="400000"/>
          </a:ln>
        </p:spPr>
        <p:txBody>
          <a:bodyPr lIns="45719" rIns="45719"/>
          <a:lstStyle/>
          <a:p>
            <a:endParaRPr/>
          </a:p>
        </p:txBody>
      </p:sp>
      <p:grpSp>
        <p:nvGrpSpPr>
          <p:cNvPr id="319" name="Group 23"/>
          <p:cNvGrpSpPr/>
          <p:nvPr/>
        </p:nvGrpSpPr>
        <p:grpSpPr>
          <a:xfrm>
            <a:off x="16515246" y="-1685151"/>
            <a:ext cx="3545509" cy="3370302"/>
            <a:chOff x="0" y="0"/>
            <a:chExt cx="3545507" cy="3370301"/>
          </a:xfrm>
        </p:grpSpPr>
        <p:sp>
          <p:nvSpPr>
            <p:cNvPr id="317" name="Freeform 25"/>
            <p:cNvSpPr/>
            <p:nvPr/>
          </p:nvSpPr>
          <p:spPr>
            <a:xfrm>
              <a:off x="483054" y="307848"/>
              <a:ext cx="3062454" cy="3062454"/>
            </a:xfrm>
            <a:prstGeom prst="ellipse">
              <a:avLst/>
            </a:prstGeom>
            <a:solidFill>
              <a:srgbClr val="A100FF"/>
            </a:solidFill>
            <a:ln w="12700" cap="flat">
              <a:noFill/>
              <a:miter lim="400000"/>
            </a:ln>
            <a:effectLst/>
          </p:spPr>
          <p:txBody>
            <a:bodyPr wrap="square" lIns="45719" tIns="45719" rIns="45719" bIns="45719" numCol="1" anchor="t">
              <a:noAutofit/>
            </a:bodyPr>
            <a:lstStyle/>
            <a:p>
              <a:endParaRPr/>
            </a:p>
          </p:txBody>
        </p:sp>
        <p:pic>
          <p:nvPicPr>
            <p:cNvPr id="318" name="Picture 26" descr="Picture 26"/>
            <p:cNvPicPr>
              <a:picLocks noChangeAspect="1"/>
            </p:cNvPicPr>
            <p:nvPr/>
          </p:nvPicPr>
          <p:blipFill>
            <a:blip r:embed="rId4"/>
            <a:srcRect b="320"/>
            <a:stretch>
              <a:fillRect/>
            </a:stretch>
          </p:blipFill>
          <p:spPr>
            <a:xfrm>
              <a:off x="0" y="0"/>
              <a:ext cx="3062454" cy="3068983"/>
            </a:xfrm>
            <a:prstGeom prst="rect">
              <a:avLst/>
            </a:prstGeom>
            <a:ln w="12700" cap="flat">
              <a:noFill/>
              <a:miter lim="400000"/>
            </a:ln>
            <a:effectLst/>
          </p:spPr>
        </p:pic>
      </p:grpSp>
      <p:pic>
        <p:nvPicPr>
          <p:cNvPr id="320" name="Picture 27" descr="Picture 27"/>
          <p:cNvPicPr>
            <a:picLocks noChangeAspect="1"/>
          </p:cNvPicPr>
          <p:nvPr/>
        </p:nvPicPr>
        <p:blipFill>
          <a:blip r:embed="rId5"/>
          <a:stretch>
            <a:fillRect/>
          </a:stretch>
        </p:blipFill>
        <p:spPr>
          <a:xfrm>
            <a:off x="2686014" y="2526313"/>
            <a:ext cx="15084873" cy="5588988"/>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411</Words>
  <Application>Microsoft Office PowerPoint</Application>
  <PresentationFormat>Custom</PresentationFormat>
  <Paragraphs>40</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Graphik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Lagartha Lothbroke</dc:creator>
  <cp:lastModifiedBy>Anita Paul</cp:lastModifiedBy>
  <cp:revision>1</cp:revision>
  <dcterms:modified xsi:type="dcterms:W3CDTF">2023-05-16T10:05:05Z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2023-05-16T10:04:15Z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205999cc-2095-41a4-87de-99479af5fb33</vt:lpwstr>
  </property>
  <property fmtid="{D5CDD505-2E9C-101B-9397-08002B2CF9AE}" pid="7" name="MSIP_Label_defa4170-0d19-0005-0004-bc88714345d2_ActionId">
    <vt:lpwstr>2102793b-5437-4dac-8a69-8665a64dd083</vt:lpwstr>
  </property>
  <property fmtid="{D5CDD505-2E9C-101B-9397-08002B2CF9AE}" pid="8" name="MSIP_Label_defa4170-0d19-0005-0004-bc88714345d2_ContentBits">
    <vt:lpwstr>0</vt:lpwstr>
  </property>
</Properties>
</file>