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998" autoAdjust="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emesit Akpan" userId="bce0dcf6e7d4e731" providerId="LiveId" clId="{057F6C19-C0F4-480B-BC11-0296E42F6D0D}"/>
    <pc:docChg chg="undo redo custSel addSld delSld modSld sldOrd">
      <pc:chgData name="Inemesit Akpan" userId="bce0dcf6e7d4e731" providerId="LiveId" clId="{057F6C19-C0F4-480B-BC11-0296E42F6D0D}" dt="2024-11-10T19:52:25.315" v="6722" actId="14100"/>
      <pc:docMkLst>
        <pc:docMk/>
      </pc:docMkLst>
      <pc:sldChg chg="modSp mod setBg">
        <pc:chgData name="Inemesit Akpan" userId="bce0dcf6e7d4e731" providerId="LiveId" clId="{057F6C19-C0F4-480B-BC11-0296E42F6D0D}" dt="2024-11-08T16:43:25.062" v="1435"/>
        <pc:sldMkLst>
          <pc:docMk/>
          <pc:sldMk cId="2373679038" sldId="256"/>
        </pc:sldMkLst>
        <pc:spChg chg="mod">
          <ac:chgData name="Inemesit Akpan" userId="bce0dcf6e7d4e731" providerId="LiveId" clId="{057F6C19-C0F4-480B-BC11-0296E42F6D0D}" dt="2024-11-08T15:12:11.106" v="604" actId="14100"/>
          <ac:spMkLst>
            <pc:docMk/>
            <pc:sldMk cId="2373679038" sldId="256"/>
            <ac:spMk id="2" creationId="{2E43A5DD-1D51-4548-1AB1-52825C559D82}"/>
          </ac:spMkLst>
        </pc:spChg>
      </pc:sldChg>
      <pc:sldChg chg="addSp modSp mod">
        <pc:chgData name="Inemesit Akpan" userId="bce0dcf6e7d4e731" providerId="LiveId" clId="{057F6C19-C0F4-480B-BC11-0296E42F6D0D}" dt="2024-11-09T15:02:39.611" v="2625" actId="1076"/>
        <pc:sldMkLst>
          <pc:docMk/>
          <pc:sldMk cId="3680226168" sldId="257"/>
        </pc:sldMkLst>
        <pc:spChg chg="mod">
          <ac:chgData name="Inemesit Akpan" userId="bce0dcf6e7d4e731" providerId="LiveId" clId="{057F6C19-C0F4-480B-BC11-0296E42F6D0D}" dt="2024-11-09T14:16:13.604" v="2435" actId="14100"/>
          <ac:spMkLst>
            <pc:docMk/>
            <pc:sldMk cId="3680226168" sldId="257"/>
            <ac:spMk id="2" creationId="{1480AFA2-EA1D-E1DF-DF58-5139603B35C3}"/>
          </ac:spMkLst>
        </pc:spChg>
        <pc:spChg chg="mod">
          <ac:chgData name="Inemesit Akpan" userId="bce0dcf6e7d4e731" providerId="LiveId" clId="{057F6C19-C0F4-480B-BC11-0296E42F6D0D}" dt="2024-11-08T16:13:51.934" v="1172" actId="14100"/>
          <ac:spMkLst>
            <pc:docMk/>
            <pc:sldMk cId="3680226168" sldId="257"/>
            <ac:spMk id="3" creationId="{2E45BC6A-5562-424B-C3E4-4A0E095781C6}"/>
          </ac:spMkLst>
        </pc:spChg>
        <pc:picChg chg="add mod">
          <ac:chgData name="Inemesit Akpan" userId="bce0dcf6e7d4e731" providerId="LiveId" clId="{057F6C19-C0F4-480B-BC11-0296E42F6D0D}" dt="2024-11-09T15:02:39.611" v="2625" actId="1076"/>
          <ac:picMkLst>
            <pc:docMk/>
            <pc:sldMk cId="3680226168" sldId="257"/>
            <ac:picMk id="12" creationId="{77BC16D6-7C6D-2BCE-9C06-29A3C9573272}"/>
          </ac:picMkLst>
        </pc:picChg>
      </pc:sldChg>
      <pc:sldChg chg="addSp delSp modSp new mod setBg">
        <pc:chgData name="Inemesit Akpan" userId="bce0dcf6e7d4e731" providerId="LiveId" clId="{057F6C19-C0F4-480B-BC11-0296E42F6D0D}" dt="2024-11-09T16:27:25.360" v="3314" actId="21"/>
        <pc:sldMkLst>
          <pc:docMk/>
          <pc:sldMk cId="537364504" sldId="258"/>
        </pc:sldMkLst>
        <pc:spChg chg="mod">
          <ac:chgData name="Inemesit Akpan" userId="bce0dcf6e7d4e731" providerId="LiveId" clId="{057F6C19-C0F4-480B-BC11-0296E42F6D0D}" dt="2024-11-09T14:16:28.900" v="2436" actId="14100"/>
          <ac:spMkLst>
            <pc:docMk/>
            <pc:sldMk cId="537364504" sldId="258"/>
            <ac:spMk id="2" creationId="{39E4ADAA-6A73-3B5D-55BB-F296DF4FBFE7}"/>
          </ac:spMkLst>
        </pc:spChg>
        <pc:spChg chg="mod">
          <ac:chgData name="Inemesit Akpan" userId="bce0dcf6e7d4e731" providerId="LiveId" clId="{057F6C19-C0F4-480B-BC11-0296E42F6D0D}" dt="2024-11-09T14:09:46.354" v="2405" actId="948"/>
          <ac:spMkLst>
            <pc:docMk/>
            <pc:sldMk cId="537364504" sldId="258"/>
            <ac:spMk id="3" creationId="{DAD69DB6-9DF7-1578-1917-620A9B28FF78}"/>
          </ac:spMkLst>
        </pc:spChg>
        <pc:picChg chg="add mod">
          <ac:chgData name="Inemesit Akpan" userId="bce0dcf6e7d4e731" providerId="LiveId" clId="{057F6C19-C0F4-480B-BC11-0296E42F6D0D}" dt="2024-11-09T15:03:32.944" v="2627" actId="1076"/>
          <ac:picMkLst>
            <pc:docMk/>
            <pc:sldMk cId="537364504" sldId="258"/>
            <ac:picMk id="4" creationId="{FFF4B3D1-129A-3E03-6791-A44FE4450562}"/>
          </ac:picMkLst>
        </pc:picChg>
        <pc:picChg chg="add del mod">
          <ac:chgData name="Inemesit Akpan" userId="bce0dcf6e7d4e731" providerId="LiveId" clId="{057F6C19-C0F4-480B-BC11-0296E42F6D0D}" dt="2024-11-09T16:27:25.360" v="3314" actId="21"/>
          <ac:picMkLst>
            <pc:docMk/>
            <pc:sldMk cId="537364504" sldId="258"/>
            <ac:picMk id="5" creationId="{D62E4BEC-696F-00E3-37E5-AF8AAA4CD37D}"/>
          </ac:picMkLst>
        </pc:picChg>
      </pc:sldChg>
      <pc:sldChg chg="new del">
        <pc:chgData name="Inemesit Akpan" userId="bce0dcf6e7d4e731" providerId="LiveId" clId="{057F6C19-C0F4-480B-BC11-0296E42F6D0D}" dt="2024-11-08T14:54:38.395" v="16" actId="680"/>
        <pc:sldMkLst>
          <pc:docMk/>
          <pc:sldMk cId="4237494381" sldId="258"/>
        </pc:sldMkLst>
      </pc:sldChg>
      <pc:sldChg chg="addSp modSp new mod setBg">
        <pc:chgData name="Inemesit Akpan" userId="bce0dcf6e7d4e731" providerId="LiveId" clId="{057F6C19-C0F4-480B-BC11-0296E42F6D0D}" dt="2024-11-10T13:40:00.929" v="4559" actId="1076"/>
        <pc:sldMkLst>
          <pc:docMk/>
          <pc:sldMk cId="3741413967" sldId="259"/>
        </pc:sldMkLst>
        <pc:spChg chg="mod">
          <ac:chgData name="Inemesit Akpan" userId="bce0dcf6e7d4e731" providerId="LiveId" clId="{057F6C19-C0F4-480B-BC11-0296E42F6D0D}" dt="2024-11-10T13:39:53.369" v="4558" actId="1076"/>
          <ac:spMkLst>
            <pc:docMk/>
            <pc:sldMk cId="3741413967" sldId="259"/>
            <ac:spMk id="2" creationId="{1E655E76-087C-5556-3765-F2F09BA15A9C}"/>
          </ac:spMkLst>
        </pc:spChg>
        <pc:spChg chg="mod">
          <ac:chgData name="Inemesit Akpan" userId="bce0dcf6e7d4e731" providerId="LiveId" clId="{057F6C19-C0F4-480B-BC11-0296E42F6D0D}" dt="2024-11-10T13:40:00.929" v="4559" actId="1076"/>
          <ac:spMkLst>
            <pc:docMk/>
            <pc:sldMk cId="3741413967" sldId="259"/>
            <ac:spMk id="3" creationId="{58997E20-4865-CC67-898F-C2228105E24D}"/>
          </ac:spMkLst>
        </pc:spChg>
        <pc:picChg chg="add mod">
          <ac:chgData name="Inemesit Akpan" userId="bce0dcf6e7d4e731" providerId="LiveId" clId="{057F6C19-C0F4-480B-BC11-0296E42F6D0D}" dt="2024-11-09T15:03:48.420" v="2630" actId="1076"/>
          <ac:picMkLst>
            <pc:docMk/>
            <pc:sldMk cId="3741413967" sldId="259"/>
            <ac:picMk id="4" creationId="{598D4288-CA4C-EDAD-60CB-27FE10C3255C}"/>
          </ac:picMkLst>
        </pc:picChg>
      </pc:sldChg>
      <pc:sldChg chg="addSp delSp modSp new mod ord setBg">
        <pc:chgData name="Inemesit Akpan" userId="bce0dcf6e7d4e731" providerId="LiveId" clId="{057F6C19-C0F4-480B-BC11-0296E42F6D0D}" dt="2024-11-10T19:40:16.117" v="6710" actId="20577"/>
        <pc:sldMkLst>
          <pc:docMk/>
          <pc:sldMk cId="1149583620" sldId="260"/>
        </pc:sldMkLst>
        <pc:spChg chg="mod">
          <ac:chgData name="Inemesit Akpan" userId="bce0dcf6e7d4e731" providerId="LiveId" clId="{057F6C19-C0F4-480B-BC11-0296E42F6D0D}" dt="2024-11-10T19:40:16.117" v="6710" actId="20577"/>
          <ac:spMkLst>
            <pc:docMk/>
            <pc:sldMk cId="1149583620" sldId="260"/>
            <ac:spMk id="2" creationId="{078A2C9B-3AAF-11D8-1CE9-5A7092CFE8E7}"/>
          </ac:spMkLst>
        </pc:spChg>
        <pc:spChg chg="del mod">
          <ac:chgData name="Inemesit Akpan" userId="bce0dcf6e7d4e731" providerId="LiveId" clId="{057F6C19-C0F4-480B-BC11-0296E42F6D0D}" dt="2024-11-09T14:49:38.249" v="2510" actId="931"/>
          <ac:spMkLst>
            <pc:docMk/>
            <pc:sldMk cId="1149583620" sldId="260"/>
            <ac:spMk id="3" creationId="{36B436E3-E0F5-42C2-3FBE-201F511EBF10}"/>
          </ac:spMkLst>
        </pc:spChg>
        <pc:spChg chg="add del mod">
          <ac:chgData name="Inemesit Akpan" userId="bce0dcf6e7d4e731" providerId="LiveId" clId="{057F6C19-C0F4-480B-BC11-0296E42F6D0D}" dt="2024-11-09T15:00:53.330" v="2616"/>
          <ac:spMkLst>
            <pc:docMk/>
            <pc:sldMk cId="1149583620" sldId="260"/>
            <ac:spMk id="8" creationId="{65CE2CF8-8EC3-6E13-4A5E-988C6812F649}"/>
          </ac:spMkLst>
        </pc:spChg>
        <pc:spChg chg="add del mod">
          <ac:chgData name="Inemesit Akpan" userId="bce0dcf6e7d4e731" providerId="LiveId" clId="{057F6C19-C0F4-480B-BC11-0296E42F6D0D}" dt="2024-11-09T15:01:17.051" v="2617" actId="21"/>
          <ac:spMkLst>
            <pc:docMk/>
            <pc:sldMk cId="1149583620" sldId="260"/>
            <ac:spMk id="11" creationId="{DB170FB7-4A92-74C5-04CF-AEE235F864DE}"/>
          </ac:spMkLst>
        </pc:spChg>
        <pc:picChg chg="add mod">
          <ac:chgData name="Inemesit Akpan" userId="bce0dcf6e7d4e731" providerId="LiveId" clId="{057F6C19-C0F4-480B-BC11-0296E42F6D0D}" dt="2024-11-09T15:05:54.758" v="2631" actId="339"/>
          <ac:picMkLst>
            <pc:docMk/>
            <pc:sldMk cId="1149583620" sldId="260"/>
            <ac:picMk id="5" creationId="{5F0326BD-A27B-ED75-BE88-33085BE788EF}"/>
          </ac:picMkLst>
        </pc:picChg>
        <pc:picChg chg="add del mod">
          <ac:chgData name="Inemesit Akpan" userId="bce0dcf6e7d4e731" providerId="LiveId" clId="{057F6C19-C0F4-480B-BC11-0296E42F6D0D}" dt="2024-11-09T15:01:30.096" v="2618" actId="478"/>
          <ac:picMkLst>
            <pc:docMk/>
            <pc:sldMk cId="1149583620" sldId="260"/>
            <ac:picMk id="7" creationId="{93B86F19-30B3-193E-96BB-55151A61804D}"/>
          </ac:picMkLst>
        </pc:picChg>
        <pc:picChg chg="add mod">
          <ac:chgData name="Inemesit Akpan" userId="bce0dcf6e7d4e731" providerId="LiveId" clId="{057F6C19-C0F4-480B-BC11-0296E42F6D0D}" dt="2024-11-09T15:00:51.580" v="2614" actId="14100"/>
          <ac:picMkLst>
            <pc:docMk/>
            <pc:sldMk cId="1149583620" sldId="260"/>
            <ac:picMk id="10" creationId="{AC67627C-CBE8-EC80-C408-6E25842A36C3}"/>
          </ac:picMkLst>
        </pc:picChg>
        <pc:picChg chg="add del mod">
          <ac:chgData name="Inemesit Akpan" userId="bce0dcf6e7d4e731" providerId="LiveId" clId="{057F6C19-C0F4-480B-BC11-0296E42F6D0D}" dt="2024-11-09T15:02:08.859" v="2622" actId="21"/>
          <ac:picMkLst>
            <pc:docMk/>
            <pc:sldMk cId="1149583620" sldId="260"/>
            <ac:picMk id="12" creationId="{77BC16D6-7C6D-2BCE-9C06-29A3C9573272}"/>
          </ac:picMkLst>
        </pc:picChg>
      </pc:sldChg>
      <pc:sldChg chg="addSp delSp modSp new mod setBg">
        <pc:chgData name="Inemesit Akpan" userId="bce0dcf6e7d4e731" providerId="LiveId" clId="{057F6C19-C0F4-480B-BC11-0296E42F6D0D}" dt="2024-11-10T18:41:04.263" v="6534" actId="207"/>
        <pc:sldMkLst>
          <pc:docMk/>
          <pc:sldMk cId="2043603253" sldId="261"/>
        </pc:sldMkLst>
        <pc:spChg chg="mod">
          <ac:chgData name="Inemesit Akpan" userId="bce0dcf6e7d4e731" providerId="LiveId" clId="{057F6C19-C0F4-480B-BC11-0296E42F6D0D}" dt="2024-11-09T16:44:48.381" v="3416" actId="14861"/>
          <ac:spMkLst>
            <pc:docMk/>
            <pc:sldMk cId="2043603253" sldId="261"/>
            <ac:spMk id="2" creationId="{B3A6BC7B-4DF0-C587-D438-D14B83624EB3}"/>
          </ac:spMkLst>
        </pc:spChg>
        <pc:spChg chg="mod">
          <ac:chgData name="Inemesit Akpan" userId="bce0dcf6e7d4e731" providerId="LiveId" clId="{057F6C19-C0F4-480B-BC11-0296E42F6D0D}" dt="2024-11-10T18:41:04.263" v="6534" actId="207"/>
          <ac:spMkLst>
            <pc:docMk/>
            <pc:sldMk cId="2043603253" sldId="261"/>
            <ac:spMk id="3" creationId="{79C25312-43F4-AFD6-4ACB-74C3F6D67CE5}"/>
          </ac:spMkLst>
        </pc:spChg>
        <pc:picChg chg="add del mod">
          <ac:chgData name="Inemesit Akpan" userId="bce0dcf6e7d4e731" providerId="LiveId" clId="{057F6C19-C0F4-480B-BC11-0296E42F6D0D}" dt="2024-11-10T16:51:00.584" v="5786" actId="21"/>
          <ac:picMkLst>
            <pc:docMk/>
            <pc:sldMk cId="2043603253" sldId="261"/>
            <ac:picMk id="4" creationId="{1B277121-6892-D79A-01C4-833C3D8110AF}"/>
          </ac:picMkLst>
        </pc:picChg>
        <pc:picChg chg="add del mod">
          <ac:chgData name="Inemesit Akpan" userId="bce0dcf6e7d4e731" providerId="LiveId" clId="{057F6C19-C0F4-480B-BC11-0296E42F6D0D}" dt="2024-11-09T16:55:12.526" v="3544" actId="21"/>
          <ac:picMkLst>
            <pc:docMk/>
            <pc:sldMk cId="2043603253" sldId="261"/>
            <ac:picMk id="4" creationId="{C5BDCD04-7D8A-F571-21ED-C2B446772FFE}"/>
          </ac:picMkLst>
        </pc:picChg>
        <pc:picChg chg="add mod">
          <ac:chgData name="Inemesit Akpan" userId="bce0dcf6e7d4e731" providerId="LiveId" clId="{057F6C19-C0F4-480B-BC11-0296E42F6D0D}" dt="2024-11-09T16:27:38.955" v="3316" actId="1076"/>
          <ac:picMkLst>
            <pc:docMk/>
            <pc:sldMk cId="2043603253" sldId="261"/>
            <ac:picMk id="5" creationId="{D62E4BEC-696F-00E3-37E5-AF8AAA4CD37D}"/>
          </ac:picMkLst>
        </pc:picChg>
      </pc:sldChg>
      <pc:sldChg chg="addSp delSp modSp new mod setBg modClrScheme chgLayout">
        <pc:chgData name="Inemesit Akpan" userId="bce0dcf6e7d4e731" providerId="LiveId" clId="{057F6C19-C0F4-480B-BC11-0296E42F6D0D}" dt="2024-11-09T18:28:40.948" v="3799" actId="14100"/>
        <pc:sldMkLst>
          <pc:docMk/>
          <pc:sldMk cId="2315382247" sldId="262"/>
        </pc:sldMkLst>
        <pc:spChg chg="add del mod ord">
          <ac:chgData name="Inemesit Akpan" userId="bce0dcf6e7d4e731" providerId="LiveId" clId="{057F6C19-C0F4-480B-BC11-0296E42F6D0D}" dt="2024-11-09T16:33:07.325" v="3328" actId="700"/>
          <ac:spMkLst>
            <pc:docMk/>
            <pc:sldMk cId="2315382247" sldId="262"/>
            <ac:spMk id="2" creationId="{7F47C1F2-3A18-C231-839A-91EAB4DCD42A}"/>
          </ac:spMkLst>
        </pc:spChg>
        <pc:spChg chg="add del mod ord">
          <ac:chgData name="Inemesit Akpan" userId="bce0dcf6e7d4e731" providerId="LiveId" clId="{057F6C19-C0F4-480B-BC11-0296E42F6D0D}" dt="2024-11-09T16:33:07.325" v="3328" actId="700"/>
          <ac:spMkLst>
            <pc:docMk/>
            <pc:sldMk cId="2315382247" sldId="262"/>
            <ac:spMk id="3" creationId="{5E6FB43B-A745-CC83-D81A-0E74FE507EDC}"/>
          </ac:spMkLst>
        </pc:spChg>
        <pc:spChg chg="add del mod ord">
          <ac:chgData name="Inemesit Akpan" userId="bce0dcf6e7d4e731" providerId="LiveId" clId="{057F6C19-C0F4-480B-BC11-0296E42F6D0D}" dt="2024-11-09T16:32:49.649" v="3327" actId="700"/>
          <ac:spMkLst>
            <pc:docMk/>
            <pc:sldMk cId="2315382247" sldId="262"/>
            <ac:spMk id="5" creationId="{FF868942-66FB-28A3-B391-583B0CBA70A8}"/>
          </ac:spMkLst>
        </pc:spChg>
        <pc:spChg chg="add del mod ord">
          <ac:chgData name="Inemesit Akpan" userId="bce0dcf6e7d4e731" providerId="LiveId" clId="{057F6C19-C0F4-480B-BC11-0296E42F6D0D}" dt="2024-11-09T16:32:49.649" v="3327" actId="700"/>
          <ac:spMkLst>
            <pc:docMk/>
            <pc:sldMk cId="2315382247" sldId="262"/>
            <ac:spMk id="6" creationId="{244A30CC-61B3-5F26-B7D2-71C68E12C00C}"/>
          </ac:spMkLst>
        </pc:spChg>
        <pc:spChg chg="add del mod ord">
          <ac:chgData name="Inemesit Akpan" userId="bce0dcf6e7d4e731" providerId="LiveId" clId="{057F6C19-C0F4-480B-BC11-0296E42F6D0D}" dt="2024-11-09T16:32:46.230" v="3326" actId="700"/>
          <ac:spMkLst>
            <pc:docMk/>
            <pc:sldMk cId="2315382247" sldId="262"/>
            <ac:spMk id="7" creationId="{FF755C62-ACBF-79C8-3DA1-E4E3BDF16BC8}"/>
          </ac:spMkLst>
        </pc:spChg>
        <pc:spChg chg="add del mod ord">
          <ac:chgData name="Inemesit Akpan" userId="bce0dcf6e7d4e731" providerId="LiveId" clId="{057F6C19-C0F4-480B-BC11-0296E42F6D0D}" dt="2024-11-09T16:33:29.404" v="3329" actId="700"/>
          <ac:spMkLst>
            <pc:docMk/>
            <pc:sldMk cId="2315382247" sldId="262"/>
            <ac:spMk id="8" creationId="{472BAA01-2001-26BA-32DE-C0161C0F879E}"/>
          </ac:spMkLst>
        </pc:spChg>
        <pc:spChg chg="add del mod ord">
          <ac:chgData name="Inemesit Akpan" userId="bce0dcf6e7d4e731" providerId="LiveId" clId="{057F6C19-C0F4-480B-BC11-0296E42F6D0D}" dt="2024-11-09T16:33:29.404" v="3329" actId="700"/>
          <ac:spMkLst>
            <pc:docMk/>
            <pc:sldMk cId="2315382247" sldId="262"/>
            <ac:spMk id="9" creationId="{F147D529-AD3F-FE2C-721A-A6A233245E8D}"/>
          </ac:spMkLst>
        </pc:spChg>
        <pc:spChg chg="add del mod ord">
          <ac:chgData name="Inemesit Akpan" userId="bce0dcf6e7d4e731" providerId="LiveId" clId="{057F6C19-C0F4-480B-BC11-0296E42F6D0D}" dt="2024-11-09T16:33:29.404" v="3329" actId="700"/>
          <ac:spMkLst>
            <pc:docMk/>
            <pc:sldMk cId="2315382247" sldId="262"/>
            <ac:spMk id="10" creationId="{FBDCDDBA-1E29-6058-4B22-7ED0BBB06A86}"/>
          </ac:spMkLst>
        </pc:spChg>
        <pc:spChg chg="add del mod ord">
          <ac:chgData name="Inemesit Akpan" userId="bce0dcf6e7d4e731" providerId="LiveId" clId="{057F6C19-C0F4-480B-BC11-0296E42F6D0D}" dt="2024-11-09T16:34:09.189" v="3336" actId="478"/>
          <ac:spMkLst>
            <pc:docMk/>
            <pc:sldMk cId="2315382247" sldId="262"/>
            <ac:spMk id="11" creationId="{1A9608A3-B5F5-5BDA-DF68-5AA3E92BBF82}"/>
          </ac:spMkLst>
        </pc:spChg>
        <pc:spChg chg="add del mod ord">
          <ac:chgData name="Inemesit Akpan" userId="bce0dcf6e7d4e731" providerId="LiveId" clId="{057F6C19-C0F4-480B-BC11-0296E42F6D0D}" dt="2024-11-09T16:33:40.833" v="3330" actId="931"/>
          <ac:spMkLst>
            <pc:docMk/>
            <pc:sldMk cId="2315382247" sldId="262"/>
            <ac:spMk id="12" creationId="{F71E56F5-3A47-8299-35FE-AEA24F11D9F8}"/>
          </ac:spMkLst>
        </pc:spChg>
        <pc:spChg chg="add del mod ord">
          <ac:chgData name="Inemesit Akpan" userId="bce0dcf6e7d4e731" providerId="LiveId" clId="{057F6C19-C0F4-480B-BC11-0296E42F6D0D}" dt="2024-11-09T16:35:01.117" v="3340" actId="478"/>
          <ac:spMkLst>
            <pc:docMk/>
            <pc:sldMk cId="2315382247" sldId="262"/>
            <ac:spMk id="13" creationId="{4D0B2C95-16ED-8FED-AF81-C6AC01AA0383}"/>
          </ac:spMkLst>
        </pc:spChg>
        <pc:spChg chg="add del mod">
          <ac:chgData name="Inemesit Akpan" userId="bce0dcf6e7d4e731" providerId="LiveId" clId="{057F6C19-C0F4-480B-BC11-0296E42F6D0D}" dt="2024-11-09T16:36:37.495" v="3352" actId="931"/>
          <ac:spMkLst>
            <pc:docMk/>
            <pc:sldMk cId="2315382247" sldId="262"/>
            <ac:spMk id="17" creationId="{74480E54-CAA6-0FB0-7E30-EDB7FF9613D7}"/>
          </ac:spMkLst>
        </pc:spChg>
        <pc:spChg chg="add del mod">
          <ac:chgData name="Inemesit Akpan" userId="bce0dcf6e7d4e731" providerId="LiveId" clId="{057F6C19-C0F4-480B-BC11-0296E42F6D0D}" dt="2024-11-09T16:37:32.651" v="3355" actId="931"/>
          <ac:spMkLst>
            <pc:docMk/>
            <pc:sldMk cId="2315382247" sldId="262"/>
            <ac:spMk id="21" creationId="{0AA17CDE-FCBD-0D9A-41DC-870662B3A801}"/>
          </ac:spMkLst>
        </pc:spChg>
        <pc:spChg chg="add del mod">
          <ac:chgData name="Inemesit Akpan" userId="bce0dcf6e7d4e731" providerId="LiveId" clId="{057F6C19-C0F4-480B-BC11-0296E42F6D0D}" dt="2024-11-09T16:37:53.753" v="3358" actId="700"/>
          <ac:spMkLst>
            <pc:docMk/>
            <pc:sldMk cId="2315382247" sldId="262"/>
            <ac:spMk id="25" creationId="{6B5AE62C-923A-DA83-1D8D-07929845105E}"/>
          </ac:spMkLst>
        </pc:spChg>
        <pc:spChg chg="add mod">
          <ac:chgData name="Inemesit Akpan" userId="bce0dcf6e7d4e731" providerId="LiveId" clId="{057F6C19-C0F4-480B-BC11-0296E42F6D0D}" dt="2024-11-09T16:44:29.011" v="3415" actId="207"/>
          <ac:spMkLst>
            <pc:docMk/>
            <pc:sldMk cId="2315382247" sldId="262"/>
            <ac:spMk id="30" creationId="{DE4784C8-95E2-25CB-46FB-CAC0DC41AD0F}"/>
          </ac:spMkLst>
        </pc:spChg>
        <pc:spChg chg="add del mod">
          <ac:chgData name="Inemesit Akpan" userId="bce0dcf6e7d4e731" providerId="LiveId" clId="{057F6C19-C0F4-480B-BC11-0296E42F6D0D}" dt="2024-11-09T16:52:25.239" v="3470"/>
          <ac:spMkLst>
            <pc:docMk/>
            <pc:sldMk cId="2315382247" sldId="262"/>
            <ac:spMk id="31" creationId="{C333A5A2-B83A-4BE2-2E0B-4E86DAD9C9F3}"/>
          </ac:spMkLst>
        </pc:spChg>
        <pc:spChg chg="add mod">
          <ac:chgData name="Inemesit Akpan" userId="bce0dcf6e7d4e731" providerId="LiveId" clId="{057F6C19-C0F4-480B-BC11-0296E42F6D0D}" dt="2024-11-09T16:54:09.761" v="3541" actId="1076"/>
          <ac:spMkLst>
            <pc:docMk/>
            <pc:sldMk cId="2315382247" sldId="262"/>
            <ac:spMk id="32" creationId="{F6C7BBDB-7984-13D0-C73F-419A9A0F8345}"/>
          </ac:spMkLst>
        </pc:spChg>
        <pc:picChg chg="add mod">
          <ac:chgData name="Inemesit Akpan" userId="bce0dcf6e7d4e731" providerId="LiveId" clId="{057F6C19-C0F4-480B-BC11-0296E42F6D0D}" dt="2024-11-09T16:31:27.331" v="3320"/>
          <ac:picMkLst>
            <pc:docMk/>
            <pc:sldMk cId="2315382247" sldId="262"/>
            <ac:picMk id="4" creationId="{872E37ED-F468-651E-DA2F-B3B733BE8642}"/>
          </ac:picMkLst>
        </pc:picChg>
        <pc:picChg chg="add del mod">
          <ac:chgData name="Inemesit Akpan" userId="bce0dcf6e7d4e731" providerId="LiveId" clId="{057F6C19-C0F4-480B-BC11-0296E42F6D0D}" dt="2024-11-09T16:35:59.440" v="3350" actId="478"/>
          <ac:picMkLst>
            <pc:docMk/>
            <pc:sldMk cId="2315382247" sldId="262"/>
            <ac:picMk id="15" creationId="{1A9DF9C4-D93D-75DA-E50A-094552BA8EB6}"/>
          </ac:picMkLst>
        </pc:picChg>
        <pc:picChg chg="add del mod">
          <ac:chgData name="Inemesit Akpan" userId="bce0dcf6e7d4e731" providerId="LiveId" clId="{057F6C19-C0F4-480B-BC11-0296E42F6D0D}" dt="2024-11-09T16:37:14.205" v="3354" actId="478"/>
          <ac:picMkLst>
            <pc:docMk/>
            <pc:sldMk cId="2315382247" sldId="262"/>
            <ac:picMk id="19" creationId="{3C4A5F44-F364-CF69-7551-64D9B93BF059}"/>
          </ac:picMkLst>
        </pc:picChg>
        <pc:picChg chg="add del mod">
          <ac:chgData name="Inemesit Akpan" userId="bce0dcf6e7d4e731" providerId="LiveId" clId="{057F6C19-C0F4-480B-BC11-0296E42F6D0D}" dt="2024-11-09T16:37:48.344" v="3357" actId="478"/>
          <ac:picMkLst>
            <pc:docMk/>
            <pc:sldMk cId="2315382247" sldId="262"/>
            <ac:picMk id="23" creationId="{DC1E0CB6-4118-B1D2-F9B4-D9F5842CF499}"/>
          </ac:picMkLst>
        </pc:picChg>
        <pc:picChg chg="add del mod">
          <ac:chgData name="Inemesit Akpan" userId="bce0dcf6e7d4e731" providerId="LiveId" clId="{057F6C19-C0F4-480B-BC11-0296E42F6D0D}" dt="2024-11-09T16:38:15.976" v="3360" actId="478"/>
          <ac:picMkLst>
            <pc:docMk/>
            <pc:sldMk cId="2315382247" sldId="262"/>
            <ac:picMk id="27" creationId="{D9E29783-5EDF-E129-3332-BDE3C6280141}"/>
          </ac:picMkLst>
        </pc:picChg>
        <pc:picChg chg="add mod modCrop">
          <ac:chgData name="Inemesit Akpan" userId="bce0dcf6e7d4e731" providerId="LiveId" clId="{057F6C19-C0F4-480B-BC11-0296E42F6D0D}" dt="2024-11-09T18:28:40.948" v="3799" actId="14100"/>
          <ac:picMkLst>
            <pc:docMk/>
            <pc:sldMk cId="2315382247" sldId="262"/>
            <ac:picMk id="29" creationId="{D904164E-1B13-8A35-BE0C-DBC338999FFE}"/>
          </ac:picMkLst>
        </pc:picChg>
        <pc:picChg chg="add mod">
          <ac:chgData name="Inemesit Akpan" userId="bce0dcf6e7d4e731" providerId="LiveId" clId="{057F6C19-C0F4-480B-BC11-0296E42F6D0D}" dt="2024-11-09T16:55:21.110" v="3546" actId="1076"/>
          <ac:picMkLst>
            <pc:docMk/>
            <pc:sldMk cId="2315382247" sldId="262"/>
            <ac:picMk id="33" creationId="{C5BDCD04-7D8A-F571-21ED-C2B446772FFE}"/>
          </ac:picMkLst>
        </pc:picChg>
      </pc:sldChg>
      <pc:sldChg chg="addSp delSp modSp new mod setBg modClrScheme chgLayout">
        <pc:chgData name="Inemesit Akpan" userId="bce0dcf6e7d4e731" providerId="LiveId" clId="{057F6C19-C0F4-480B-BC11-0296E42F6D0D}" dt="2024-11-10T17:05:30.236" v="5890" actId="255"/>
        <pc:sldMkLst>
          <pc:docMk/>
          <pc:sldMk cId="2159794758" sldId="263"/>
        </pc:sldMkLst>
        <pc:spChg chg="add del mod ord">
          <ac:chgData name="Inemesit Akpan" userId="bce0dcf6e7d4e731" providerId="LiveId" clId="{057F6C19-C0F4-480B-BC11-0296E42F6D0D}" dt="2024-11-10T12:59:02.206" v="3964" actId="700"/>
          <ac:spMkLst>
            <pc:docMk/>
            <pc:sldMk cId="2159794758" sldId="263"/>
            <ac:spMk id="2" creationId="{034ACF37-482A-941C-B0DA-C1D38AA85DC2}"/>
          </ac:spMkLst>
        </pc:spChg>
        <pc:spChg chg="add del mod ord">
          <ac:chgData name="Inemesit Akpan" userId="bce0dcf6e7d4e731" providerId="LiveId" clId="{057F6C19-C0F4-480B-BC11-0296E42F6D0D}" dt="2024-11-10T12:59:02.206" v="3964" actId="700"/>
          <ac:spMkLst>
            <pc:docMk/>
            <pc:sldMk cId="2159794758" sldId="263"/>
            <ac:spMk id="3" creationId="{95A2C599-051B-39D6-4E77-B61CFE8181A7}"/>
          </ac:spMkLst>
        </pc:spChg>
        <pc:spChg chg="add del mod ord">
          <ac:chgData name="Inemesit Akpan" userId="bce0dcf6e7d4e731" providerId="LiveId" clId="{057F6C19-C0F4-480B-BC11-0296E42F6D0D}" dt="2024-11-09T17:51:42.348" v="3574" actId="700"/>
          <ac:spMkLst>
            <pc:docMk/>
            <pc:sldMk cId="2159794758" sldId="263"/>
            <ac:spMk id="6" creationId="{E244A8C4-6588-A3D7-F292-030829A1B642}"/>
          </ac:spMkLst>
        </pc:spChg>
        <pc:spChg chg="add del mod ord">
          <ac:chgData name="Inemesit Akpan" userId="bce0dcf6e7d4e731" providerId="LiveId" clId="{057F6C19-C0F4-480B-BC11-0296E42F6D0D}" dt="2024-11-09T17:51:42.348" v="3574" actId="700"/>
          <ac:spMkLst>
            <pc:docMk/>
            <pc:sldMk cId="2159794758" sldId="263"/>
            <ac:spMk id="7" creationId="{3A361B55-3D52-671D-9652-5933D464531E}"/>
          </ac:spMkLst>
        </pc:spChg>
        <pc:spChg chg="add del mod ord">
          <ac:chgData name="Inemesit Akpan" userId="bce0dcf6e7d4e731" providerId="LiveId" clId="{057F6C19-C0F4-480B-BC11-0296E42F6D0D}" dt="2024-11-09T17:51:42.348" v="3574" actId="700"/>
          <ac:spMkLst>
            <pc:docMk/>
            <pc:sldMk cId="2159794758" sldId="263"/>
            <ac:spMk id="8" creationId="{BE8AA81A-C925-8005-4E2C-6E1705B90E5B}"/>
          </ac:spMkLst>
        </pc:spChg>
        <pc:spChg chg="add mod ord">
          <ac:chgData name="Inemesit Akpan" userId="bce0dcf6e7d4e731" providerId="LiveId" clId="{057F6C19-C0F4-480B-BC11-0296E42F6D0D}" dt="2024-11-10T16:09:21.111" v="4944" actId="1076"/>
          <ac:spMkLst>
            <pc:docMk/>
            <pc:sldMk cId="2159794758" sldId="263"/>
            <ac:spMk id="9" creationId="{A8085447-5573-56CE-85AB-660C0F96E3A4}"/>
          </ac:spMkLst>
        </pc:spChg>
        <pc:spChg chg="add del mod">
          <ac:chgData name="Inemesit Akpan" userId="bce0dcf6e7d4e731" providerId="LiveId" clId="{057F6C19-C0F4-480B-BC11-0296E42F6D0D}" dt="2024-11-09T17:52:23.431" v="3577" actId="931"/>
          <ac:spMkLst>
            <pc:docMk/>
            <pc:sldMk cId="2159794758" sldId="263"/>
            <ac:spMk id="10" creationId="{6F037117-43DE-C0D8-F5DD-8FA3518529B3}"/>
          </ac:spMkLst>
        </pc:spChg>
        <pc:spChg chg="add mod ord">
          <ac:chgData name="Inemesit Akpan" userId="bce0dcf6e7d4e731" providerId="LiveId" clId="{057F6C19-C0F4-480B-BC11-0296E42F6D0D}" dt="2024-11-10T17:05:30.236" v="5890" actId="255"/>
          <ac:spMkLst>
            <pc:docMk/>
            <pc:sldMk cId="2159794758" sldId="263"/>
            <ac:spMk id="11" creationId="{3F578A9C-C178-0F07-89C7-5206E5BD67E1}"/>
          </ac:spMkLst>
        </pc:spChg>
        <pc:spChg chg="add del mod">
          <ac:chgData name="Inemesit Akpan" userId="bce0dcf6e7d4e731" providerId="LiveId" clId="{057F6C19-C0F4-480B-BC11-0296E42F6D0D}" dt="2024-11-09T19:49:46.500" v="3910" actId="931"/>
          <ac:spMkLst>
            <pc:docMk/>
            <pc:sldMk cId="2159794758" sldId="263"/>
            <ac:spMk id="15" creationId="{EF91EF47-4526-1C7C-601B-339ECF7AAF22}"/>
          </ac:spMkLst>
        </pc:spChg>
        <pc:spChg chg="add del mod">
          <ac:chgData name="Inemesit Akpan" userId="bce0dcf6e7d4e731" providerId="LiveId" clId="{057F6C19-C0F4-480B-BC11-0296E42F6D0D}" dt="2024-11-09T19:51:23.993" v="3916" actId="931"/>
          <ac:spMkLst>
            <pc:docMk/>
            <pc:sldMk cId="2159794758" sldId="263"/>
            <ac:spMk id="19" creationId="{610451A3-D438-A851-7FCE-34CDB27EE0DE}"/>
          </ac:spMkLst>
        </pc:spChg>
        <pc:picChg chg="add del mod">
          <ac:chgData name="Inemesit Akpan" userId="bce0dcf6e7d4e731" providerId="LiveId" clId="{057F6C19-C0F4-480B-BC11-0296E42F6D0D}" dt="2024-11-09T17:09:22.909" v="3549" actId="478"/>
          <ac:picMkLst>
            <pc:docMk/>
            <pc:sldMk cId="2159794758" sldId="263"/>
            <ac:picMk id="3" creationId="{D06B2291-8E35-22FB-2091-B2FC1B233171}"/>
          </ac:picMkLst>
        </pc:picChg>
        <pc:picChg chg="add mod">
          <ac:chgData name="Inemesit Akpan" userId="bce0dcf6e7d4e731" providerId="LiveId" clId="{057F6C19-C0F4-480B-BC11-0296E42F6D0D}" dt="2024-11-10T16:51:36.809" v="5791" actId="14100"/>
          <ac:picMkLst>
            <pc:docMk/>
            <pc:sldMk cId="2159794758" sldId="263"/>
            <ac:picMk id="4" creationId="{1B277121-6892-D79A-01C4-833C3D8110AF}"/>
          </ac:picMkLst>
        </pc:picChg>
        <pc:picChg chg="add del mod modCrop">
          <ac:chgData name="Inemesit Akpan" userId="bce0dcf6e7d4e731" providerId="LiveId" clId="{057F6C19-C0F4-480B-BC11-0296E42F6D0D}" dt="2024-11-09T17:51:43.883" v="3575" actId="478"/>
          <ac:picMkLst>
            <pc:docMk/>
            <pc:sldMk cId="2159794758" sldId="263"/>
            <ac:picMk id="5" creationId="{6A0D1493-A805-B8C5-FFF8-7A4FE646E3FF}"/>
          </ac:picMkLst>
        </pc:picChg>
        <pc:picChg chg="add del mod">
          <ac:chgData name="Inemesit Akpan" userId="bce0dcf6e7d4e731" providerId="LiveId" clId="{057F6C19-C0F4-480B-BC11-0296E42F6D0D}" dt="2024-11-09T19:49:16.890" v="3909" actId="478"/>
          <ac:picMkLst>
            <pc:docMk/>
            <pc:sldMk cId="2159794758" sldId="263"/>
            <ac:picMk id="13" creationId="{C400FE2D-4D2B-3DCB-A337-5E54819D8383}"/>
          </ac:picMkLst>
        </pc:picChg>
        <pc:picChg chg="add del mod">
          <ac:chgData name="Inemesit Akpan" userId="bce0dcf6e7d4e731" providerId="LiveId" clId="{057F6C19-C0F4-480B-BC11-0296E42F6D0D}" dt="2024-11-09T19:50:14.391" v="3915" actId="478"/>
          <ac:picMkLst>
            <pc:docMk/>
            <pc:sldMk cId="2159794758" sldId="263"/>
            <ac:picMk id="17" creationId="{2E47ADD9-F32D-E3DE-67E7-069DA0C8E4A9}"/>
          </ac:picMkLst>
        </pc:picChg>
        <pc:picChg chg="add mod ord modCrop">
          <ac:chgData name="Inemesit Akpan" userId="bce0dcf6e7d4e731" providerId="LiveId" clId="{057F6C19-C0F4-480B-BC11-0296E42F6D0D}" dt="2024-11-10T16:09:44.728" v="4947" actId="14100"/>
          <ac:picMkLst>
            <pc:docMk/>
            <pc:sldMk cId="2159794758" sldId="263"/>
            <ac:picMk id="21" creationId="{E98340BF-F2C3-301F-52F4-AC2E9956DD8F}"/>
          </ac:picMkLst>
        </pc:picChg>
      </pc:sldChg>
      <pc:sldChg chg="addSp delSp modSp new mod setBg">
        <pc:chgData name="Inemesit Akpan" userId="bce0dcf6e7d4e731" providerId="LiveId" clId="{057F6C19-C0F4-480B-BC11-0296E42F6D0D}" dt="2024-11-10T17:10:32.095" v="5985" actId="14100"/>
        <pc:sldMkLst>
          <pc:docMk/>
          <pc:sldMk cId="1155270009" sldId="264"/>
        </pc:sldMkLst>
        <pc:spChg chg="mod">
          <ac:chgData name="Inemesit Akpan" userId="bce0dcf6e7d4e731" providerId="LiveId" clId="{057F6C19-C0F4-480B-BC11-0296E42F6D0D}" dt="2024-11-10T13:18:09.713" v="4436" actId="1076"/>
          <ac:spMkLst>
            <pc:docMk/>
            <pc:sldMk cId="1155270009" sldId="264"/>
            <ac:spMk id="2" creationId="{CA3C30F5-2A10-C51D-1040-ECAD11F093E7}"/>
          </ac:spMkLst>
        </pc:spChg>
        <pc:spChg chg="del">
          <ac:chgData name="Inemesit Akpan" userId="bce0dcf6e7d4e731" providerId="LiveId" clId="{057F6C19-C0F4-480B-BC11-0296E42F6D0D}" dt="2024-11-10T13:00:14.092" v="3966" actId="931"/>
          <ac:spMkLst>
            <pc:docMk/>
            <pc:sldMk cId="1155270009" sldId="264"/>
            <ac:spMk id="3" creationId="{DC141024-137D-C278-644B-FD6F2BE508E4}"/>
          </ac:spMkLst>
        </pc:spChg>
        <pc:spChg chg="mod">
          <ac:chgData name="Inemesit Akpan" userId="bce0dcf6e7d4e731" providerId="LiveId" clId="{057F6C19-C0F4-480B-BC11-0296E42F6D0D}" dt="2024-11-10T17:01:54.460" v="5851" actId="12"/>
          <ac:spMkLst>
            <pc:docMk/>
            <pc:sldMk cId="1155270009" sldId="264"/>
            <ac:spMk id="4" creationId="{7D803273-8D2C-6FA9-7764-D6BBE6490815}"/>
          </ac:spMkLst>
        </pc:spChg>
        <pc:spChg chg="add mod">
          <ac:chgData name="Inemesit Akpan" userId="bce0dcf6e7d4e731" providerId="LiveId" clId="{057F6C19-C0F4-480B-BC11-0296E42F6D0D}" dt="2024-11-10T17:10:32.095" v="5985" actId="14100"/>
          <ac:spMkLst>
            <pc:docMk/>
            <pc:sldMk cId="1155270009" sldId="264"/>
            <ac:spMk id="17" creationId="{5E5CCF54-C8AB-B1C1-6B23-75E466288B58}"/>
          </ac:spMkLst>
        </pc:spChg>
        <pc:picChg chg="add mod">
          <ac:chgData name="Inemesit Akpan" userId="bce0dcf6e7d4e731" providerId="LiveId" clId="{057F6C19-C0F4-480B-BC11-0296E42F6D0D}" dt="2024-11-10T13:22:31.283" v="4459" actId="1076"/>
          <ac:picMkLst>
            <pc:docMk/>
            <pc:sldMk cId="1155270009" sldId="264"/>
            <ac:picMk id="6" creationId="{6632117E-711D-DF4E-AE58-02CD75880533}"/>
          </ac:picMkLst>
        </pc:picChg>
      </pc:sldChg>
      <pc:sldChg chg="addSp delSp modSp new mod setBg">
        <pc:chgData name="Inemesit Akpan" userId="bce0dcf6e7d4e731" providerId="LiveId" clId="{057F6C19-C0F4-480B-BC11-0296E42F6D0D}" dt="2024-11-10T18:56:51.931" v="6696" actId="20577"/>
        <pc:sldMkLst>
          <pc:docMk/>
          <pc:sldMk cId="3851090916" sldId="265"/>
        </pc:sldMkLst>
        <pc:spChg chg="mod">
          <ac:chgData name="Inemesit Akpan" userId="bce0dcf6e7d4e731" providerId="LiveId" clId="{057F6C19-C0F4-480B-BC11-0296E42F6D0D}" dt="2024-11-10T18:38:37.858" v="6521" actId="339"/>
          <ac:spMkLst>
            <pc:docMk/>
            <pc:sldMk cId="3851090916" sldId="265"/>
            <ac:spMk id="2" creationId="{7016B06A-660E-C93C-4464-AC3CD15AD79A}"/>
          </ac:spMkLst>
        </pc:spChg>
        <pc:spChg chg="del">
          <ac:chgData name="Inemesit Akpan" userId="bce0dcf6e7d4e731" providerId="LiveId" clId="{057F6C19-C0F4-480B-BC11-0296E42F6D0D}" dt="2024-11-10T13:26:55.542" v="4497" actId="931"/>
          <ac:spMkLst>
            <pc:docMk/>
            <pc:sldMk cId="3851090916" sldId="265"/>
            <ac:spMk id="3" creationId="{32431C40-1DEE-17DD-7F45-44AF03A58A02}"/>
          </ac:spMkLst>
        </pc:spChg>
        <pc:spChg chg="mod">
          <ac:chgData name="Inemesit Akpan" userId="bce0dcf6e7d4e731" providerId="LiveId" clId="{057F6C19-C0F4-480B-BC11-0296E42F6D0D}" dt="2024-11-10T18:56:51.931" v="6696" actId="20577"/>
          <ac:spMkLst>
            <pc:docMk/>
            <pc:sldMk cId="3851090916" sldId="265"/>
            <ac:spMk id="4" creationId="{51C5DA89-3847-0152-CF8C-42BE66F2B58C}"/>
          </ac:spMkLst>
        </pc:spChg>
        <pc:spChg chg="add del mod">
          <ac:chgData name="Inemesit Akpan" userId="bce0dcf6e7d4e731" providerId="LiveId" clId="{057F6C19-C0F4-480B-BC11-0296E42F6D0D}" dt="2024-11-10T13:30:13.182" v="4499" actId="931"/>
          <ac:spMkLst>
            <pc:docMk/>
            <pc:sldMk cId="3851090916" sldId="265"/>
            <ac:spMk id="8" creationId="{096B64BD-78E3-BAD3-8650-E6E6B38DDBAA}"/>
          </ac:spMkLst>
        </pc:spChg>
        <pc:spChg chg="add del mod">
          <ac:chgData name="Inemesit Akpan" userId="bce0dcf6e7d4e731" providerId="LiveId" clId="{057F6C19-C0F4-480B-BC11-0296E42F6D0D}" dt="2024-11-10T13:33:28.133" v="4501" actId="931"/>
          <ac:spMkLst>
            <pc:docMk/>
            <pc:sldMk cId="3851090916" sldId="265"/>
            <ac:spMk id="12" creationId="{5A6DEF57-55F0-B244-9D22-71E8DA26E613}"/>
          </ac:spMkLst>
        </pc:spChg>
        <pc:spChg chg="add mod">
          <ac:chgData name="Inemesit Akpan" userId="bce0dcf6e7d4e731" providerId="LiveId" clId="{057F6C19-C0F4-480B-BC11-0296E42F6D0D}" dt="2024-11-10T17:08:23.377" v="5921" actId="14100"/>
          <ac:spMkLst>
            <pc:docMk/>
            <pc:sldMk cId="3851090916" sldId="265"/>
            <ac:spMk id="16" creationId="{6D5D5D65-5F47-F9A1-C14A-8D7CC2F162C0}"/>
          </ac:spMkLst>
        </pc:spChg>
        <pc:spChg chg="add del mod">
          <ac:chgData name="Inemesit Akpan" userId="bce0dcf6e7d4e731" providerId="LiveId" clId="{057F6C19-C0F4-480B-BC11-0296E42F6D0D}" dt="2024-11-10T17:08:58.441" v="5923" actId="21"/>
          <ac:spMkLst>
            <pc:docMk/>
            <pc:sldMk cId="3851090916" sldId="265"/>
            <ac:spMk id="17" creationId="{5E5CCF54-C8AB-B1C1-6B23-75E466288B58}"/>
          </ac:spMkLst>
        </pc:spChg>
        <pc:picChg chg="add del mod">
          <ac:chgData name="Inemesit Akpan" userId="bce0dcf6e7d4e731" providerId="LiveId" clId="{057F6C19-C0F4-480B-BC11-0296E42F6D0D}" dt="2024-11-10T13:27:01.693" v="4498" actId="478"/>
          <ac:picMkLst>
            <pc:docMk/>
            <pc:sldMk cId="3851090916" sldId="265"/>
            <ac:picMk id="6" creationId="{73D95376-3DFD-C08C-66BD-D6C9F7153410}"/>
          </ac:picMkLst>
        </pc:picChg>
        <pc:picChg chg="add del mod">
          <ac:chgData name="Inemesit Akpan" userId="bce0dcf6e7d4e731" providerId="LiveId" clId="{057F6C19-C0F4-480B-BC11-0296E42F6D0D}" dt="2024-11-10T13:30:24.940" v="4500" actId="478"/>
          <ac:picMkLst>
            <pc:docMk/>
            <pc:sldMk cId="3851090916" sldId="265"/>
            <ac:picMk id="10" creationId="{C78984C2-DCC2-A991-DDE2-323A9C27DEB6}"/>
          </ac:picMkLst>
        </pc:picChg>
        <pc:picChg chg="add mod">
          <ac:chgData name="Inemesit Akpan" userId="bce0dcf6e7d4e731" providerId="LiveId" clId="{057F6C19-C0F4-480B-BC11-0296E42F6D0D}" dt="2024-11-10T17:08:08.844" v="5920" actId="14100"/>
          <ac:picMkLst>
            <pc:docMk/>
            <pc:sldMk cId="3851090916" sldId="265"/>
            <ac:picMk id="14" creationId="{E6B76F30-8A3D-6F5F-C6CA-4D00BEF529B6}"/>
          </ac:picMkLst>
        </pc:picChg>
        <pc:picChg chg="add mod">
          <ac:chgData name="Inemesit Akpan" userId="bce0dcf6e7d4e731" providerId="LiveId" clId="{057F6C19-C0F4-480B-BC11-0296E42F6D0D}" dt="2024-11-10T16:52:14.300" v="5796" actId="1076"/>
          <ac:picMkLst>
            <pc:docMk/>
            <pc:sldMk cId="3851090916" sldId="265"/>
            <ac:picMk id="15" creationId="{1BEFB24F-5FB7-A2DB-AD8E-5A1C8DD62387}"/>
          </ac:picMkLst>
        </pc:picChg>
      </pc:sldChg>
      <pc:sldChg chg="addSp delSp modSp new mod setBg">
        <pc:chgData name="Inemesit Akpan" userId="bce0dcf6e7d4e731" providerId="LiveId" clId="{057F6C19-C0F4-480B-BC11-0296E42F6D0D}" dt="2024-11-10T17:46:43.693" v="6014" actId="20577"/>
        <pc:sldMkLst>
          <pc:docMk/>
          <pc:sldMk cId="4198162444" sldId="266"/>
        </pc:sldMkLst>
        <pc:spChg chg="mod">
          <ac:chgData name="Inemesit Akpan" userId="bce0dcf6e7d4e731" providerId="LiveId" clId="{057F6C19-C0F4-480B-BC11-0296E42F6D0D}" dt="2024-11-10T17:12:44.850" v="6005" actId="1076"/>
          <ac:spMkLst>
            <pc:docMk/>
            <pc:sldMk cId="4198162444" sldId="266"/>
            <ac:spMk id="2" creationId="{679B3D16-3927-5B56-7D26-1ED74D7878E6}"/>
          </ac:spMkLst>
        </pc:spChg>
        <pc:spChg chg="del">
          <ac:chgData name="Inemesit Akpan" userId="bce0dcf6e7d4e731" providerId="LiveId" clId="{057F6C19-C0F4-480B-BC11-0296E42F6D0D}" dt="2024-11-10T16:22:30.691" v="5081" actId="931"/>
          <ac:spMkLst>
            <pc:docMk/>
            <pc:sldMk cId="4198162444" sldId="266"/>
            <ac:spMk id="3" creationId="{DFAC200C-BA0B-E591-7673-E22B49DEB465}"/>
          </ac:spMkLst>
        </pc:spChg>
        <pc:spChg chg="mod">
          <ac:chgData name="Inemesit Akpan" userId="bce0dcf6e7d4e731" providerId="LiveId" clId="{057F6C19-C0F4-480B-BC11-0296E42F6D0D}" dt="2024-11-10T17:46:43.693" v="6014" actId="20577"/>
          <ac:spMkLst>
            <pc:docMk/>
            <pc:sldMk cId="4198162444" sldId="266"/>
            <ac:spMk id="4" creationId="{D57E76D9-3644-4535-9D61-73A817F4E062}"/>
          </ac:spMkLst>
        </pc:spChg>
        <pc:spChg chg="add mod">
          <ac:chgData name="Inemesit Akpan" userId="bce0dcf6e7d4e731" providerId="LiveId" clId="{057F6C19-C0F4-480B-BC11-0296E42F6D0D}" dt="2024-11-10T17:10:03.522" v="5979" actId="1037"/>
          <ac:spMkLst>
            <pc:docMk/>
            <pc:sldMk cId="4198162444" sldId="266"/>
            <ac:spMk id="8" creationId="{6C34D6B1-2F01-C44A-8C5A-E227B93B23A0}"/>
          </ac:spMkLst>
        </pc:spChg>
        <pc:picChg chg="add mod">
          <ac:chgData name="Inemesit Akpan" userId="bce0dcf6e7d4e731" providerId="LiveId" clId="{057F6C19-C0F4-480B-BC11-0296E42F6D0D}" dt="2024-11-10T17:14:01.836" v="6010" actId="14100"/>
          <ac:picMkLst>
            <pc:docMk/>
            <pc:sldMk cId="4198162444" sldId="266"/>
            <ac:picMk id="6" creationId="{4F4BD455-01CE-9ABC-2D96-E9118DB59A40}"/>
          </ac:picMkLst>
        </pc:picChg>
        <pc:picChg chg="add mod">
          <ac:chgData name="Inemesit Akpan" userId="bce0dcf6e7d4e731" providerId="LiveId" clId="{057F6C19-C0F4-480B-BC11-0296E42F6D0D}" dt="2024-11-10T17:12:42.355" v="6000" actId="1076"/>
          <ac:picMkLst>
            <pc:docMk/>
            <pc:sldMk cId="4198162444" sldId="266"/>
            <ac:picMk id="7" creationId="{62B62FC4-8363-31A2-DDF0-9928296C3591}"/>
          </ac:picMkLst>
        </pc:picChg>
      </pc:sldChg>
      <pc:sldChg chg="addSp delSp modSp new mod setBg modClrScheme chgLayout">
        <pc:chgData name="Inemesit Akpan" userId="bce0dcf6e7d4e731" providerId="LiveId" clId="{057F6C19-C0F4-480B-BC11-0296E42F6D0D}" dt="2024-11-10T18:39:58.735" v="6529" actId="14100"/>
        <pc:sldMkLst>
          <pc:docMk/>
          <pc:sldMk cId="2580780985" sldId="267"/>
        </pc:sldMkLst>
        <pc:spChg chg="del mod ord">
          <ac:chgData name="Inemesit Akpan" userId="bce0dcf6e7d4e731" providerId="LiveId" clId="{057F6C19-C0F4-480B-BC11-0296E42F6D0D}" dt="2024-11-10T16:53:30.985" v="5801" actId="700"/>
          <ac:spMkLst>
            <pc:docMk/>
            <pc:sldMk cId="2580780985" sldId="267"/>
            <ac:spMk id="2" creationId="{C22DBF01-78C9-096D-D32B-7AB3561B4C7D}"/>
          </ac:spMkLst>
        </pc:spChg>
        <pc:spChg chg="del mod ord">
          <ac:chgData name="Inemesit Akpan" userId="bce0dcf6e7d4e731" providerId="LiveId" clId="{057F6C19-C0F4-480B-BC11-0296E42F6D0D}" dt="2024-11-10T16:53:30.985" v="5801" actId="700"/>
          <ac:spMkLst>
            <pc:docMk/>
            <pc:sldMk cId="2580780985" sldId="267"/>
            <ac:spMk id="3" creationId="{BDB65480-B8AA-0C0A-7B78-90CC9DA2A26B}"/>
          </ac:spMkLst>
        </pc:spChg>
        <pc:spChg chg="del">
          <ac:chgData name="Inemesit Akpan" userId="bce0dcf6e7d4e731" providerId="LiveId" clId="{057F6C19-C0F4-480B-BC11-0296E42F6D0D}" dt="2024-11-10T16:53:30.985" v="5801" actId="700"/>
          <ac:spMkLst>
            <pc:docMk/>
            <pc:sldMk cId="2580780985" sldId="267"/>
            <ac:spMk id="4" creationId="{77708BDD-A56F-64C6-3688-A27A1FC7542E}"/>
          </ac:spMkLst>
        </pc:spChg>
        <pc:spChg chg="add mod ord">
          <ac:chgData name="Inemesit Akpan" userId="bce0dcf6e7d4e731" providerId="LiveId" clId="{057F6C19-C0F4-480B-BC11-0296E42F6D0D}" dt="2024-11-10T18:37:48.982" v="6518" actId="14100"/>
          <ac:spMkLst>
            <pc:docMk/>
            <pc:sldMk cId="2580780985" sldId="267"/>
            <ac:spMk id="5" creationId="{E7C87252-3E9D-7A77-5CF1-46910135CD4D}"/>
          </ac:spMkLst>
        </pc:spChg>
        <pc:spChg chg="add del mod ord">
          <ac:chgData name="Inemesit Akpan" userId="bce0dcf6e7d4e731" providerId="LiveId" clId="{057F6C19-C0F4-480B-BC11-0296E42F6D0D}" dt="2024-11-10T18:18:20.128" v="6031" actId="478"/>
          <ac:spMkLst>
            <pc:docMk/>
            <pc:sldMk cId="2580780985" sldId="267"/>
            <ac:spMk id="6" creationId="{D76E32A2-A53A-35E2-8CFA-E1F7EFC9232D}"/>
          </ac:spMkLst>
        </pc:spChg>
        <pc:spChg chg="add mod">
          <ac:chgData name="Inemesit Akpan" userId="bce0dcf6e7d4e731" providerId="LiveId" clId="{057F6C19-C0F4-480B-BC11-0296E42F6D0D}" dt="2024-11-10T18:39:58.735" v="6529" actId="14100"/>
          <ac:spMkLst>
            <pc:docMk/>
            <pc:sldMk cId="2580780985" sldId="267"/>
            <ac:spMk id="8" creationId="{43CEA75C-D372-F15F-5034-10892C1E57D8}"/>
          </ac:spMkLst>
        </pc:spChg>
        <pc:spChg chg="add del mod">
          <ac:chgData name="Inemesit Akpan" userId="bce0dcf6e7d4e731" providerId="LiveId" clId="{057F6C19-C0F4-480B-BC11-0296E42F6D0D}" dt="2024-11-10T18:18:52.294" v="6037" actId="478"/>
          <ac:spMkLst>
            <pc:docMk/>
            <pc:sldMk cId="2580780985" sldId="267"/>
            <ac:spMk id="10" creationId="{E32854A7-8351-AD99-BE5F-A1FE0C7F900D}"/>
          </ac:spMkLst>
        </pc:spChg>
      </pc:sldChg>
      <pc:sldChg chg="addSp delSp modSp new mod setBg modClrScheme chgLayout">
        <pc:chgData name="Inemesit Akpan" userId="bce0dcf6e7d4e731" providerId="LiveId" clId="{057F6C19-C0F4-480B-BC11-0296E42F6D0D}" dt="2024-11-10T19:52:25.315" v="6722" actId="14100"/>
        <pc:sldMkLst>
          <pc:docMk/>
          <pc:sldMk cId="1836620491" sldId="268"/>
        </pc:sldMkLst>
        <pc:spChg chg="del mod ord">
          <ac:chgData name="Inemesit Akpan" userId="bce0dcf6e7d4e731" providerId="LiveId" clId="{057F6C19-C0F4-480B-BC11-0296E42F6D0D}" dt="2024-11-10T16:53:37.284" v="5802" actId="700"/>
          <ac:spMkLst>
            <pc:docMk/>
            <pc:sldMk cId="1836620491" sldId="268"/>
            <ac:spMk id="2" creationId="{14905765-ABEC-8BEA-D888-D8C66F6D75C4}"/>
          </ac:spMkLst>
        </pc:spChg>
        <pc:spChg chg="del mod ord">
          <ac:chgData name="Inemesit Akpan" userId="bce0dcf6e7d4e731" providerId="LiveId" clId="{057F6C19-C0F4-480B-BC11-0296E42F6D0D}" dt="2024-11-10T16:53:37.284" v="5802" actId="700"/>
          <ac:spMkLst>
            <pc:docMk/>
            <pc:sldMk cId="1836620491" sldId="268"/>
            <ac:spMk id="3" creationId="{EC6FFE8D-605A-DAC1-8FC6-76CBD5B650F9}"/>
          </ac:spMkLst>
        </pc:spChg>
        <pc:spChg chg="del">
          <ac:chgData name="Inemesit Akpan" userId="bce0dcf6e7d4e731" providerId="LiveId" clId="{057F6C19-C0F4-480B-BC11-0296E42F6D0D}" dt="2024-11-10T16:53:37.284" v="5802" actId="700"/>
          <ac:spMkLst>
            <pc:docMk/>
            <pc:sldMk cId="1836620491" sldId="268"/>
            <ac:spMk id="4" creationId="{76272C48-8662-7F8F-B11F-5297100B4E0D}"/>
          </ac:spMkLst>
        </pc:spChg>
        <pc:spChg chg="add mod ord">
          <ac:chgData name="Inemesit Akpan" userId="bce0dcf6e7d4e731" providerId="LiveId" clId="{057F6C19-C0F4-480B-BC11-0296E42F6D0D}" dt="2024-11-10T18:51:08.565" v="6553" actId="339"/>
          <ac:spMkLst>
            <pc:docMk/>
            <pc:sldMk cId="1836620491" sldId="268"/>
            <ac:spMk id="5" creationId="{1A77E8CB-27CB-E9DD-2CCA-4326794F39D1}"/>
          </ac:spMkLst>
        </pc:spChg>
        <pc:spChg chg="add mod ord">
          <ac:chgData name="Inemesit Akpan" userId="bce0dcf6e7d4e731" providerId="LiveId" clId="{057F6C19-C0F4-480B-BC11-0296E42F6D0D}" dt="2024-11-10T19:52:25.315" v="6722" actId="14100"/>
          <ac:spMkLst>
            <pc:docMk/>
            <pc:sldMk cId="1836620491" sldId="268"/>
            <ac:spMk id="6" creationId="{C6FABFBC-CC2B-981B-0C64-20F61A2793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167C-5B62-50C3-FB83-BC6614B348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738A10-6BB3-31CF-B916-C8BBE5D529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822311-3BAE-7105-3322-CD6F86183C95}"/>
              </a:ext>
            </a:extLst>
          </p:cNvPr>
          <p:cNvSpPr>
            <a:spLocks noGrp="1"/>
          </p:cNvSpPr>
          <p:nvPr>
            <p:ph type="dt" sz="half" idx="10"/>
          </p:nvPr>
        </p:nvSpPr>
        <p:spPr/>
        <p:txBody>
          <a:bodyPr/>
          <a:lstStyle/>
          <a:p>
            <a:fld id="{ADB36DCB-65BF-4F41-BF16-8BFE7032BAA7}" type="datetimeFigureOut">
              <a:rPr lang="en-US" smtClean="0"/>
              <a:t>11/10/2024</a:t>
            </a:fld>
            <a:endParaRPr lang="en-US"/>
          </a:p>
        </p:txBody>
      </p:sp>
      <p:sp>
        <p:nvSpPr>
          <p:cNvPr id="5" name="Footer Placeholder 4">
            <a:extLst>
              <a:ext uri="{FF2B5EF4-FFF2-40B4-BE49-F238E27FC236}">
                <a16:creationId xmlns:a16="http://schemas.microsoft.com/office/drawing/2014/main" id="{71FC02A6-6F92-B351-70C1-1F5E3E2F9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60D6E-B5CC-44E4-C925-EAB31D7BEBCB}"/>
              </a:ext>
            </a:extLst>
          </p:cNvPr>
          <p:cNvSpPr>
            <a:spLocks noGrp="1"/>
          </p:cNvSpPr>
          <p:nvPr>
            <p:ph type="sldNum" sz="quarter" idx="12"/>
          </p:nvPr>
        </p:nvSpPr>
        <p:spPr/>
        <p:txBody>
          <a:bodyPr/>
          <a:lstStyle/>
          <a:p>
            <a:fld id="{CD2263C5-DAA6-4A9C-9E5E-E320AE310AFA}" type="slidenum">
              <a:rPr lang="en-US" smtClean="0"/>
              <a:t>‹#›</a:t>
            </a:fld>
            <a:endParaRPr lang="en-US"/>
          </a:p>
        </p:txBody>
      </p:sp>
    </p:spTree>
    <p:extLst>
      <p:ext uri="{BB962C8B-B14F-4D97-AF65-F5344CB8AC3E}">
        <p14:creationId xmlns:p14="http://schemas.microsoft.com/office/powerpoint/2010/main" val="360915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F2CF-779E-F3A9-264F-BCE9E2D4A9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C39E88-A8D9-A31A-AAAD-7435F7C77F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E5F30-C8FF-9EED-8CF6-DA8A8F22D71D}"/>
              </a:ext>
            </a:extLst>
          </p:cNvPr>
          <p:cNvSpPr>
            <a:spLocks noGrp="1"/>
          </p:cNvSpPr>
          <p:nvPr>
            <p:ph type="dt" sz="half" idx="10"/>
          </p:nvPr>
        </p:nvSpPr>
        <p:spPr/>
        <p:txBody>
          <a:bodyPr/>
          <a:lstStyle/>
          <a:p>
            <a:fld id="{ADB36DCB-65BF-4F41-BF16-8BFE7032BAA7}" type="datetimeFigureOut">
              <a:rPr lang="en-US" smtClean="0"/>
              <a:t>11/10/2024</a:t>
            </a:fld>
            <a:endParaRPr lang="en-US"/>
          </a:p>
        </p:txBody>
      </p:sp>
      <p:sp>
        <p:nvSpPr>
          <p:cNvPr id="5" name="Footer Placeholder 4">
            <a:extLst>
              <a:ext uri="{FF2B5EF4-FFF2-40B4-BE49-F238E27FC236}">
                <a16:creationId xmlns:a16="http://schemas.microsoft.com/office/drawing/2014/main" id="{41779D5F-7997-FD76-83D9-DDF7F5DAA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8C9A7-E42E-0A51-9CA3-9FB9DFF72D60}"/>
              </a:ext>
            </a:extLst>
          </p:cNvPr>
          <p:cNvSpPr>
            <a:spLocks noGrp="1"/>
          </p:cNvSpPr>
          <p:nvPr>
            <p:ph type="sldNum" sz="quarter" idx="12"/>
          </p:nvPr>
        </p:nvSpPr>
        <p:spPr/>
        <p:txBody>
          <a:bodyPr/>
          <a:lstStyle/>
          <a:p>
            <a:fld id="{CD2263C5-DAA6-4A9C-9E5E-E320AE310AFA}" type="slidenum">
              <a:rPr lang="en-US" smtClean="0"/>
              <a:t>‹#›</a:t>
            </a:fld>
            <a:endParaRPr lang="en-US"/>
          </a:p>
        </p:txBody>
      </p:sp>
    </p:spTree>
    <p:extLst>
      <p:ext uri="{BB962C8B-B14F-4D97-AF65-F5344CB8AC3E}">
        <p14:creationId xmlns:p14="http://schemas.microsoft.com/office/powerpoint/2010/main" val="334617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A02E18-BD84-6754-CF39-E3784DDAB5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38871-CEAD-163F-4948-44B078BEE9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3FD46-6362-6D60-E8AB-A7869AF7883A}"/>
              </a:ext>
            </a:extLst>
          </p:cNvPr>
          <p:cNvSpPr>
            <a:spLocks noGrp="1"/>
          </p:cNvSpPr>
          <p:nvPr>
            <p:ph type="dt" sz="half" idx="10"/>
          </p:nvPr>
        </p:nvSpPr>
        <p:spPr/>
        <p:txBody>
          <a:bodyPr/>
          <a:lstStyle/>
          <a:p>
            <a:fld id="{ADB36DCB-65BF-4F41-BF16-8BFE7032BAA7}" type="datetimeFigureOut">
              <a:rPr lang="en-US" smtClean="0"/>
              <a:t>11/10/2024</a:t>
            </a:fld>
            <a:endParaRPr lang="en-US"/>
          </a:p>
        </p:txBody>
      </p:sp>
      <p:sp>
        <p:nvSpPr>
          <p:cNvPr id="5" name="Footer Placeholder 4">
            <a:extLst>
              <a:ext uri="{FF2B5EF4-FFF2-40B4-BE49-F238E27FC236}">
                <a16:creationId xmlns:a16="http://schemas.microsoft.com/office/drawing/2014/main" id="{72FB7CED-B9F1-CC74-BF53-D8C5A196FA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3758A-6CBB-493E-A837-DC1C80722A2B}"/>
              </a:ext>
            </a:extLst>
          </p:cNvPr>
          <p:cNvSpPr>
            <a:spLocks noGrp="1"/>
          </p:cNvSpPr>
          <p:nvPr>
            <p:ph type="sldNum" sz="quarter" idx="12"/>
          </p:nvPr>
        </p:nvSpPr>
        <p:spPr/>
        <p:txBody>
          <a:bodyPr/>
          <a:lstStyle/>
          <a:p>
            <a:fld id="{CD2263C5-DAA6-4A9C-9E5E-E320AE310AFA}" type="slidenum">
              <a:rPr lang="en-US" smtClean="0"/>
              <a:t>‹#›</a:t>
            </a:fld>
            <a:endParaRPr lang="en-US"/>
          </a:p>
        </p:txBody>
      </p:sp>
    </p:spTree>
    <p:extLst>
      <p:ext uri="{BB962C8B-B14F-4D97-AF65-F5344CB8AC3E}">
        <p14:creationId xmlns:p14="http://schemas.microsoft.com/office/powerpoint/2010/main" val="214374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8C62-5441-EA90-96BA-5EFEB6312B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E38BB7-EF72-BB16-0BE1-780C65C7BD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02609-033F-7A76-FBE9-8670D39A06B0}"/>
              </a:ext>
            </a:extLst>
          </p:cNvPr>
          <p:cNvSpPr>
            <a:spLocks noGrp="1"/>
          </p:cNvSpPr>
          <p:nvPr>
            <p:ph type="dt" sz="half" idx="10"/>
          </p:nvPr>
        </p:nvSpPr>
        <p:spPr/>
        <p:txBody>
          <a:bodyPr/>
          <a:lstStyle/>
          <a:p>
            <a:fld id="{ADB36DCB-65BF-4F41-BF16-8BFE7032BAA7}" type="datetimeFigureOut">
              <a:rPr lang="en-US" smtClean="0"/>
              <a:t>11/10/2024</a:t>
            </a:fld>
            <a:endParaRPr lang="en-US"/>
          </a:p>
        </p:txBody>
      </p:sp>
      <p:sp>
        <p:nvSpPr>
          <p:cNvPr id="5" name="Footer Placeholder 4">
            <a:extLst>
              <a:ext uri="{FF2B5EF4-FFF2-40B4-BE49-F238E27FC236}">
                <a16:creationId xmlns:a16="http://schemas.microsoft.com/office/drawing/2014/main" id="{D2903BC1-C34F-5BC5-2242-1B9C45308C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A8DB3-2BD0-D471-E3A4-226EE168C9F5}"/>
              </a:ext>
            </a:extLst>
          </p:cNvPr>
          <p:cNvSpPr>
            <a:spLocks noGrp="1"/>
          </p:cNvSpPr>
          <p:nvPr>
            <p:ph type="sldNum" sz="quarter" idx="12"/>
          </p:nvPr>
        </p:nvSpPr>
        <p:spPr/>
        <p:txBody>
          <a:bodyPr/>
          <a:lstStyle/>
          <a:p>
            <a:fld id="{CD2263C5-DAA6-4A9C-9E5E-E320AE310AFA}" type="slidenum">
              <a:rPr lang="en-US" smtClean="0"/>
              <a:t>‹#›</a:t>
            </a:fld>
            <a:endParaRPr lang="en-US"/>
          </a:p>
        </p:txBody>
      </p:sp>
    </p:spTree>
    <p:extLst>
      <p:ext uri="{BB962C8B-B14F-4D97-AF65-F5344CB8AC3E}">
        <p14:creationId xmlns:p14="http://schemas.microsoft.com/office/powerpoint/2010/main" val="264531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E3EC-169E-5031-E6E7-6B6AFB2086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3EB57F-64AE-F028-42F9-300EDF2911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CAC8D4-2969-9F2C-0D72-BC09583DF472}"/>
              </a:ext>
            </a:extLst>
          </p:cNvPr>
          <p:cNvSpPr>
            <a:spLocks noGrp="1"/>
          </p:cNvSpPr>
          <p:nvPr>
            <p:ph type="dt" sz="half" idx="10"/>
          </p:nvPr>
        </p:nvSpPr>
        <p:spPr/>
        <p:txBody>
          <a:bodyPr/>
          <a:lstStyle/>
          <a:p>
            <a:fld id="{ADB36DCB-65BF-4F41-BF16-8BFE7032BAA7}" type="datetimeFigureOut">
              <a:rPr lang="en-US" smtClean="0"/>
              <a:t>11/10/2024</a:t>
            </a:fld>
            <a:endParaRPr lang="en-US"/>
          </a:p>
        </p:txBody>
      </p:sp>
      <p:sp>
        <p:nvSpPr>
          <p:cNvPr id="5" name="Footer Placeholder 4">
            <a:extLst>
              <a:ext uri="{FF2B5EF4-FFF2-40B4-BE49-F238E27FC236}">
                <a16:creationId xmlns:a16="http://schemas.microsoft.com/office/drawing/2014/main" id="{0406F2AF-376A-3A1B-7490-90CCE49F9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E097D-B5D0-F986-9780-1E634AEE1F45}"/>
              </a:ext>
            </a:extLst>
          </p:cNvPr>
          <p:cNvSpPr>
            <a:spLocks noGrp="1"/>
          </p:cNvSpPr>
          <p:nvPr>
            <p:ph type="sldNum" sz="quarter" idx="12"/>
          </p:nvPr>
        </p:nvSpPr>
        <p:spPr/>
        <p:txBody>
          <a:bodyPr/>
          <a:lstStyle/>
          <a:p>
            <a:fld id="{CD2263C5-DAA6-4A9C-9E5E-E320AE310AFA}" type="slidenum">
              <a:rPr lang="en-US" smtClean="0"/>
              <a:t>‹#›</a:t>
            </a:fld>
            <a:endParaRPr lang="en-US"/>
          </a:p>
        </p:txBody>
      </p:sp>
    </p:spTree>
    <p:extLst>
      <p:ext uri="{BB962C8B-B14F-4D97-AF65-F5344CB8AC3E}">
        <p14:creationId xmlns:p14="http://schemas.microsoft.com/office/powerpoint/2010/main" val="393736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D45C-16E3-619F-CF1C-20D0EBF11F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88D5B-302B-340E-B5BC-2C5946B24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59607C-C55D-CDEF-C736-BBEBC65AAF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26EF8B-1AE5-644A-4AB5-25B847400224}"/>
              </a:ext>
            </a:extLst>
          </p:cNvPr>
          <p:cNvSpPr>
            <a:spLocks noGrp="1"/>
          </p:cNvSpPr>
          <p:nvPr>
            <p:ph type="dt" sz="half" idx="10"/>
          </p:nvPr>
        </p:nvSpPr>
        <p:spPr/>
        <p:txBody>
          <a:bodyPr/>
          <a:lstStyle/>
          <a:p>
            <a:fld id="{ADB36DCB-65BF-4F41-BF16-8BFE7032BAA7}" type="datetimeFigureOut">
              <a:rPr lang="en-US" smtClean="0"/>
              <a:t>11/10/2024</a:t>
            </a:fld>
            <a:endParaRPr lang="en-US"/>
          </a:p>
        </p:txBody>
      </p:sp>
      <p:sp>
        <p:nvSpPr>
          <p:cNvPr id="6" name="Footer Placeholder 5">
            <a:extLst>
              <a:ext uri="{FF2B5EF4-FFF2-40B4-BE49-F238E27FC236}">
                <a16:creationId xmlns:a16="http://schemas.microsoft.com/office/drawing/2014/main" id="{BAE7AB9B-724C-8871-742B-3D25CE009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B43D3-7358-883E-CFD4-22209F88C494}"/>
              </a:ext>
            </a:extLst>
          </p:cNvPr>
          <p:cNvSpPr>
            <a:spLocks noGrp="1"/>
          </p:cNvSpPr>
          <p:nvPr>
            <p:ph type="sldNum" sz="quarter" idx="12"/>
          </p:nvPr>
        </p:nvSpPr>
        <p:spPr/>
        <p:txBody>
          <a:bodyPr/>
          <a:lstStyle/>
          <a:p>
            <a:fld id="{CD2263C5-DAA6-4A9C-9E5E-E320AE310AFA}" type="slidenum">
              <a:rPr lang="en-US" smtClean="0"/>
              <a:t>‹#›</a:t>
            </a:fld>
            <a:endParaRPr lang="en-US"/>
          </a:p>
        </p:txBody>
      </p:sp>
    </p:spTree>
    <p:extLst>
      <p:ext uri="{BB962C8B-B14F-4D97-AF65-F5344CB8AC3E}">
        <p14:creationId xmlns:p14="http://schemas.microsoft.com/office/powerpoint/2010/main" val="157966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8A15-706E-8D34-A7DD-CB34CD1E85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380699-764E-A303-D402-2AA924E15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821394-9D8F-E6BB-FF15-C041C9ECC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32CD85-0A93-5CBA-DE43-BD64ACD011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5BF52-D7D6-5F92-D0CD-865A2A65B3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ABD21-2E04-6A1B-0559-77E229A19449}"/>
              </a:ext>
            </a:extLst>
          </p:cNvPr>
          <p:cNvSpPr>
            <a:spLocks noGrp="1"/>
          </p:cNvSpPr>
          <p:nvPr>
            <p:ph type="dt" sz="half" idx="10"/>
          </p:nvPr>
        </p:nvSpPr>
        <p:spPr/>
        <p:txBody>
          <a:bodyPr/>
          <a:lstStyle/>
          <a:p>
            <a:fld id="{ADB36DCB-65BF-4F41-BF16-8BFE7032BAA7}" type="datetimeFigureOut">
              <a:rPr lang="en-US" smtClean="0"/>
              <a:t>11/10/2024</a:t>
            </a:fld>
            <a:endParaRPr lang="en-US"/>
          </a:p>
        </p:txBody>
      </p:sp>
      <p:sp>
        <p:nvSpPr>
          <p:cNvPr id="8" name="Footer Placeholder 7">
            <a:extLst>
              <a:ext uri="{FF2B5EF4-FFF2-40B4-BE49-F238E27FC236}">
                <a16:creationId xmlns:a16="http://schemas.microsoft.com/office/drawing/2014/main" id="{6CBCF509-FC5C-A59F-8307-955A83FCD9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C773E9-F910-304F-9F44-23F3DA2698BA}"/>
              </a:ext>
            </a:extLst>
          </p:cNvPr>
          <p:cNvSpPr>
            <a:spLocks noGrp="1"/>
          </p:cNvSpPr>
          <p:nvPr>
            <p:ph type="sldNum" sz="quarter" idx="12"/>
          </p:nvPr>
        </p:nvSpPr>
        <p:spPr/>
        <p:txBody>
          <a:bodyPr/>
          <a:lstStyle/>
          <a:p>
            <a:fld id="{CD2263C5-DAA6-4A9C-9E5E-E320AE310AFA}" type="slidenum">
              <a:rPr lang="en-US" smtClean="0"/>
              <a:t>‹#›</a:t>
            </a:fld>
            <a:endParaRPr lang="en-US"/>
          </a:p>
        </p:txBody>
      </p:sp>
    </p:spTree>
    <p:extLst>
      <p:ext uri="{BB962C8B-B14F-4D97-AF65-F5344CB8AC3E}">
        <p14:creationId xmlns:p14="http://schemas.microsoft.com/office/powerpoint/2010/main" val="156056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D9F8-214E-2C8D-6EC1-7498E534B6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4C4861-CE2A-A33A-9DA6-E81899E097BE}"/>
              </a:ext>
            </a:extLst>
          </p:cNvPr>
          <p:cNvSpPr>
            <a:spLocks noGrp="1"/>
          </p:cNvSpPr>
          <p:nvPr>
            <p:ph type="dt" sz="half" idx="10"/>
          </p:nvPr>
        </p:nvSpPr>
        <p:spPr/>
        <p:txBody>
          <a:bodyPr/>
          <a:lstStyle/>
          <a:p>
            <a:fld id="{ADB36DCB-65BF-4F41-BF16-8BFE7032BAA7}" type="datetimeFigureOut">
              <a:rPr lang="en-US" smtClean="0"/>
              <a:t>11/10/2024</a:t>
            </a:fld>
            <a:endParaRPr lang="en-US"/>
          </a:p>
        </p:txBody>
      </p:sp>
      <p:sp>
        <p:nvSpPr>
          <p:cNvPr id="4" name="Footer Placeholder 3">
            <a:extLst>
              <a:ext uri="{FF2B5EF4-FFF2-40B4-BE49-F238E27FC236}">
                <a16:creationId xmlns:a16="http://schemas.microsoft.com/office/drawing/2014/main" id="{59BC8DA1-2FCC-8599-2846-9AE0C041DD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8B9347-28B4-0114-EC4B-3564D7669E6E}"/>
              </a:ext>
            </a:extLst>
          </p:cNvPr>
          <p:cNvSpPr>
            <a:spLocks noGrp="1"/>
          </p:cNvSpPr>
          <p:nvPr>
            <p:ph type="sldNum" sz="quarter" idx="12"/>
          </p:nvPr>
        </p:nvSpPr>
        <p:spPr/>
        <p:txBody>
          <a:bodyPr/>
          <a:lstStyle/>
          <a:p>
            <a:fld id="{CD2263C5-DAA6-4A9C-9E5E-E320AE310AFA}" type="slidenum">
              <a:rPr lang="en-US" smtClean="0"/>
              <a:t>‹#›</a:t>
            </a:fld>
            <a:endParaRPr lang="en-US"/>
          </a:p>
        </p:txBody>
      </p:sp>
    </p:spTree>
    <p:extLst>
      <p:ext uri="{BB962C8B-B14F-4D97-AF65-F5344CB8AC3E}">
        <p14:creationId xmlns:p14="http://schemas.microsoft.com/office/powerpoint/2010/main" val="72075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BAC4D-C351-CB05-1AE2-0A769613B2A8}"/>
              </a:ext>
            </a:extLst>
          </p:cNvPr>
          <p:cNvSpPr>
            <a:spLocks noGrp="1"/>
          </p:cNvSpPr>
          <p:nvPr>
            <p:ph type="dt" sz="half" idx="10"/>
          </p:nvPr>
        </p:nvSpPr>
        <p:spPr/>
        <p:txBody>
          <a:bodyPr/>
          <a:lstStyle/>
          <a:p>
            <a:fld id="{ADB36DCB-65BF-4F41-BF16-8BFE7032BAA7}" type="datetimeFigureOut">
              <a:rPr lang="en-US" smtClean="0"/>
              <a:t>11/10/2024</a:t>
            </a:fld>
            <a:endParaRPr lang="en-US"/>
          </a:p>
        </p:txBody>
      </p:sp>
      <p:sp>
        <p:nvSpPr>
          <p:cNvPr id="3" name="Footer Placeholder 2">
            <a:extLst>
              <a:ext uri="{FF2B5EF4-FFF2-40B4-BE49-F238E27FC236}">
                <a16:creationId xmlns:a16="http://schemas.microsoft.com/office/drawing/2014/main" id="{ED87CBB7-3BD3-78F6-C4B7-8747FB6CC8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E98446-062B-B13E-8577-EB307DF7C968}"/>
              </a:ext>
            </a:extLst>
          </p:cNvPr>
          <p:cNvSpPr>
            <a:spLocks noGrp="1"/>
          </p:cNvSpPr>
          <p:nvPr>
            <p:ph type="sldNum" sz="quarter" idx="12"/>
          </p:nvPr>
        </p:nvSpPr>
        <p:spPr/>
        <p:txBody>
          <a:bodyPr/>
          <a:lstStyle/>
          <a:p>
            <a:fld id="{CD2263C5-DAA6-4A9C-9E5E-E320AE310AFA}" type="slidenum">
              <a:rPr lang="en-US" smtClean="0"/>
              <a:t>‹#›</a:t>
            </a:fld>
            <a:endParaRPr lang="en-US"/>
          </a:p>
        </p:txBody>
      </p:sp>
    </p:spTree>
    <p:extLst>
      <p:ext uri="{BB962C8B-B14F-4D97-AF65-F5344CB8AC3E}">
        <p14:creationId xmlns:p14="http://schemas.microsoft.com/office/powerpoint/2010/main" val="115158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40CD-35FB-CC51-48CC-C5D22E95C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84ED37-D18A-4E28-E02E-E6ABBCFF2D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862CA2-F8E1-7C8C-F947-091B79B36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C46806-A876-FE68-3529-67FBAFF14305}"/>
              </a:ext>
            </a:extLst>
          </p:cNvPr>
          <p:cNvSpPr>
            <a:spLocks noGrp="1"/>
          </p:cNvSpPr>
          <p:nvPr>
            <p:ph type="dt" sz="half" idx="10"/>
          </p:nvPr>
        </p:nvSpPr>
        <p:spPr/>
        <p:txBody>
          <a:bodyPr/>
          <a:lstStyle/>
          <a:p>
            <a:fld id="{ADB36DCB-65BF-4F41-BF16-8BFE7032BAA7}" type="datetimeFigureOut">
              <a:rPr lang="en-US" smtClean="0"/>
              <a:t>11/10/2024</a:t>
            </a:fld>
            <a:endParaRPr lang="en-US"/>
          </a:p>
        </p:txBody>
      </p:sp>
      <p:sp>
        <p:nvSpPr>
          <p:cNvPr id="6" name="Footer Placeholder 5">
            <a:extLst>
              <a:ext uri="{FF2B5EF4-FFF2-40B4-BE49-F238E27FC236}">
                <a16:creationId xmlns:a16="http://schemas.microsoft.com/office/drawing/2014/main" id="{B0111B51-EC31-E3B8-4A15-63B6B57BE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497153-E267-986C-6D93-29C2065B742D}"/>
              </a:ext>
            </a:extLst>
          </p:cNvPr>
          <p:cNvSpPr>
            <a:spLocks noGrp="1"/>
          </p:cNvSpPr>
          <p:nvPr>
            <p:ph type="sldNum" sz="quarter" idx="12"/>
          </p:nvPr>
        </p:nvSpPr>
        <p:spPr/>
        <p:txBody>
          <a:bodyPr/>
          <a:lstStyle/>
          <a:p>
            <a:fld id="{CD2263C5-DAA6-4A9C-9E5E-E320AE310AFA}" type="slidenum">
              <a:rPr lang="en-US" smtClean="0"/>
              <a:t>‹#›</a:t>
            </a:fld>
            <a:endParaRPr lang="en-US"/>
          </a:p>
        </p:txBody>
      </p:sp>
    </p:spTree>
    <p:extLst>
      <p:ext uri="{BB962C8B-B14F-4D97-AF65-F5344CB8AC3E}">
        <p14:creationId xmlns:p14="http://schemas.microsoft.com/office/powerpoint/2010/main" val="117439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C34B-D624-7D08-65FE-677B325D3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8CBE40-0AE6-80F8-7182-EAC6059BC5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0D1C28-01C4-9940-1CD0-6AB1A36B9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1C7BB-8181-F4F8-0395-3A1A8087F70F}"/>
              </a:ext>
            </a:extLst>
          </p:cNvPr>
          <p:cNvSpPr>
            <a:spLocks noGrp="1"/>
          </p:cNvSpPr>
          <p:nvPr>
            <p:ph type="dt" sz="half" idx="10"/>
          </p:nvPr>
        </p:nvSpPr>
        <p:spPr/>
        <p:txBody>
          <a:bodyPr/>
          <a:lstStyle/>
          <a:p>
            <a:fld id="{ADB36DCB-65BF-4F41-BF16-8BFE7032BAA7}" type="datetimeFigureOut">
              <a:rPr lang="en-US" smtClean="0"/>
              <a:t>11/10/2024</a:t>
            </a:fld>
            <a:endParaRPr lang="en-US"/>
          </a:p>
        </p:txBody>
      </p:sp>
      <p:sp>
        <p:nvSpPr>
          <p:cNvPr id="6" name="Footer Placeholder 5">
            <a:extLst>
              <a:ext uri="{FF2B5EF4-FFF2-40B4-BE49-F238E27FC236}">
                <a16:creationId xmlns:a16="http://schemas.microsoft.com/office/drawing/2014/main" id="{3A50C3FC-B84F-28C0-E1C8-1FE7FCF5E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37D1D-B061-CCBD-A779-89727E93A99C}"/>
              </a:ext>
            </a:extLst>
          </p:cNvPr>
          <p:cNvSpPr>
            <a:spLocks noGrp="1"/>
          </p:cNvSpPr>
          <p:nvPr>
            <p:ph type="sldNum" sz="quarter" idx="12"/>
          </p:nvPr>
        </p:nvSpPr>
        <p:spPr/>
        <p:txBody>
          <a:bodyPr/>
          <a:lstStyle/>
          <a:p>
            <a:fld id="{CD2263C5-DAA6-4A9C-9E5E-E320AE310AFA}" type="slidenum">
              <a:rPr lang="en-US" smtClean="0"/>
              <a:t>‹#›</a:t>
            </a:fld>
            <a:endParaRPr lang="en-US"/>
          </a:p>
        </p:txBody>
      </p:sp>
    </p:spTree>
    <p:extLst>
      <p:ext uri="{BB962C8B-B14F-4D97-AF65-F5344CB8AC3E}">
        <p14:creationId xmlns:p14="http://schemas.microsoft.com/office/powerpoint/2010/main" val="326704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3C6F3-10A2-385A-FFE8-9A37C6D4F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E06C7C-9C64-2B1E-D786-38CD41CF2A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55168-ABC9-0318-DA4A-38991071C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36DCB-65BF-4F41-BF16-8BFE7032BAA7}" type="datetimeFigureOut">
              <a:rPr lang="en-US" smtClean="0"/>
              <a:t>11/10/2024</a:t>
            </a:fld>
            <a:endParaRPr lang="en-US"/>
          </a:p>
        </p:txBody>
      </p:sp>
      <p:sp>
        <p:nvSpPr>
          <p:cNvPr id="5" name="Footer Placeholder 4">
            <a:extLst>
              <a:ext uri="{FF2B5EF4-FFF2-40B4-BE49-F238E27FC236}">
                <a16:creationId xmlns:a16="http://schemas.microsoft.com/office/drawing/2014/main" id="{D2EAC765-75E7-A4E0-2FF8-FA4DA19EC9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0E3809-8E78-F1FB-E360-43BE8CFBF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263C5-DAA6-4A9C-9E5E-E320AE310AFA}" type="slidenum">
              <a:rPr lang="en-US" smtClean="0"/>
              <a:t>‹#›</a:t>
            </a:fld>
            <a:endParaRPr lang="en-US"/>
          </a:p>
        </p:txBody>
      </p:sp>
    </p:spTree>
    <p:extLst>
      <p:ext uri="{BB962C8B-B14F-4D97-AF65-F5344CB8AC3E}">
        <p14:creationId xmlns:p14="http://schemas.microsoft.com/office/powerpoint/2010/main" val="1424980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hyperlink" Target="https://www.pngall.com/adidas-logo-png/download/1101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www.pngall.com/adidas-logo-png/download/11017/"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pngall.com/adidas-logo-png/download/11017/"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ngall.com/adidas-logo-png/download/11017/"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pngall.com/adidas-logo-png/download/11017/"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ngall.com/adidas-logo-png/download/11017/"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www.pngall.com/adidas-logo-png/download/1101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hyperlink" Target="https://www.pngall.com/adidas-logo-png/download/11017/"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hyperlink" Target="https://www.pngall.com/adidas-logo-png/download/1101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A5DD-1D51-4548-1AB1-52825C559D82}"/>
              </a:ext>
            </a:extLst>
          </p:cNvPr>
          <p:cNvSpPr>
            <a:spLocks noGrp="1"/>
          </p:cNvSpPr>
          <p:nvPr>
            <p:ph type="ctrTitle"/>
          </p:nvPr>
        </p:nvSpPr>
        <p:spPr>
          <a:xfrm>
            <a:off x="1523999" y="231113"/>
            <a:ext cx="9934937" cy="2292168"/>
          </a:xfrm>
        </p:spPr>
        <p:txBody>
          <a:bodyPr>
            <a:normAutofit/>
          </a:bodyPr>
          <a:lstStyle/>
          <a:p>
            <a:r>
              <a:rPr lang="en-US" sz="4800" dirty="0">
                <a:latin typeface="Bookman Old Style" panose="02050604050505020204" pitchFamily="18" charset="0"/>
              </a:rPr>
              <a:t>ADIDAS US MARKET ANALYSIS</a:t>
            </a:r>
          </a:p>
        </p:txBody>
      </p:sp>
      <p:sp>
        <p:nvSpPr>
          <p:cNvPr id="3" name="Subtitle 2">
            <a:extLst>
              <a:ext uri="{FF2B5EF4-FFF2-40B4-BE49-F238E27FC236}">
                <a16:creationId xmlns:a16="http://schemas.microsoft.com/office/drawing/2014/main" id="{B2752673-400D-4FF2-3327-AB6C7562F4D8}"/>
              </a:ext>
            </a:extLst>
          </p:cNvPr>
          <p:cNvSpPr>
            <a:spLocks noGrp="1"/>
          </p:cNvSpPr>
          <p:nvPr>
            <p:ph type="subTitle" idx="1"/>
          </p:nvPr>
        </p:nvSpPr>
        <p:spPr>
          <a:xfrm>
            <a:off x="1524000" y="3602038"/>
            <a:ext cx="9576122" cy="2127430"/>
          </a:xfrm>
        </p:spPr>
        <p:txBody>
          <a:bodyPr>
            <a:normAutofit fontScale="92500" lnSpcReduction="20000"/>
          </a:bodyPr>
          <a:lstStyle/>
          <a:p>
            <a:r>
              <a:rPr lang="en-US" sz="3400" dirty="0">
                <a:latin typeface="Brush Script MT" panose="03060802040406070304" pitchFamily="66" charset="0"/>
              </a:rPr>
              <a:t>PRESENTED BY</a:t>
            </a:r>
            <a:r>
              <a:rPr lang="en-US" dirty="0"/>
              <a:t>:</a:t>
            </a:r>
          </a:p>
          <a:p>
            <a:r>
              <a:rPr lang="en-US" dirty="0"/>
              <a:t> </a:t>
            </a:r>
          </a:p>
          <a:p>
            <a:r>
              <a:rPr lang="en-US" sz="3600" dirty="0">
                <a:latin typeface="Bookman Old Style" panose="02050604050505020204" pitchFamily="18" charset="0"/>
              </a:rPr>
              <a:t>AKPAN, INEMESIT EDET</a:t>
            </a:r>
          </a:p>
          <a:p>
            <a:endParaRPr lang="en-US" dirty="0"/>
          </a:p>
          <a:p>
            <a:r>
              <a:rPr lang="en-US" dirty="0"/>
              <a:t>							</a:t>
            </a:r>
            <a:r>
              <a:rPr lang="en-US" sz="2900" dirty="0">
                <a:latin typeface="Bahnschrift" panose="020B0502040204020203" pitchFamily="34" charset="0"/>
              </a:rPr>
              <a:t>24</a:t>
            </a:r>
            <a:r>
              <a:rPr lang="en-US" sz="2900" baseline="30000" dirty="0">
                <a:latin typeface="Bahnschrift" panose="020B0502040204020203" pitchFamily="34" charset="0"/>
              </a:rPr>
              <a:t>TH</a:t>
            </a:r>
            <a:r>
              <a:rPr lang="en-US" sz="2900" dirty="0">
                <a:latin typeface="Bahnschrift" panose="020B0502040204020203" pitchFamily="34" charset="0"/>
              </a:rPr>
              <a:t> OCTOBER,2024</a:t>
            </a:r>
          </a:p>
        </p:txBody>
      </p:sp>
    </p:spTree>
    <p:extLst>
      <p:ext uri="{BB962C8B-B14F-4D97-AF65-F5344CB8AC3E}">
        <p14:creationId xmlns:p14="http://schemas.microsoft.com/office/powerpoint/2010/main" val="2373679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3D16-3927-5B56-7D26-1ED74D7878E6}"/>
              </a:ext>
            </a:extLst>
          </p:cNvPr>
          <p:cNvSpPr>
            <a:spLocks noGrp="1"/>
          </p:cNvSpPr>
          <p:nvPr>
            <p:ph type="title"/>
          </p:nvPr>
        </p:nvSpPr>
        <p:spPr>
          <a:xfrm>
            <a:off x="3646583" y="164029"/>
            <a:ext cx="7806369" cy="791646"/>
          </a:xfrm>
          <a:solidFill>
            <a:schemeClr val="accent6">
              <a:lumMod val="50000"/>
            </a:schemeClr>
          </a:solidFill>
          <a:ln>
            <a:noFill/>
          </a:ln>
          <a:effectLst>
            <a:glow rad="139700">
              <a:schemeClr val="accent4">
                <a:satMod val="175000"/>
                <a:alpha val="40000"/>
              </a:schemeClr>
            </a:glow>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relaxedInset"/>
            <a:bevelB/>
          </a:sp3d>
        </p:spPr>
        <p:txBody>
          <a:bodyPr>
            <a:normAutofit/>
          </a:bodyPr>
          <a:lstStyle/>
          <a:p>
            <a:r>
              <a:rPr lang="en-US" sz="4000" dirty="0">
                <a:solidFill>
                  <a:schemeClr val="accent2">
                    <a:lumMod val="75000"/>
                  </a:schemeClr>
                </a:solidFill>
                <a:latin typeface="Bahnschrift" panose="020B0502040204020203" pitchFamily="34" charset="0"/>
              </a:rPr>
              <a:t>SALES TREND ANALYSIS</a:t>
            </a:r>
          </a:p>
        </p:txBody>
      </p:sp>
      <p:pic>
        <p:nvPicPr>
          <p:cNvPr id="6" name="Content Placeholder 5">
            <a:extLst>
              <a:ext uri="{FF2B5EF4-FFF2-40B4-BE49-F238E27FC236}">
                <a16:creationId xmlns:a16="http://schemas.microsoft.com/office/drawing/2014/main" id="{4F4BD455-01CE-9ABC-2D96-E9118DB59A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69065" y="1017058"/>
            <a:ext cx="7083846" cy="5427809"/>
          </a:xfrm>
        </p:spPr>
      </p:pic>
      <p:sp>
        <p:nvSpPr>
          <p:cNvPr id="4" name="Content Placeholder 3">
            <a:extLst>
              <a:ext uri="{FF2B5EF4-FFF2-40B4-BE49-F238E27FC236}">
                <a16:creationId xmlns:a16="http://schemas.microsoft.com/office/drawing/2014/main" id="{D57E76D9-3644-4535-9D61-73A817F4E062}"/>
              </a:ext>
            </a:extLst>
          </p:cNvPr>
          <p:cNvSpPr>
            <a:spLocks noGrp="1"/>
          </p:cNvSpPr>
          <p:nvPr>
            <p:ph sz="half" idx="2"/>
          </p:nvPr>
        </p:nvSpPr>
        <p:spPr>
          <a:xfrm>
            <a:off x="7557570" y="1104440"/>
            <a:ext cx="4529769" cy="5340427"/>
          </a:xfrm>
        </p:spPr>
        <p:txBody>
          <a:bodyPr>
            <a:noAutofit/>
          </a:bodyPr>
          <a:lstStyle/>
          <a:p>
            <a:pPr marL="0" indent="0">
              <a:buNone/>
            </a:pPr>
            <a:r>
              <a:rPr lang="en-US" sz="2000" dirty="0">
                <a:solidFill>
                  <a:schemeClr val="accent4">
                    <a:lumMod val="40000"/>
                    <a:lumOff val="60000"/>
                  </a:schemeClr>
                </a:solidFill>
                <a:latin typeface="Bookman Old Style" panose="02050604050505020204" pitchFamily="18" charset="0"/>
              </a:rPr>
              <a:t>I conducted an analysis of the Pivot Table to identify trends over time, which offers valuable insights into the fluctuations of total sales across various months.</a:t>
            </a:r>
          </a:p>
          <a:p>
            <a:pPr marL="0" indent="0">
              <a:buNone/>
            </a:pPr>
            <a:r>
              <a:rPr lang="en-US" sz="2000" dirty="0">
                <a:solidFill>
                  <a:schemeClr val="accent4">
                    <a:lumMod val="40000"/>
                    <a:lumOff val="60000"/>
                  </a:schemeClr>
                </a:solidFill>
                <a:latin typeface="Bookman Old Style" panose="02050604050505020204" pitchFamily="18" charset="0"/>
              </a:rPr>
              <a:t>The data highlights a promising overall increase in total sales, despite some fluctuations. A noteworthy observation is the decline in total sales from May to June in 2020, which presents an opportunity for investigation and improvement. The line graph demonstrates a consistent upward trend in total sales, with July marking a peak in sales. This trend suggests a positive trajectory that we can build upon moving forward.</a:t>
            </a:r>
          </a:p>
        </p:txBody>
      </p:sp>
      <p:pic>
        <p:nvPicPr>
          <p:cNvPr id="7" name="Picture 6">
            <a:extLst>
              <a:ext uri="{FF2B5EF4-FFF2-40B4-BE49-F238E27FC236}">
                <a16:creationId xmlns:a16="http://schemas.microsoft.com/office/drawing/2014/main" id="{62B62FC4-8363-31A2-DDF0-9928296C359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637923" y="164029"/>
            <a:ext cx="2294872" cy="696302"/>
          </a:xfrm>
          <a:prstGeom prst="rect">
            <a:avLst/>
          </a:prstGeom>
        </p:spPr>
      </p:pic>
      <p:sp>
        <p:nvSpPr>
          <p:cNvPr id="8" name="Rectangle 7">
            <a:extLst>
              <a:ext uri="{FF2B5EF4-FFF2-40B4-BE49-F238E27FC236}">
                <a16:creationId xmlns:a16="http://schemas.microsoft.com/office/drawing/2014/main" id="{6C34D6B1-2F01-C44A-8C5A-E227B93B23A0}"/>
              </a:ext>
            </a:extLst>
          </p:cNvPr>
          <p:cNvSpPr/>
          <p:nvPr/>
        </p:nvSpPr>
        <p:spPr>
          <a:xfrm>
            <a:off x="-1838" y="6532249"/>
            <a:ext cx="12191999" cy="352302"/>
          </a:xfrm>
          <a:prstGeom prst="rect">
            <a:avLst/>
          </a:prstGeom>
          <a:solidFill>
            <a:schemeClr val="accent6">
              <a:lumMod val="50000"/>
            </a:schemeClr>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816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C87252-3E9D-7A77-5CF1-46910135CD4D}"/>
              </a:ext>
            </a:extLst>
          </p:cNvPr>
          <p:cNvSpPr>
            <a:spLocks noGrp="1"/>
          </p:cNvSpPr>
          <p:nvPr>
            <p:ph type="title"/>
          </p:nvPr>
        </p:nvSpPr>
        <p:spPr>
          <a:xfrm>
            <a:off x="22034" y="88135"/>
            <a:ext cx="12158949" cy="550843"/>
          </a:xfrm>
          <a:solidFill>
            <a:schemeClr val="accent6">
              <a:lumMod val="50000"/>
            </a:schemeClr>
          </a:solidFill>
          <a:ln>
            <a:noFill/>
          </a:ln>
          <a:effectLst>
            <a:glow rad="1397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algn="ctr"/>
            <a:r>
              <a:rPr lang="en-US" dirty="0">
                <a:solidFill>
                  <a:schemeClr val="accent2">
                    <a:lumMod val="75000"/>
                  </a:schemeClr>
                </a:solidFill>
                <a:latin typeface="Bahnschrift" panose="020B0502040204020203" pitchFamily="34" charset="0"/>
              </a:rPr>
              <a:t>RECOMMENDATION</a:t>
            </a:r>
          </a:p>
        </p:txBody>
      </p:sp>
      <p:sp>
        <p:nvSpPr>
          <p:cNvPr id="8" name="Content Placeholder 7">
            <a:extLst>
              <a:ext uri="{FF2B5EF4-FFF2-40B4-BE49-F238E27FC236}">
                <a16:creationId xmlns:a16="http://schemas.microsoft.com/office/drawing/2014/main" id="{43CEA75C-D372-F15F-5034-10892C1E57D8}"/>
              </a:ext>
            </a:extLst>
          </p:cNvPr>
          <p:cNvSpPr>
            <a:spLocks noGrp="1"/>
          </p:cNvSpPr>
          <p:nvPr>
            <p:ph idx="1"/>
          </p:nvPr>
        </p:nvSpPr>
        <p:spPr>
          <a:xfrm>
            <a:off x="11017" y="793213"/>
            <a:ext cx="12158949" cy="6064787"/>
          </a:xfrm>
        </p:spPr>
        <p:txBody>
          <a:bodyPr>
            <a:noAutofit/>
          </a:bodyPr>
          <a:lstStyle/>
          <a:p>
            <a:pPr>
              <a:buFont typeface="Wingdings" panose="05000000000000000000" pitchFamily="2" charset="2"/>
              <a:buChar char="Ø"/>
            </a:pPr>
            <a:r>
              <a:rPr lang="en-GB" sz="2700" b="0" i="0" dirty="0">
                <a:solidFill>
                  <a:schemeClr val="accent3">
                    <a:lumMod val="40000"/>
                    <a:lumOff val="60000"/>
                  </a:schemeClr>
                </a:solidFill>
                <a:effectLst/>
                <a:latin typeface="Bookman Old Style" panose="02050604050505020204" pitchFamily="18" charset="0"/>
              </a:rPr>
              <a:t>Invest in targeted online marketing campaigns, offer competitive pricing, promotions; Implement seamless omnichannel experience and leverage social media and influencer partnership to boost online sales.</a:t>
            </a:r>
          </a:p>
          <a:p>
            <a:pPr>
              <a:buFont typeface="Wingdings" panose="05000000000000000000" pitchFamily="2" charset="2"/>
              <a:buChar char="Ø"/>
            </a:pPr>
            <a:r>
              <a:rPr lang="en-GB" sz="2700" dirty="0">
                <a:solidFill>
                  <a:schemeClr val="accent3">
                    <a:lumMod val="40000"/>
                    <a:lumOff val="60000"/>
                  </a:schemeClr>
                </a:solidFill>
                <a:latin typeface="Bookman Old Style" panose="02050604050505020204" pitchFamily="18" charset="0"/>
              </a:rPr>
              <a:t>Create a review box for customers to share their experiences with retailers.</a:t>
            </a:r>
          </a:p>
          <a:p>
            <a:pPr>
              <a:buFont typeface="Wingdings" panose="05000000000000000000" pitchFamily="2" charset="2"/>
              <a:buChar char="Ø"/>
            </a:pPr>
            <a:r>
              <a:rPr lang="en-GB" sz="2700" b="0" i="0" dirty="0">
                <a:solidFill>
                  <a:schemeClr val="accent3">
                    <a:lumMod val="40000"/>
                    <a:lumOff val="60000"/>
                  </a:schemeClr>
                </a:solidFill>
                <a:effectLst/>
                <a:latin typeface="Bookman Old Style" panose="02050604050505020204" pitchFamily="18" charset="0"/>
              </a:rPr>
              <a:t>The highest sales were from West Gear store; I would recommend that the store should always have all products in stock during all periods to maximize profit.</a:t>
            </a:r>
          </a:p>
          <a:p>
            <a:pPr>
              <a:buFont typeface="Wingdings" panose="05000000000000000000" pitchFamily="2" charset="2"/>
              <a:buChar char="Ø"/>
            </a:pPr>
            <a:r>
              <a:rPr lang="en-GB" sz="2700" dirty="0">
                <a:solidFill>
                  <a:schemeClr val="accent3">
                    <a:lumMod val="40000"/>
                    <a:lumOff val="60000"/>
                  </a:schemeClr>
                </a:solidFill>
                <a:latin typeface="Bookman Old Style" panose="02050604050505020204" pitchFamily="18" charset="0"/>
              </a:rPr>
              <a:t>Develop strategies to enhance operations during summer, given its importance for sales. These strategies may include curating product offerings that cater specifically to customers’ needs during this season.</a:t>
            </a:r>
          </a:p>
          <a:p>
            <a:pPr>
              <a:buFont typeface="Wingdings" panose="05000000000000000000" pitchFamily="2" charset="2"/>
              <a:buChar char="Ø"/>
            </a:pPr>
            <a:r>
              <a:rPr lang="en-GB" sz="2700" dirty="0">
                <a:solidFill>
                  <a:schemeClr val="accent3">
                    <a:lumMod val="40000"/>
                    <a:lumOff val="60000"/>
                  </a:schemeClr>
                </a:solidFill>
                <a:latin typeface="Bookman Old Style" panose="02050604050505020204" pitchFamily="18" charset="0"/>
              </a:rPr>
              <a:t>Continuously monitor sales performance, track key performance </a:t>
            </a:r>
            <a:r>
              <a:rPr lang="en-GB" sz="2700" dirty="0" err="1">
                <a:solidFill>
                  <a:schemeClr val="accent3">
                    <a:lumMod val="40000"/>
                    <a:lumOff val="60000"/>
                  </a:schemeClr>
                </a:solidFill>
                <a:latin typeface="Bookman Old Style" panose="02050604050505020204" pitchFamily="18" charset="0"/>
              </a:rPr>
              <a:t>indicaors</a:t>
            </a:r>
            <a:r>
              <a:rPr lang="en-GB" sz="2700" dirty="0">
                <a:solidFill>
                  <a:schemeClr val="accent3">
                    <a:lumMod val="40000"/>
                    <a:lumOff val="60000"/>
                  </a:schemeClr>
                </a:solidFill>
                <a:latin typeface="Bookman Old Style" panose="02050604050505020204" pitchFamily="18" charset="0"/>
              </a:rPr>
              <a:t>, and gather marketing messages. </a:t>
            </a:r>
            <a:endParaRPr lang="en-GB" sz="2700" b="0" i="0" dirty="0">
              <a:solidFill>
                <a:schemeClr val="accent3">
                  <a:lumMod val="40000"/>
                  <a:lumOff val="60000"/>
                </a:schemeClr>
              </a:solidFill>
              <a:effectLst/>
              <a:latin typeface="Bookman Old Style" panose="02050604050505020204" pitchFamily="18" charset="0"/>
            </a:endParaRPr>
          </a:p>
          <a:p>
            <a:pPr>
              <a:buFont typeface="Wingdings" panose="05000000000000000000" pitchFamily="2" charset="2"/>
              <a:buChar char="Ø"/>
            </a:pPr>
            <a:endParaRPr lang="en-US" sz="2700" dirty="0">
              <a:solidFill>
                <a:schemeClr val="accent3">
                  <a:lumMod val="40000"/>
                  <a:lumOff val="60000"/>
                </a:schemeClr>
              </a:solidFill>
            </a:endParaRPr>
          </a:p>
          <a:p>
            <a:endParaRPr lang="en-US" sz="2700" dirty="0">
              <a:solidFill>
                <a:schemeClr val="accent3">
                  <a:lumMod val="40000"/>
                  <a:lumOff val="60000"/>
                </a:schemeClr>
              </a:solidFill>
            </a:endParaRPr>
          </a:p>
        </p:txBody>
      </p:sp>
    </p:spTree>
    <p:extLst>
      <p:ext uri="{BB962C8B-B14F-4D97-AF65-F5344CB8AC3E}">
        <p14:creationId xmlns:p14="http://schemas.microsoft.com/office/powerpoint/2010/main" val="2580780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77E8CB-27CB-E9DD-2CCA-4326794F39D1}"/>
              </a:ext>
            </a:extLst>
          </p:cNvPr>
          <p:cNvSpPr>
            <a:spLocks noGrp="1"/>
          </p:cNvSpPr>
          <p:nvPr>
            <p:ph type="title"/>
          </p:nvPr>
        </p:nvSpPr>
        <p:spPr>
          <a:xfrm>
            <a:off x="0" y="78686"/>
            <a:ext cx="12192000" cy="747579"/>
          </a:xfrm>
          <a:solidFill>
            <a:schemeClr val="accent6">
              <a:lumMod val="50000"/>
            </a:schemeClr>
          </a:solidFill>
          <a:ln>
            <a:noFill/>
          </a:ln>
          <a:effectLst>
            <a:glow rad="139700">
              <a:schemeClr val="accent4">
                <a:satMod val="175000"/>
                <a:alpha val="40000"/>
              </a:schemeClr>
            </a:glow>
          </a:effectLst>
          <a:scene3d>
            <a:camera prst="orthographicFront">
              <a:rot lat="0" lon="0" rev="0"/>
            </a:camera>
            <a:lightRig rig="contrasting" dir="t">
              <a:rot lat="0" lon="0" rev="1500000"/>
            </a:lightRig>
          </a:scene3d>
          <a:sp3d prstMaterial="metal">
            <a:bevelT w="88900" h="88900" prst="angle"/>
          </a:sp3d>
        </p:spPr>
        <p:txBody>
          <a:bodyPr/>
          <a:lstStyle/>
          <a:p>
            <a:pPr algn="ctr"/>
            <a:r>
              <a:rPr lang="en-US" dirty="0">
                <a:solidFill>
                  <a:schemeClr val="accent2">
                    <a:lumMod val="75000"/>
                  </a:schemeClr>
                </a:solidFill>
                <a:latin typeface="Bahnschrift" panose="020B0502040204020203" pitchFamily="34" charset="0"/>
              </a:rPr>
              <a:t>CONCLUSION</a:t>
            </a:r>
          </a:p>
        </p:txBody>
      </p:sp>
      <p:sp>
        <p:nvSpPr>
          <p:cNvPr id="6" name="Content Placeholder 5">
            <a:extLst>
              <a:ext uri="{FF2B5EF4-FFF2-40B4-BE49-F238E27FC236}">
                <a16:creationId xmlns:a16="http://schemas.microsoft.com/office/drawing/2014/main" id="{C6FABFBC-CC2B-981B-0C64-20F61A279318}"/>
              </a:ext>
            </a:extLst>
          </p:cNvPr>
          <p:cNvSpPr>
            <a:spLocks noGrp="1"/>
          </p:cNvSpPr>
          <p:nvPr>
            <p:ph idx="1"/>
          </p:nvPr>
        </p:nvSpPr>
        <p:spPr>
          <a:xfrm>
            <a:off x="304800" y="1010376"/>
            <a:ext cx="11582400" cy="5768937"/>
          </a:xfrm>
        </p:spPr>
        <p:txBody>
          <a:bodyPr>
            <a:normAutofit/>
          </a:bodyPr>
          <a:lstStyle/>
          <a:p>
            <a:pPr marL="0" indent="0">
              <a:lnSpc>
                <a:spcPct val="150000"/>
              </a:lnSpc>
              <a:buNone/>
            </a:pPr>
            <a:r>
              <a:rPr lang="en-GB" sz="3200" b="0" i="0" dirty="0">
                <a:solidFill>
                  <a:schemeClr val="accent3">
                    <a:lumMod val="20000"/>
                    <a:lumOff val="80000"/>
                  </a:schemeClr>
                </a:solidFill>
                <a:effectLst/>
                <a:latin typeface="Bookman Old Style" panose="02050604050505020204" pitchFamily="18" charset="0"/>
              </a:rPr>
              <a:t>The analysis of Adidas’s sales data across multiple retailers and products provides valuable insights into market performance and consumer behaviour. By leveraging these insights, Adidas can refine its marketing strategies, enhance product offerings, and ultimately improve sales across its retail network.</a:t>
            </a:r>
            <a:endParaRPr lang="en-US" sz="3200" dirty="0">
              <a:solidFill>
                <a:schemeClr val="accent3">
                  <a:lumMod val="20000"/>
                  <a:lumOff val="80000"/>
                </a:schemeClr>
              </a:solidFill>
              <a:latin typeface="Bookman Old Style" panose="02050604050505020204" pitchFamily="18" charset="0"/>
            </a:endParaRPr>
          </a:p>
        </p:txBody>
      </p:sp>
    </p:spTree>
    <p:extLst>
      <p:ext uri="{BB962C8B-B14F-4D97-AF65-F5344CB8AC3E}">
        <p14:creationId xmlns:p14="http://schemas.microsoft.com/office/powerpoint/2010/main" val="1836620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A2C9B-3AAF-11D8-1CE9-5A7092CFE8E7}"/>
              </a:ext>
            </a:extLst>
          </p:cNvPr>
          <p:cNvSpPr>
            <a:spLocks noGrp="1"/>
          </p:cNvSpPr>
          <p:nvPr>
            <p:ph type="title"/>
          </p:nvPr>
        </p:nvSpPr>
        <p:spPr>
          <a:xfrm>
            <a:off x="676406" y="0"/>
            <a:ext cx="9419572" cy="774743"/>
          </a:xfrm>
          <a:solidFill>
            <a:schemeClr val="accent6">
              <a:lumMod val="50000"/>
            </a:schemeClr>
          </a:solidFill>
          <a:ln>
            <a:noFill/>
          </a:ln>
          <a:effectLst>
            <a:glow rad="139700">
              <a:schemeClr val="accent4">
                <a:satMod val="175000"/>
                <a:alpha val="40000"/>
              </a:schemeClr>
            </a:glow>
            <a:outerShdw blurRad="184150" dist="241300" dir="11520000" sx="110000" sy="110000" algn="ctr">
              <a:srgbClr val="000000">
                <a:alpha val="18000"/>
              </a:srgbClr>
            </a:outerShdw>
          </a:effectLst>
          <a:scene3d>
            <a:camera prst="perspectiveRelaxedModerately"/>
            <a:lightRig rig="flood" dir="t">
              <a:rot lat="0" lon="0" rev="13800000"/>
            </a:lightRig>
          </a:scene3d>
          <a:sp3d extrusionH="107950" prstMaterial="plastic">
            <a:bevelT w="82550" h="63500" prst="divot"/>
            <a:bevelB/>
          </a:sp3d>
        </p:spPr>
        <p:txBody>
          <a:bodyPr>
            <a:normAutofit/>
          </a:bodyPr>
          <a:lstStyle/>
          <a:p>
            <a:pPr algn="ctr"/>
            <a:r>
              <a:rPr lang="en-US" sz="4000" dirty="0">
                <a:solidFill>
                  <a:schemeClr val="bg2"/>
                </a:solidFill>
                <a:latin typeface="Bahnschrift" panose="020B0502040204020203" pitchFamily="34" charset="0"/>
              </a:rPr>
              <a:t>INTERACTIVE DASHBOARD</a:t>
            </a:r>
          </a:p>
        </p:txBody>
      </p:sp>
      <p:pic>
        <p:nvPicPr>
          <p:cNvPr id="5" name="Content Placeholder 4">
            <a:extLst>
              <a:ext uri="{FF2B5EF4-FFF2-40B4-BE49-F238E27FC236}">
                <a16:creationId xmlns:a16="http://schemas.microsoft.com/office/drawing/2014/main" id="{5F0326BD-A27B-ED75-BE88-33085BE788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34" y="889348"/>
            <a:ext cx="11974881" cy="5837129"/>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0" name="Picture 9">
            <a:extLst>
              <a:ext uri="{FF2B5EF4-FFF2-40B4-BE49-F238E27FC236}">
                <a16:creationId xmlns:a16="http://schemas.microsoft.com/office/drawing/2014/main" id="{AC67627C-CBE8-EC80-C408-6E25842A36C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897129" y="66814"/>
            <a:ext cx="2294872" cy="696302"/>
          </a:xfrm>
          <a:prstGeom prst="rect">
            <a:avLst/>
          </a:prstGeom>
        </p:spPr>
      </p:pic>
    </p:spTree>
    <p:extLst>
      <p:ext uri="{BB962C8B-B14F-4D97-AF65-F5344CB8AC3E}">
        <p14:creationId xmlns:p14="http://schemas.microsoft.com/office/powerpoint/2010/main" val="1149583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AFA2-EA1D-E1DF-DF58-5139603B35C3}"/>
              </a:ext>
            </a:extLst>
          </p:cNvPr>
          <p:cNvSpPr>
            <a:spLocks noGrp="1"/>
          </p:cNvSpPr>
          <p:nvPr>
            <p:ph type="title"/>
          </p:nvPr>
        </p:nvSpPr>
        <p:spPr>
          <a:xfrm>
            <a:off x="3018773" y="168356"/>
            <a:ext cx="8204548" cy="734469"/>
          </a:xfrm>
          <a:solidFill>
            <a:schemeClr val="accent6">
              <a:lumMod val="50000"/>
            </a:schemeClr>
          </a:solidFill>
          <a:ln>
            <a:noFill/>
          </a:ln>
          <a:effectLst>
            <a:glow rad="139700">
              <a:schemeClr val="accent4">
                <a:satMod val="175000"/>
                <a:alpha val="40000"/>
              </a:schemeClr>
            </a:glow>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a:normAutofit fontScale="90000"/>
          </a:bodyPr>
          <a:lstStyle/>
          <a:p>
            <a:pPr algn="ctr"/>
            <a:r>
              <a:rPr lang="en-US" sz="6600" dirty="0">
                <a:solidFill>
                  <a:schemeClr val="accent2">
                    <a:lumMod val="75000"/>
                  </a:schemeClr>
                </a:solidFill>
                <a:latin typeface="Bahnschrift" panose="020B0502040204020203" pitchFamily="34" charset="0"/>
              </a:rPr>
              <a:t>INTRODUCTION</a:t>
            </a:r>
          </a:p>
        </p:txBody>
      </p:sp>
      <p:sp>
        <p:nvSpPr>
          <p:cNvPr id="3" name="Content Placeholder 2">
            <a:extLst>
              <a:ext uri="{FF2B5EF4-FFF2-40B4-BE49-F238E27FC236}">
                <a16:creationId xmlns:a16="http://schemas.microsoft.com/office/drawing/2014/main" id="{2E45BC6A-5562-424B-C3E4-4A0E095781C6}"/>
              </a:ext>
            </a:extLst>
          </p:cNvPr>
          <p:cNvSpPr>
            <a:spLocks noGrp="1"/>
          </p:cNvSpPr>
          <p:nvPr>
            <p:ph idx="1"/>
          </p:nvPr>
        </p:nvSpPr>
        <p:spPr>
          <a:xfrm>
            <a:off x="104173" y="1261642"/>
            <a:ext cx="11887200" cy="5428002"/>
          </a:xfrm>
        </p:spPr>
        <p:txBody>
          <a:bodyPr>
            <a:noAutofit/>
          </a:bodyPr>
          <a:lstStyle/>
          <a:p>
            <a:pPr marL="0" indent="0">
              <a:lnSpc>
                <a:spcPct val="150000"/>
              </a:lnSpc>
              <a:buNone/>
            </a:pPr>
            <a:r>
              <a:rPr lang="en-US" sz="2100" dirty="0">
                <a:solidFill>
                  <a:schemeClr val="accent3">
                    <a:lumMod val="40000"/>
                    <a:lumOff val="60000"/>
                  </a:schemeClr>
                </a:solidFill>
                <a:latin typeface="Bookman Old Style" panose="02050604050505020204" pitchFamily="18" charset="0"/>
              </a:rPr>
              <a:t>Adidas is a prominent global brand in sports apparel and footwear, operating in a highly competitive market. To maintain its market share and foster growth, the company must continually analyze its sales performance, customer preferences, and the effectiveness of its marketing strategies. This analysis leverages the Adidas dataset to offer actionable insights into sales trends, customer behavior, and marketing performance.</a:t>
            </a:r>
          </a:p>
          <a:p>
            <a:pPr marL="0" indent="0">
              <a:lnSpc>
                <a:spcPct val="150000"/>
              </a:lnSpc>
              <a:buNone/>
            </a:pPr>
            <a:r>
              <a:rPr lang="en-US" sz="2100" dirty="0">
                <a:solidFill>
                  <a:schemeClr val="accent3">
                    <a:lumMod val="40000"/>
                    <a:lumOff val="60000"/>
                  </a:schemeClr>
                </a:solidFill>
                <a:latin typeface="Bookman Old Style" panose="02050604050505020204" pitchFamily="18" charset="0"/>
              </a:rPr>
              <a:t>	In this report, I provide a detailed analysis of Adidas sales data using Excel. This personal project aims to improve my data analysis skills by utilizing Excel’s data manipulation and visualization tools to lay bare important insights into sales  performance, trends, and patterns. Join me as I explore the data to highlight valuable information that can inform strategic decision-making and improve business outcomes for Adidas.</a:t>
            </a:r>
          </a:p>
        </p:txBody>
      </p:sp>
      <p:pic>
        <p:nvPicPr>
          <p:cNvPr id="12" name="Picture 11">
            <a:extLst>
              <a:ext uri="{FF2B5EF4-FFF2-40B4-BE49-F238E27FC236}">
                <a16:creationId xmlns:a16="http://schemas.microsoft.com/office/drawing/2014/main" id="{77BC16D6-7C6D-2BCE-9C06-29A3C957327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696501" y="187439"/>
            <a:ext cx="2294872" cy="696302"/>
          </a:xfrm>
          <a:prstGeom prst="rect">
            <a:avLst/>
          </a:prstGeom>
        </p:spPr>
      </p:pic>
    </p:spTree>
    <p:extLst>
      <p:ext uri="{BB962C8B-B14F-4D97-AF65-F5344CB8AC3E}">
        <p14:creationId xmlns:p14="http://schemas.microsoft.com/office/powerpoint/2010/main" val="368022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ADAA-6A73-3B5D-55BB-F296DF4FBFE7}"/>
              </a:ext>
            </a:extLst>
          </p:cNvPr>
          <p:cNvSpPr>
            <a:spLocks noGrp="1"/>
          </p:cNvSpPr>
          <p:nvPr>
            <p:ph type="title"/>
          </p:nvPr>
        </p:nvSpPr>
        <p:spPr>
          <a:xfrm>
            <a:off x="3068876" y="180518"/>
            <a:ext cx="8417491" cy="825118"/>
          </a:xfrm>
          <a:solidFill>
            <a:schemeClr val="accent6">
              <a:lumMod val="50000"/>
            </a:schemeClr>
          </a:solidFill>
          <a:ln>
            <a:noFill/>
          </a:ln>
          <a:effectLst>
            <a:glow rad="139700">
              <a:schemeClr val="accent4">
                <a:satMod val="175000"/>
                <a:alpha val="40000"/>
              </a:schemeClr>
            </a:glow>
            <a:outerShdw blurRad="184150" dist="241300" dir="11520000" sx="110000" sy="110000" algn="ctr">
              <a:srgbClr val="000000">
                <a:alpha val="18000"/>
              </a:srgbClr>
            </a:outerShdw>
            <a:softEdge rad="0"/>
          </a:effectLst>
          <a:scene3d>
            <a:camera prst="perspectiveFront" fov="5100000">
              <a:rot lat="0" lon="2100000" rev="0"/>
            </a:camera>
            <a:lightRig rig="flood" dir="t">
              <a:rot lat="0" lon="0" rev="13800000"/>
            </a:lightRig>
          </a:scene3d>
          <a:sp3d extrusionH="107950" prstMaterial="plastic">
            <a:bevelT w="82550" h="63500" prst="divot"/>
            <a:bevelB/>
          </a:sp3d>
        </p:spPr>
        <p:txBody>
          <a:bodyPr>
            <a:noAutofit/>
          </a:bodyPr>
          <a:lstStyle/>
          <a:p>
            <a:pPr algn="ctr"/>
            <a:r>
              <a:rPr lang="en-US" sz="5900" dirty="0">
                <a:solidFill>
                  <a:schemeClr val="accent2">
                    <a:lumMod val="75000"/>
                  </a:schemeClr>
                </a:solidFill>
                <a:latin typeface="Bahnschrift" panose="020B0502040204020203" pitchFamily="34" charset="0"/>
              </a:rPr>
              <a:t>DATASET</a:t>
            </a:r>
          </a:p>
        </p:txBody>
      </p:sp>
      <p:sp>
        <p:nvSpPr>
          <p:cNvPr id="3" name="Text Placeholder 2">
            <a:extLst>
              <a:ext uri="{FF2B5EF4-FFF2-40B4-BE49-F238E27FC236}">
                <a16:creationId xmlns:a16="http://schemas.microsoft.com/office/drawing/2014/main" id="{DAD69DB6-9DF7-1578-1917-620A9B28FF78}"/>
              </a:ext>
            </a:extLst>
          </p:cNvPr>
          <p:cNvSpPr>
            <a:spLocks noGrp="1"/>
          </p:cNvSpPr>
          <p:nvPr>
            <p:ph type="body" idx="1"/>
          </p:nvPr>
        </p:nvSpPr>
        <p:spPr>
          <a:xfrm>
            <a:off x="173620" y="1458410"/>
            <a:ext cx="11817751" cy="5081286"/>
          </a:xfrm>
        </p:spPr>
        <p:txBody>
          <a:bodyPr>
            <a:noAutofit/>
          </a:bodyPr>
          <a:lstStyle/>
          <a:p>
            <a:r>
              <a:rPr lang="en-US" sz="3600" dirty="0">
                <a:solidFill>
                  <a:schemeClr val="accent3">
                    <a:lumMod val="40000"/>
                    <a:lumOff val="60000"/>
                  </a:schemeClr>
                </a:solidFill>
                <a:latin typeface="Bookman Old Style" panose="02050604050505020204" pitchFamily="18" charset="0"/>
              </a:rPr>
              <a:t>The dataset utilized for this analysis was sourced online from Kaggle and encompasses Adidas sales data from 2020 to 2021. It features comprehensive information on sales transaction, including product categories, quantities sold, sales revenue, and regional sales performance. This dataset serves as a strong foundation for constructing insightful analyses of sales trends and patterns across these two years, allowing for a deeper understanding of market dynamics and strategic opportunities.</a:t>
            </a:r>
          </a:p>
        </p:txBody>
      </p:sp>
      <p:pic>
        <p:nvPicPr>
          <p:cNvPr id="4" name="Picture 3">
            <a:extLst>
              <a:ext uri="{FF2B5EF4-FFF2-40B4-BE49-F238E27FC236}">
                <a16:creationId xmlns:a16="http://schemas.microsoft.com/office/drawing/2014/main" id="{FFF4B3D1-129A-3E03-6791-A44FE445056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022394" y="187570"/>
            <a:ext cx="2294872" cy="696302"/>
          </a:xfrm>
          <a:prstGeom prst="rect">
            <a:avLst/>
          </a:prstGeom>
        </p:spPr>
      </p:pic>
    </p:spTree>
    <p:extLst>
      <p:ext uri="{BB962C8B-B14F-4D97-AF65-F5344CB8AC3E}">
        <p14:creationId xmlns:p14="http://schemas.microsoft.com/office/powerpoint/2010/main" val="537364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5E76-087C-5556-3765-F2F09BA15A9C}"/>
              </a:ext>
            </a:extLst>
          </p:cNvPr>
          <p:cNvSpPr>
            <a:spLocks noGrp="1"/>
          </p:cNvSpPr>
          <p:nvPr>
            <p:ph type="title"/>
          </p:nvPr>
        </p:nvSpPr>
        <p:spPr>
          <a:xfrm>
            <a:off x="3256767" y="150312"/>
            <a:ext cx="8217074" cy="676406"/>
          </a:xfrm>
          <a:solidFill>
            <a:schemeClr val="accent6">
              <a:lumMod val="50000"/>
            </a:schemeClr>
          </a:solidFill>
          <a:ln>
            <a:noFill/>
          </a:ln>
          <a:effectLst>
            <a:glow rad="139700">
              <a:schemeClr val="accent4">
                <a:satMod val="175000"/>
                <a:alpha val="40000"/>
              </a:schemeClr>
            </a:glow>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a:normAutofit fontScale="90000"/>
          </a:bodyPr>
          <a:lstStyle/>
          <a:p>
            <a:pPr algn="ctr"/>
            <a:r>
              <a:rPr lang="en-US" dirty="0">
                <a:solidFill>
                  <a:schemeClr val="accent2">
                    <a:lumMod val="75000"/>
                  </a:schemeClr>
                </a:solidFill>
                <a:latin typeface="Bahnschrift" panose="020B0502040204020203" pitchFamily="34" charset="0"/>
              </a:rPr>
              <a:t>ANALYSIS SUMMARY</a:t>
            </a:r>
          </a:p>
        </p:txBody>
      </p:sp>
      <p:sp>
        <p:nvSpPr>
          <p:cNvPr id="3" name="Content Placeholder 2">
            <a:extLst>
              <a:ext uri="{FF2B5EF4-FFF2-40B4-BE49-F238E27FC236}">
                <a16:creationId xmlns:a16="http://schemas.microsoft.com/office/drawing/2014/main" id="{58997E20-4865-CC67-898F-C2228105E24D}"/>
              </a:ext>
            </a:extLst>
          </p:cNvPr>
          <p:cNvSpPr>
            <a:spLocks noGrp="1"/>
          </p:cNvSpPr>
          <p:nvPr>
            <p:ph idx="1"/>
          </p:nvPr>
        </p:nvSpPr>
        <p:spPr>
          <a:xfrm>
            <a:off x="177113" y="907207"/>
            <a:ext cx="11837773" cy="5741473"/>
          </a:xfrm>
        </p:spPr>
        <p:txBody>
          <a:bodyPr>
            <a:noAutofit/>
          </a:bodyPr>
          <a:lstStyle/>
          <a:p>
            <a:pPr marL="0" indent="0">
              <a:buNone/>
            </a:pPr>
            <a:r>
              <a:rPr lang="en-US" sz="2100" dirty="0">
                <a:solidFill>
                  <a:schemeClr val="accent3">
                    <a:lumMod val="40000"/>
                    <a:lumOff val="60000"/>
                  </a:schemeClr>
                </a:solidFill>
                <a:latin typeface="Bookman Old Style" panose="02050604050505020204" pitchFamily="18" charset="0"/>
              </a:rPr>
              <a:t>The analysis was conducted using Excel, and I approached it through a structured process outlined below:</a:t>
            </a:r>
          </a:p>
          <a:p>
            <a:pPr marL="0" indent="0">
              <a:buNone/>
            </a:pPr>
            <a:r>
              <a:rPr lang="en-US" sz="2400" b="1" i="1" u="sng" dirty="0">
                <a:solidFill>
                  <a:schemeClr val="accent3">
                    <a:lumMod val="40000"/>
                    <a:lumOff val="60000"/>
                  </a:schemeClr>
                </a:solidFill>
                <a:latin typeface="Bookman Old Style" panose="02050604050505020204" pitchFamily="18" charset="0"/>
              </a:rPr>
              <a:t>Data cleaning</a:t>
            </a:r>
            <a:r>
              <a:rPr lang="en-US" sz="2100" dirty="0">
                <a:solidFill>
                  <a:schemeClr val="accent3">
                    <a:lumMod val="40000"/>
                    <a:lumOff val="60000"/>
                  </a:schemeClr>
                </a:solidFill>
                <a:latin typeface="Bookman Old Style" panose="02050604050505020204" pitchFamily="18" charset="0"/>
              </a:rPr>
              <a:t>:</a:t>
            </a:r>
          </a:p>
          <a:p>
            <a:pPr marL="0" indent="0">
              <a:buNone/>
            </a:pPr>
            <a:r>
              <a:rPr lang="en-US" sz="2100" dirty="0">
                <a:solidFill>
                  <a:schemeClr val="accent3">
                    <a:lumMod val="40000"/>
                    <a:lumOff val="60000"/>
                  </a:schemeClr>
                </a:solidFill>
                <a:latin typeface="Bookman Old Style" panose="02050604050505020204" pitchFamily="18" charset="0"/>
              </a:rPr>
              <a:t>To ensure the dataset’s quality, I conducted a thorough evaluation focusing on consistency, reliability, completeness, duplicates, and spelling errors. Verification checks were systemically performed, reinforcing the integrity and cleanliness of the data.</a:t>
            </a:r>
          </a:p>
          <a:p>
            <a:pPr marL="0" indent="0">
              <a:buNone/>
            </a:pPr>
            <a:endParaRPr lang="en-US" sz="2100" dirty="0">
              <a:solidFill>
                <a:schemeClr val="accent3">
                  <a:lumMod val="40000"/>
                  <a:lumOff val="60000"/>
                </a:schemeClr>
              </a:solidFill>
              <a:latin typeface="Bookman Old Style" panose="02050604050505020204" pitchFamily="18" charset="0"/>
            </a:endParaRPr>
          </a:p>
          <a:p>
            <a:pPr marL="0" indent="0">
              <a:buNone/>
            </a:pPr>
            <a:r>
              <a:rPr lang="en-US" sz="2400" b="1" i="1" u="sng" dirty="0">
                <a:solidFill>
                  <a:schemeClr val="accent3">
                    <a:lumMod val="40000"/>
                    <a:lumOff val="60000"/>
                  </a:schemeClr>
                </a:solidFill>
                <a:latin typeface="Bookman Old Style" panose="02050604050505020204" pitchFamily="18" charset="0"/>
              </a:rPr>
              <a:t>Data Analysis</a:t>
            </a:r>
            <a:r>
              <a:rPr lang="en-US" sz="2100" dirty="0">
                <a:solidFill>
                  <a:schemeClr val="accent3">
                    <a:lumMod val="40000"/>
                    <a:lumOff val="60000"/>
                  </a:schemeClr>
                </a:solidFill>
                <a:latin typeface="Bookman Old Style" panose="02050604050505020204" pitchFamily="18" charset="0"/>
              </a:rPr>
              <a:t>:</a:t>
            </a:r>
          </a:p>
          <a:p>
            <a:pPr marL="0" indent="0">
              <a:buNone/>
            </a:pPr>
            <a:r>
              <a:rPr lang="en-US" sz="2100" dirty="0">
                <a:solidFill>
                  <a:schemeClr val="accent3">
                    <a:lumMod val="40000"/>
                    <a:lumOff val="60000"/>
                  </a:schemeClr>
                </a:solidFill>
                <a:latin typeface="Bookman Old Style" panose="02050604050505020204" pitchFamily="18" charset="0"/>
              </a:rPr>
              <a:t>I employed pivot tables for calculations and aggregations, which proved effective in uncovering valuable insights from the dataset.</a:t>
            </a:r>
          </a:p>
          <a:p>
            <a:pPr marL="0" indent="0">
              <a:buNone/>
            </a:pPr>
            <a:endParaRPr lang="en-US" sz="2100" dirty="0">
              <a:solidFill>
                <a:schemeClr val="accent3">
                  <a:lumMod val="40000"/>
                  <a:lumOff val="60000"/>
                </a:schemeClr>
              </a:solidFill>
              <a:latin typeface="Bookman Old Style" panose="02050604050505020204" pitchFamily="18" charset="0"/>
            </a:endParaRPr>
          </a:p>
          <a:p>
            <a:pPr marL="0" indent="0">
              <a:buNone/>
            </a:pPr>
            <a:r>
              <a:rPr lang="en-US" sz="2100" b="1" i="1" u="sng" dirty="0">
                <a:solidFill>
                  <a:schemeClr val="accent3">
                    <a:lumMod val="40000"/>
                    <a:lumOff val="60000"/>
                  </a:schemeClr>
                </a:solidFill>
                <a:latin typeface="Bookman Old Style" panose="02050604050505020204" pitchFamily="18" charset="0"/>
              </a:rPr>
              <a:t>Data Visualization</a:t>
            </a:r>
            <a:r>
              <a:rPr lang="en-US" sz="2100" dirty="0">
                <a:solidFill>
                  <a:schemeClr val="accent3">
                    <a:lumMod val="40000"/>
                    <a:lumOff val="60000"/>
                  </a:schemeClr>
                </a:solidFill>
                <a:latin typeface="Bookman Old Style" panose="02050604050505020204" pitchFamily="18" charset="0"/>
              </a:rPr>
              <a:t>:</a:t>
            </a:r>
          </a:p>
          <a:p>
            <a:pPr marL="0" indent="0">
              <a:buNone/>
            </a:pPr>
            <a:r>
              <a:rPr lang="en-US" sz="2100" dirty="0">
                <a:solidFill>
                  <a:schemeClr val="accent3">
                    <a:lumMod val="40000"/>
                    <a:lumOff val="60000"/>
                  </a:schemeClr>
                </a:solidFill>
                <a:latin typeface="Bookman Old Style" panose="02050604050505020204" pitchFamily="18" charset="0"/>
              </a:rPr>
              <a:t>To effectively communicate the analysis results, I utilized a variety of Excel charts, including those derived from pivot tables. I also incorporated slicers to enhance interactivity and improve the overall usability of the dashboard, making it more accessible for users.</a:t>
            </a:r>
          </a:p>
        </p:txBody>
      </p:sp>
      <p:pic>
        <p:nvPicPr>
          <p:cNvPr id="4" name="Picture 3">
            <a:extLst>
              <a:ext uri="{FF2B5EF4-FFF2-40B4-BE49-F238E27FC236}">
                <a16:creationId xmlns:a16="http://schemas.microsoft.com/office/drawing/2014/main" id="{598D4288-CA4C-EDAD-60CB-27FE10C3255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97128" y="130416"/>
            <a:ext cx="2294872" cy="696302"/>
          </a:xfrm>
          <a:prstGeom prst="rect">
            <a:avLst/>
          </a:prstGeom>
        </p:spPr>
      </p:pic>
    </p:spTree>
    <p:extLst>
      <p:ext uri="{BB962C8B-B14F-4D97-AF65-F5344CB8AC3E}">
        <p14:creationId xmlns:p14="http://schemas.microsoft.com/office/powerpoint/2010/main" val="374141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BC7B-4DF0-C587-D438-D14B83624EB3}"/>
              </a:ext>
            </a:extLst>
          </p:cNvPr>
          <p:cNvSpPr>
            <a:spLocks noGrp="1"/>
          </p:cNvSpPr>
          <p:nvPr>
            <p:ph type="title"/>
          </p:nvPr>
        </p:nvSpPr>
        <p:spPr>
          <a:xfrm>
            <a:off x="2477385" y="205638"/>
            <a:ext cx="8633637" cy="761926"/>
          </a:xfrm>
          <a:solidFill>
            <a:schemeClr val="accent6">
              <a:lumMod val="50000"/>
            </a:schemeClr>
          </a:solidFill>
          <a:ln>
            <a:noFill/>
          </a:ln>
          <a:effectLst>
            <a:glow rad="139700">
              <a:schemeClr val="accent4">
                <a:satMod val="175000"/>
                <a:alpha val="40000"/>
              </a:schemeClr>
            </a:glow>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a:normAutofit/>
          </a:bodyPr>
          <a:lstStyle/>
          <a:p>
            <a:pPr algn="ctr"/>
            <a:r>
              <a:rPr lang="en-US" sz="4000" dirty="0">
                <a:solidFill>
                  <a:schemeClr val="accent2"/>
                </a:solidFill>
                <a:latin typeface="Bahnschrift" panose="020B0502040204020203" pitchFamily="34" charset="0"/>
              </a:rPr>
              <a:t>QUESTION PHASE</a:t>
            </a:r>
          </a:p>
        </p:txBody>
      </p:sp>
      <p:sp>
        <p:nvSpPr>
          <p:cNvPr id="3" name="Content Placeholder 2">
            <a:extLst>
              <a:ext uri="{FF2B5EF4-FFF2-40B4-BE49-F238E27FC236}">
                <a16:creationId xmlns:a16="http://schemas.microsoft.com/office/drawing/2014/main" id="{79C25312-43F4-AFD6-4ACB-74C3F6D67CE5}"/>
              </a:ext>
            </a:extLst>
          </p:cNvPr>
          <p:cNvSpPr>
            <a:spLocks noGrp="1"/>
          </p:cNvSpPr>
          <p:nvPr>
            <p:ph idx="1"/>
          </p:nvPr>
        </p:nvSpPr>
        <p:spPr>
          <a:xfrm>
            <a:off x="165252" y="1527912"/>
            <a:ext cx="11887201" cy="5124450"/>
          </a:xfrm>
          <a:solidFill>
            <a:schemeClr val="accent4">
              <a:lumMod val="75000"/>
            </a:schemeClr>
          </a:solidFill>
        </p:spPr>
        <p:txBody>
          <a:bodyPr>
            <a:normAutofit fontScale="92500" lnSpcReduction="20000"/>
          </a:bodyPr>
          <a:lstStyle/>
          <a:p>
            <a:pPr marL="0" indent="0">
              <a:lnSpc>
                <a:spcPct val="110000"/>
              </a:lnSpc>
              <a:buNone/>
            </a:pPr>
            <a:r>
              <a:rPr lang="en-US" dirty="0">
                <a:solidFill>
                  <a:schemeClr val="accent3">
                    <a:lumMod val="40000"/>
                    <a:lumOff val="60000"/>
                  </a:schemeClr>
                </a:solidFill>
                <a:latin typeface="Bookman Old Style" panose="02050604050505020204" pitchFamily="18" charset="0"/>
              </a:rPr>
              <a:t>For this analysis, I will focus on the following key questions to gain deeper insights:</a:t>
            </a:r>
          </a:p>
          <a:p>
            <a:pPr marL="514350" indent="-514350">
              <a:lnSpc>
                <a:spcPct val="110000"/>
              </a:lnSpc>
              <a:buFont typeface="+mj-lt"/>
              <a:buAutoNum type="arabicPeriod"/>
            </a:pPr>
            <a:r>
              <a:rPr lang="en-US" dirty="0">
                <a:solidFill>
                  <a:schemeClr val="accent3">
                    <a:lumMod val="40000"/>
                    <a:lumOff val="60000"/>
                  </a:schemeClr>
                </a:solidFill>
                <a:latin typeface="Bookman Old Style" panose="02050604050505020204" pitchFamily="18" charset="0"/>
              </a:rPr>
              <a:t>What is the total sales amount generated by each retailer?</a:t>
            </a:r>
          </a:p>
          <a:p>
            <a:pPr marL="514350" indent="-514350">
              <a:lnSpc>
                <a:spcPct val="120000"/>
              </a:lnSpc>
              <a:buFont typeface="+mj-lt"/>
              <a:buAutoNum type="arabicPeriod"/>
            </a:pPr>
            <a:r>
              <a:rPr lang="en-US" dirty="0">
                <a:solidFill>
                  <a:schemeClr val="accent3">
                    <a:lumMod val="40000"/>
                    <a:lumOff val="60000"/>
                  </a:schemeClr>
                </a:solidFill>
                <a:latin typeface="Bookman Old Style" panose="02050604050505020204" pitchFamily="18" charset="0"/>
              </a:rPr>
              <a:t>How does the proportion of sales from each method compare to the overall total sales?</a:t>
            </a:r>
          </a:p>
          <a:p>
            <a:pPr marL="514350" indent="-514350">
              <a:lnSpc>
                <a:spcPct val="110000"/>
              </a:lnSpc>
              <a:buFont typeface="+mj-lt"/>
              <a:buAutoNum type="arabicPeriod"/>
            </a:pPr>
            <a:r>
              <a:rPr lang="en-US" dirty="0">
                <a:solidFill>
                  <a:schemeClr val="accent3">
                    <a:lumMod val="40000"/>
                    <a:lumOff val="60000"/>
                  </a:schemeClr>
                </a:solidFill>
                <a:latin typeface="Bookman Old Style" panose="02050604050505020204" pitchFamily="18" charset="0"/>
              </a:rPr>
              <a:t>Which three retailers have made the most significant contributions to total sales?</a:t>
            </a:r>
          </a:p>
          <a:p>
            <a:pPr marL="514350" indent="-514350">
              <a:lnSpc>
                <a:spcPct val="110000"/>
              </a:lnSpc>
              <a:buFont typeface="+mj-lt"/>
              <a:buAutoNum type="arabicPeriod"/>
            </a:pPr>
            <a:r>
              <a:rPr lang="en-US" dirty="0">
                <a:solidFill>
                  <a:schemeClr val="accent3">
                    <a:lumMod val="40000"/>
                    <a:lumOff val="60000"/>
                  </a:schemeClr>
                </a:solidFill>
                <a:latin typeface="Bookman Old Style" panose="02050604050505020204" pitchFamily="18" charset="0"/>
              </a:rPr>
              <a:t>What trends can we observe in sales performance over time?</a:t>
            </a:r>
          </a:p>
          <a:p>
            <a:pPr marL="0" indent="0">
              <a:lnSpc>
                <a:spcPct val="110000"/>
              </a:lnSpc>
              <a:buNone/>
            </a:pPr>
            <a:endParaRPr lang="en-US" dirty="0">
              <a:solidFill>
                <a:schemeClr val="accent3">
                  <a:lumMod val="40000"/>
                  <a:lumOff val="60000"/>
                </a:schemeClr>
              </a:solidFill>
              <a:latin typeface="Bookman Old Style" panose="02050604050505020204" pitchFamily="18" charset="0"/>
            </a:endParaRPr>
          </a:p>
          <a:p>
            <a:pPr marL="0" indent="0">
              <a:lnSpc>
                <a:spcPct val="110000"/>
              </a:lnSpc>
              <a:buNone/>
            </a:pPr>
            <a:r>
              <a:rPr lang="en-US" dirty="0">
                <a:solidFill>
                  <a:schemeClr val="accent3">
                    <a:lumMod val="40000"/>
                    <a:lumOff val="60000"/>
                  </a:schemeClr>
                </a:solidFill>
                <a:latin typeface="Bookman Old Style" panose="02050604050505020204" pitchFamily="18" charset="0"/>
              </a:rPr>
              <a:t>By addressing these questions, we can better understand the sale landscape and identify areas for improvement.</a:t>
            </a:r>
          </a:p>
        </p:txBody>
      </p:sp>
      <p:pic>
        <p:nvPicPr>
          <p:cNvPr id="5" name="Picture 4">
            <a:extLst>
              <a:ext uri="{FF2B5EF4-FFF2-40B4-BE49-F238E27FC236}">
                <a16:creationId xmlns:a16="http://schemas.microsoft.com/office/drawing/2014/main" id="{D62E4BEC-696F-00E3-37E5-AF8AAA4CD37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058928" y="203285"/>
            <a:ext cx="2294872" cy="696302"/>
          </a:xfrm>
          <a:prstGeom prst="rect">
            <a:avLst/>
          </a:prstGeom>
        </p:spPr>
      </p:pic>
    </p:spTree>
    <p:extLst>
      <p:ext uri="{BB962C8B-B14F-4D97-AF65-F5344CB8AC3E}">
        <p14:creationId xmlns:p14="http://schemas.microsoft.com/office/powerpoint/2010/main" val="204360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D904164E-1B13-8A35-BE0C-DBC338999FFE}"/>
              </a:ext>
            </a:extLst>
          </p:cNvPr>
          <p:cNvPicPr>
            <a:picLocks noChangeAspect="1"/>
          </p:cNvPicPr>
          <p:nvPr/>
        </p:nvPicPr>
        <p:blipFill>
          <a:blip r:embed="rId2">
            <a:extLst>
              <a:ext uri="{28A0092B-C50C-407E-A947-70E740481C1C}">
                <a14:useLocalDpi xmlns:a14="http://schemas.microsoft.com/office/drawing/2010/main" val="0"/>
              </a:ext>
            </a:extLst>
          </a:blip>
          <a:srcRect l="1953" t="985" b="9557"/>
          <a:stretch/>
        </p:blipFill>
        <p:spPr>
          <a:xfrm>
            <a:off x="0" y="925033"/>
            <a:ext cx="12174279" cy="5337544"/>
          </a:xfrm>
          <a:prstGeom prst="rect">
            <a:avLst/>
          </a:prstGeom>
        </p:spPr>
      </p:pic>
      <p:sp>
        <p:nvSpPr>
          <p:cNvPr id="30" name="TextBox 29">
            <a:extLst>
              <a:ext uri="{FF2B5EF4-FFF2-40B4-BE49-F238E27FC236}">
                <a16:creationId xmlns:a16="http://schemas.microsoft.com/office/drawing/2014/main" id="{DE4784C8-95E2-25CB-46FB-CAC0DC41AD0F}"/>
              </a:ext>
            </a:extLst>
          </p:cNvPr>
          <p:cNvSpPr txBox="1"/>
          <p:nvPr/>
        </p:nvSpPr>
        <p:spPr>
          <a:xfrm>
            <a:off x="669852" y="175436"/>
            <a:ext cx="9282223" cy="707886"/>
          </a:xfrm>
          <a:prstGeom prst="rect">
            <a:avLst/>
          </a:prstGeom>
          <a:solidFill>
            <a:schemeClr val="accent6">
              <a:lumMod val="50000"/>
            </a:schemeClr>
          </a:solidFill>
          <a:ln>
            <a:noFill/>
          </a:ln>
          <a:effectLst>
            <a:glow rad="139700">
              <a:schemeClr val="accent4">
                <a:satMod val="175000"/>
                <a:alpha val="40000"/>
              </a:schemeClr>
            </a:glow>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wrap="square" rtlCol="0">
            <a:spAutoFit/>
          </a:bodyPr>
          <a:lstStyle/>
          <a:p>
            <a:pPr algn="ctr"/>
            <a:r>
              <a:rPr lang="en-US" sz="4000" dirty="0">
                <a:solidFill>
                  <a:schemeClr val="accent2"/>
                </a:solidFill>
                <a:latin typeface="Bahnschrift" panose="020B0502040204020203" pitchFamily="34" charset="0"/>
              </a:rPr>
              <a:t>ADIDAS SALES DATASET</a:t>
            </a:r>
          </a:p>
        </p:txBody>
      </p:sp>
      <p:sp>
        <p:nvSpPr>
          <p:cNvPr id="32" name="TextBox 31">
            <a:extLst>
              <a:ext uri="{FF2B5EF4-FFF2-40B4-BE49-F238E27FC236}">
                <a16:creationId xmlns:a16="http://schemas.microsoft.com/office/drawing/2014/main" id="{F6C7BBDB-7984-13D0-C73F-419A9A0F8345}"/>
              </a:ext>
            </a:extLst>
          </p:cNvPr>
          <p:cNvSpPr txBox="1"/>
          <p:nvPr/>
        </p:nvSpPr>
        <p:spPr>
          <a:xfrm>
            <a:off x="0" y="6388518"/>
            <a:ext cx="12057321" cy="393896"/>
          </a:xfrm>
          <a:prstGeom prst="rect">
            <a:avLst/>
          </a:prstGeom>
          <a:solidFill>
            <a:schemeClr val="accent6">
              <a:lumMod val="50000"/>
            </a:schemeClr>
          </a:solidFill>
          <a:ln>
            <a:noFill/>
          </a:ln>
          <a:effectLst>
            <a:outerShdw blurRad="50800" dist="38100" dir="16200000" rotWithShape="0">
              <a:prstClr val="black">
                <a:alpha val="40000"/>
              </a:prstClr>
            </a:outerShdw>
          </a:effectLst>
          <a:scene3d>
            <a:camera prst="orthographicFront"/>
            <a:lightRig rig="threePt" dir="t"/>
          </a:scene3d>
          <a:sp3d>
            <a:bevelT/>
          </a:sp3d>
        </p:spPr>
        <p:txBody>
          <a:bodyPr wrap="square" rtlCol="0">
            <a:spAutoFit/>
          </a:bodyPr>
          <a:lstStyle/>
          <a:p>
            <a:pPr algn="ctr"/>
            <a:r>
              <a:rPr lang="en-US" dirty="0">
                <a:solidFill>
                  <a:schemeClr val="bg2"/>
                </a:solidFill>
              </a:rPr>
              <a:t>A sneak peek of the Adidas Dataset</a:t>
            </a:r>
          </a:p>
        </p:txBody>
      </p:sp>
      <p:pic>
        <p:nvPicPr>
          <p:cNvPr id="33" name="Picture 32">
            <a:extLst>
              <a:ext uri="{FF2B5EF4-FFF2-40B4-BE49-F238E27FC236}">
                <a16:creationId xmlns:a16="http://schemas.microsoft.com/office/drawing/2014/main" id="{C5BDCD04-7D8A-F571-21ED-C2B446772FF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804639" y="113290"/>
            <a:ext cx="2294872" cy="696302"/>
          </a:xfrm>
          <a:prstGeom prst="rect">
            <a:avLst/>
          </a:prstGeom>
        </p:spPr>
      </p:pic>
    </p:spTree>
    <p:extLst>
      <p:ext uri="{BB962C8B-B14F-4D97-AF65-F5344CB8AC3E}">
        <p14:creationId xmlns:p14="http://schemas.microsoft.com/office/powerpoint/2010/main" val="231538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8085447-5573-56CE-85AB-660C0F96E3A4}"/>
              </a:ext>
            </a:extLst>
          </p:cNvPr>
          <p:cNvSpPr>
            <a:spLocks noGrp="1"/>
          </p:cNvSpPr>
          <p:nvPr>
            <p:ph type="title"/>
          </p:nvPr>
        </p:nvSpPr>
        <p:spPr>
          <a:xfrm>
            <a:off x="2773326" y="74428"/>
            <a:ext cx="7985050" cy="488426"/>
          </a:xfrm>
          <a:solidFill>
            <a:schemeClr val="accent6">
              <a:lumMod val="50000"/>
            </a:schemeClr>
          </a:solidFill>
          <a:ln>
            <a:noFill/>
          </a:ln>
          <a:effectLst>
            <a:glow rad="139700">
              <a:schemeClr val="accent4">
                <a:satMod val="175000"/>
                <a:alpha val="40000"/>
              </a:schemeClr>
            </a:glow>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a:normAutofit fontScale="90000"/>
          </a:bodyPr>
          <a:lstStyle/>
          <a:p>
            <a:pPr algn="ctr"/>
            <a:r>
              <a:rPr lang="en-US" dirty="0">
                <a:solidFill>
                  <a:schemeClr val="accent2"/>
                </a:solidFill>
                <a:latin typeface="Bahnschrift" panose="020B0502040204020203" pitchFamily="34" charset="0"/>
              </a:rPr>
              <a:t>TOTAL SALES BY RETAILER</a:t>
            </a:r>
          </a:p>
        </p:txBody>
      </p:sp>
      <p:sp>
        <p:nvSpPr>
          <p:cNvPr id="11" name="Content Placeholder 10">
            <a:extLst>
              <a:ext uri="{FF2B5EF4-FFF2-40B4-BE49-F238E27FC236}">
                <a16:creationId xmlns:a16="http://schemas.microsoft.com/office/drawing/2014/main" id="{3F578A9C-C178-0F07-89C7-5206E5BD67E1}"/>
              </a:ext>
            </a:extLst>
          </p:cNvPr>
          <p:cNvSpPr>
            <a:spLocks noGrp="1"/>
          </p:cNvSpPr>
          <p:nvPr>
            <p:ph sz="half" idx="2"/>
          </p:nvPr>
        </p:nvSpPr>
        <p:spPr>
          <a:xfrm>
            <a:off x="5805889" y="818707"/>
            <a:ext cx="6345335" cy="5964865"/>
          </a:xfrm>
        </p:spPr>
        <p:txBody>
          <a:bodyPr>
            <a:noAutofit/>
          </a:bodyPr>
          <a:lstStyle/>
          <a:p>
            <a:pPr>
              <a:lnSpc>
                <a:spcPct val="120000"/>
              </a:lnSpc>
              <a:buFont typeface="Wingdings" panose="05000000000000000000" pitchFamily="2" charset="2"/>
              <a:buChar char="Ø"/>
            </a:pPr>
            <a:r>
              <a:rPr lang="en-US" sz="2000" dirty="0">
                <a:solidFill>
                  <a:schemeClr val="accent4">
                    <a:lumMod val="40000"/>
                    <a:lumOff val="60000"/>
                  </a:schemeClr>
                </a:solidFill>
                <a:latin typeface="Bookman Old Style" panose="02050604050505020204" pitchFamily="18" charset="0"/>
              </a:rPr>
              <a:t>The overall sales for 2020 and 2021 combined is $899.90M.</a:t>
            </a:r>
          </a:p>
          <a:p>
            <a:pPr marL="0" indent="0">
              <a:lnSpc>
                <a:spcPct val="120000"/>
              </a:lnSpc>
              <a:buNone/>
            </a:pPr>
            <a:endParaRPr lang="en-US" sz="2000" dirty="0">
              <a:solidFill>
                <a:schemeClr val="accent4">
                  <a:lumMod val="40000"/>
                  <a:lumOff val="60000"/>
                </a:schemeClr>
              </a:solidFill>
              <a:latin typeface="Bookman Old Style" panose="02050604050505020204" pitchFamily="18" charset="0"/>
            </a:endParaRPr>
          </a:p>
          <a:p>
            <a:pPr>
              <a:lnSpc>
                <a:spcPct val="120000"/>
              </a:lnSpc>
              <a:buFont typeface="Wingdings" panose="05000000000000000000" pitchFamily="2" charset="2"/>
              <a:buChar char="Ø"/>
            </a:pPr>
            <a:r>
              <a:rPr lang="en-US" sz="2000" dirty="0">
                <a:solidFill>
                  <a:schemeClr val="accent4">
                    <a:lumMod val="40000"/>
                    <a:lumOff val="60000"/>
                  </a:schemeClr>
                </a:solidFill>
                <a:latin typeface="Bookman Old Style" panose="02050604050505020204" pitchFamily="18" charset="0"/>
              </a:rPr>
              <a:t>We have a total number of six retailers.</a:t>
            </a:r>
          </a:p>
          <a:p>
            <a:pPr marL="0" indent="0">
              <a:lnSpc>
                <a:spcPct val="120000"/>
              </a:lnSpc>
              <a:buNone/>
            </a:pPr>
            <a:endParaRPr lang="en-US" sz="2000" dirty="0">
              <a:solidFill>
                <a:schemeClr val="accent4">
                  <a:lumMod val="40000"/>
                  <a:lumOff val="60000"/>
                </a:schemeClr>
              </a:solidFill>
              <a:latin typeface="Bookman Old Style" panose="02050604050505020204" pitchFamily="18" charset="0"/>
            </a:endParaRPr>
          </a:p>
          <a:p>
            <a:pPr>
              <a:lnSpc>
                <a:spcPct val="120000"/>
              </a:lnSpc>
              <a:buFont typeface="Wingdings" panose="05000000000000000000" pitchFamily="2" charset="2"/>
              <a:buChar char="Ø"/>
            </a:pPr>
            <a:r>
              <a:rPr lang="en-GB" sz="2000" b="0" i="0" dirty="0">
                <a:solidFill>
                  <a:schemeClr val="accent4">
                    <a:lumMod val="40000"/>
                    <a:lumOff val="60000"/>
                  </a:schemeClr>
                </a:solidFill>
                <a:effectLst/>
                <a:latin typeface="Bookman Old Style" panose="02050604050505020204" pitchFamily="18" charset="0"/>
              </a:rPr>
              <a:t>We can see that West Gear is the highest seller providing $242.96M revenue. While Walmart and Amazon are the lowest sellers with just $74.56M and $77.69M respectively.</a:t>
            </a:r>
          </a:p>
          <a:p>
            <a:pPr marL="0" indent="0">
              <a:lnSpc>
                <a:spcPct val="120000"/>
              </a:lnSpc>
              <a:buNone/>
            </a:pPr>
            <a:endParaRPr lang="en-GB" sz="2000" b="0" i="0" dirty="0">
              <a:solidFill>
                <a:schemeClr val="accent4">
                  <a:lumMod val="40000"/>
                  <a:lumOff val="60000"/>
                </a:schemeClr>
              </a:solidFill>
              <a:effectLst/>
              <a:latin typeface="Bookman Old Style" panose="02050604050505020204" pitchFamily="18" charset="0"/>
            </a:endParaRPr>
          </a:p>
          <a:p>
            <a:pPr>
              <a:lnSpc>
                <a:spcPct val="120000"/>
              </a:lnSpc>
              <a:buFont typeface="Wingdings" panose="05000000000000000000" pitchFamily="2" charset="2"/>
              <a:buChar char="Ø"/>
            </a:pPr>
            <a:r>
              <a:rPr lang="en-GB" sz="2000" b="0" i="0" dirty="0">
                <a:solidFill>
                  <a:schemeClr val="accent4">
                    <a:lumMod val="40000"/>
                    <a:lumOff val="60000"/>
                  </a:schemeClr>
                </a:solidFill>
                <a:effectLst/>
                <a:latin typeface="Bookman Old Style" panose="02050604050505020204" pitchFamily="18" charset="0"/>
              </a:rPr>
              <a:t>From my analysis, the highest sales for West Gear was made by their walk-in customers. This simply shows that West Gear is Adidas’s leading Retailer.</a:t>
            </a:r>
          </a:p>
          <a:p>
            <a:pPr marL="0" indent="0">
              <a:buNone/>
            </a:pPr>
            <a:br>
              <a:rPr lang="en-GB" sz="2400" dirty="0">
                <a:solidFill>
                  <a:schemeClr val="accent4">
                    <a:lumMod val="40000"/>
                    <a:lumOff val="60000"/>
                  </a:schemeClr>
                </a:solidFill>
                <a:effectLst/>
                <a:latin typeface="Bookman Old Style" panose="02050604050505020204" pitchFamily="18" charset="0"/>
              </a:rPr>
            </a:br>
            <a:endParaRPr lang="en-US" sz="2400" dirty="0">
              <a:solidFill>
                <a:schemeClr val="accent4">
                  <a:lumMod val="40000"/>
                  <a:lumOff val="60000"/>
                </a:schemeClr>
              </a:solidFill>
              <a:latin typeface="Bookman Old Style" panose="02050604050505020204" pitchFamily="18" charset="0"/>
            </a:endParaRPr>
          </a:p>
        </p:txBody>
      </p:sp>
      <p:pic>
        <p:nvPicPr>
          <p:cNvPr id="21" name="Content Placeholder 20">
            <a:extLst>
              <a:ext uri="{FF2B5EF4-FFF2-40B4-BE49-F238E27FC236}">
                <a16:creationId xmlns:a16="http://schemas.microsoft.com/office/drawing/2014/main" id="{E98340BF-F2C3-301F-52F4-AC2E9956DD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l="1486"/>
          <a:stretch/>
        </p:blipFill>
        <p:spPr>
          <a:xfrm>
            <a:off x="40776" y="818707"/>
            <a:ext cx="5864265" cy="5964865"/>
          </a:xfrm>
        </p:spPr>
      </p:pic>
      <p:pic>
        <p:nvPicPr>
          <p:cNvPr id="4" name="Picture 3">
            <a:extLst>
              <a:ext uri="{FF2B5EF4-FFF2-40B4-BE49-F238E27FC236}">
                <a16:creationId xmlns:a16="http://schemas.microsoft.com/office/drawing/2014/main" id="{1B277121-6892-D79A-01C4-833C3D8110A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311787" y="0"/>
            <a:ext cx="1839437" cy="562854"/>
          </a:xfrm>
          <a:prstGeom prst="rect">
            <a:avLst/>
          </a:prstGeom>
        </p:spPr>
      </p:pic>
    </p:spTree>
    <p:extLst>
      <p:ext uri="{BB962C8B-B14F-4D97-AF65-F5344CB8AC3E}">
        <p14:creationId xmlns:p14="http://schemas.microsoft.com/office/powerpoint/2010/main" val="2159794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30F5-2A10-C51D-1040-ECAD11F093E7}"/>
              </a:ext>
            </a:extLst>
          </p:cNvPr>
          <p:cNvSpPr>
            <a:spLocks noGrp="1"/>
          </p:cNvSpPr>
          <p:nvPr>
            <p:ph type="title"/>
          </p:nvPr>
        </p:nvSpPr>
        <p:spPr>
          <a:xfrm>
            <a:off x="2666082" y="148728"/>
            <a:ext cx="8555516" cy="835714"/>
          </a:xfrm>
          <a:solidFill>
            <a:schemeClr val="accent6">
              <a:lumMod val="50000"/>
            </a:schemeClr>
          </a:solidFill>
          <a:ln>
            <a:noFill/>
          </a:ln>
          <a:effectLst>
            <a:glow rad="139700">
              <a:schemeClr val="accent4">
                <a:satMod val="175000"/>
                <a:alpha val="40000"/>
              </a:schemeClr>
            </a:glow>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softRound"/>
            <a:bevelB/>
          </a:sp3d>
        </p:spPr>
        <p:txBody>
          <a:bodyPr>
            <a:normAutofit fontScale="90000"/>
          </a:bodyPr>
          <a:lstStyle/>
          <a:p>
            <a:r>
              <a:rPr lang="en-US" sz="4000" dirty="0">
                <a:solidFill>
                  <a:schemeClr val="accent2">
                    <a:lumMod val="75000"/>
                  </a:schemeClr>
                </a:solidFill>
                <a:latin typeface="Bahnschrift" panose="020B0502040204020203" pitchFamily="34" charset="0"/>
              </a:rPr>
              <a:t>SALES METHOD SHARE DISTRIBUTION</a:t>
            </a:r>
          </a:p>
        </p:txBody>
      </p:sp>
      <p:pic>
        <p:nvPicPr>
          <p:cNvPr id="6" name="Content Placeholder 5">
            <a:extLst>
              <a:ext uri="{FF2B5EF4-FFF2-40B4-BE49-F238E27FC236}">
                <a16:creationId xmlns:a16="http://schemas.microsoft.com/office/drawing/2014/main" id="{6632117E-711D-DF4E-AE58-02CD758805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537" y="1121240"/>
            <a:ext cx="6507219" cy="4982104"/>
          </a:xfrm>
        </p:spPr>
      </p:pic>
      <p:sp>
        <p:nvSpPr>
          <p:cNvPr id="4" name="Content Placeholder 3">
            <a:extLst>
              <a:ext uri="{FF2B5EF4-FFF2-40B4-BE49-F238E27FC236}">
                <a16:creationId xmlns:a16="http://schemas.microsoft.com/office/drawing/2014/main" id="{7D803273-8D2C-6FA9-7764-D6BBE6490815}"/>
              </a:ext>
            </a:extLst>
          </p:cNvPr>
          <p:cNvSpPr>
            <a:spLocks noGrp="1"/>
          </p:cNvSpPr>
          <p:nvPr>
            <p:ph sz="half" idx="2"/>
          </p:nvPr>
        </p:nvSpPr>
        <p:spPr>
          <a:xfrm>
            <a:off x="6535756" y="1225626"/>
            <a:ext cx="5549747" cy="4877718"/>
          </a:xfrm>
        </p:spPr>
        <p:txBody>
          <a:bodyPr>
            <a:normAutofit fontScale="92500" lnSpcReduction="20000"/>
          </a:bodyPr>
          <a:lstStyle/>
          <a:p>
            <a:pPr>
              <a:lnSpc>
                <a:spcPct val="110000"/>
              </a:lnSpc>
              <a:buFont typeface="Wingdings" panose="05000000000000000000" pitchFamily="2" charset="2"/>
              <a:buChar char="Ø"/>
            </a:pPr>
            <a:r>
              <a:rPr lang="en-US" dirty="0">
                <a:solidFill>
                  <a:schemeClr val="accent4">
                    <a:lumMod val="40000"/>
                    <a:lumOff val="60000"/>
                  </a:schemeClr>
                </a:solidFill>
                <a:latin typeface="Bookman Old Style" panose="02050604050505020204" pitchFamily="18" charset="0"/>
              </a:rPr>
              <a:t>The largest share of our overall sales was driven by in-store transactions, which represented over 38% of total sales. This emphasizes the valuable role that physical stores play in our revenue generation. As we continue to enhance our online sales channels, we can explore ways to further strengthen the contributions of our brick-and-mortar locations.</a:t>
            </a:r>
          </a:p>
        </p:txBody>
      </p:sp>
      <p:sp>
        <p:nvSpPr>
          <p:cNvPr id="17" name="Rectangle 16">
            <a:extLst>
              <a:ext uri="{FF2B5EF4-FFF2-40B4-BE49-F238E27FC236}">
                <a16:creationId xmlns:a16="http://schemas.microsoft.com/office/drawing/2014/main" id="{5E5CCF54-C8AB-B1C1-6B23-75E466288B58}"/>
              </a:ext>
            </a:extLst>
          </p:cNvPr>
          <p:cNvSpPr/>
          <p:nvPr/>
        </p:nvSpPr>
        <p:spPr>
          <a:xfrm>
            <a:off x="9179" y="6477917"/>
            <a:ext cx="12191999" cy="347031"/>
          </a:xfrm>
          <a:prstGeom prst="rect">
            <a:avLst/>
          </a:prstGeom>
          <a:solidFill>
            <a:schemeClr val="accent6">
              <a:lumMod val="50000"/>
            </a:schemeClr>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527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B06A-660E-C93C-4464-AC3CD15AD79A}"/>
              </a:ext>
            </a:extLst>
          </p:cNvPr>
          <p:cNvSpPr>
            <a:spLocks noGrp="1"/>
          </p:cNvSpPr>
          <p:nvPr>
            <p:ph type="title"/>
          </p:nvPr>
        </p:nvSpPr>
        <p:spPr>
          <a:xfrm>
            <a:off x="3139807" y="158519"/>
            <a:ext cx="8213993" cy="780629"/>
          </a:xfrm>
          <a:solidFill>
            <a:schemeClr val="accent6">
              <a:lumMod val="50000"/>
            </a:schemeClr>
          </a:solidFill>
          <a:ln>
            <a:noFill/>
          </a:ln>
          <a:effectLst>
            <a:glow rad="139700">
              <a:schemeClr val="accent4">
                <a:satMod val="175000"/>
                <a:alpha val="40000"/>
              </a:schemeClr>
            </a:glow>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relaxedInset"/>
            <a:bevelB/>
          </a:sp3d>
        </p:spPr>
        <p:txBody>
          <a:bodyPr>
            <a:normAutofit/>
          </a:bodyPr>
          <a:lstStyle/>
          <a:p>
            <a:r>
              <a:rPr lang="en-US" sz="4000" dirty="0">
                <a:solidFill>
                  <a:schemeClr val="accent2">
                    <a:lumMod val="75000"/>
                  </a:schemeClr>
                </a:solidFill>
                <a:latin typeface="Bahnschrift" panose="020B0502040204020203" pitchFamily="34" charset="0"/>
              </a:rPr>
              <a:t>TOP PERFORMING RETAILER</a:t>
            </a:r>
          </a:p>
        </p:txBody>
      </p:sp>
      <p:sp>
        <p:nvSpPr>
          <p:cNvPr id="4" name="Content Placeholder 3">
            <a:extLst>
              <a:ext uri="{FF2B5EF4-FFF2-40B4-BE49-F238E27FC236}">
                <a16:creationId xmlns:a16="http://schemas.microsoft.com/office/drawing/2014/main" id="{51C5DA89-3847-0152-CF8C-42BE66F2B58C}"/>
              </a:ext>
            </a:extLst>
          </p:cNvPr>
          <p:cNvSpPr>
            <a:spLocks noGrp="1"/>
          </p:cNvSpPr>
          <p:nvPr>
            <p:ph sz="half" idx="2"/>
          </p:nvPr>
        </p:nvSpPr>
        <p:spPr>
          <a:xfrm>
            <a:off x="7381301" y="1176212"/>
            <a:ext cx="4612394" cy="5302790"/>
          </a:xfrm>
        </p:spPr>
        <p:txBody>
          <a:bodyPr>
            <a:normAutofit fontScale="70000" lnSpcReduction="20000"/>
          </a:bodyPr>
          <a:lstStyle/>
          <a:p>
            <a:pPr>
              <a:lnSpc>
                <a:spcPct val="110000"/>
              </a:lnSpc>
              <a:buFont typeface="Wingdings" panose="05000000000000000000" pitchFamily="2" charset="2"/>
              <a:buChar char="Ø"/>
            </a:pPr>
            <a:r>
              <a:rPr lang="en-US" sz="3000" dirty="0">
                <a:solidFill>
                  <a:schemeClr val="accent4">
                    <a:lumMod val="40000"/>
                    <a:lumOff val="60000"/>
                  </a:schemeClr>
                </a:solidFill>
                <a:latin typeface="Bookman Old Style" panose="02050604050505020204" pitchFamily="18" charset="0"/>
              </a:rPr>
              <a:t>West Gear, Foot Locker and Sports Direct emerge as the top retailers, collectively accounting for 72% of total  sales.</a:t>
            </a:r>
          </a:p>
          <a:p>
            <a:pPr marL="0" indent="0">
              <a:lnSpc>
                <a:spcPct val="110000"/>
              </a:lnSpc>
              <a:buNone/>
            </a:pPr>
            <a:endParaRPr lang="en-US" sz="3000" dirty="0">
              <a:solidFill>
                <a:schemeClr val="accent4">
                  <a:lumMod val="40000"/>
                  <a:lumOff val="60000"/>
                </a:schemeClr>
              </a:solidFill>
              <a:latin typeface="Bookman Old Style" panose="02050604050505020204" pitchFamily="18" charset="0"/>
            </a:endParaRPr>
          </a:p>
          <a:p>
            <a:pPr>
              <a:lnSpc>
                <a:spcPct val="110000"/>
              </a:lnSpc>
              <a:buFont typeface="Wingdings" panose="05000000000000000000" pitchFamily="2" charset="2"/>
              <a:buChar char="Ø"/>
            </a:pPr>
            <a:r>
              <a:rPr lang="en-US" sz="3000" dirty="0">
                <a:solidFill>
                  <a:schemeClr val="accent4">
                    <a:lumMod val="40000"/>
                    <a:lumOff val="60000"/>
                  </a:schemeClr>
                </a:solidFill>
                <a:latin typeface="Bookman Old Style" panose="02050604050505020204" pitchFamily="18" charset="0"/>
              </a:rPr>
              <a:t>West Gear, Foot Locker and Sports Direct dominates sales, indicating strong partnerships.</a:t>
            </a:r>
          </a:p>
          <a:p>
            <a:pPr marL="0" indent="0">
              <a:lnSpc>
                <a:spcPct val="110000"/>
              </a:lnSpc>
              <a:buNone/>
            </a:pPr>
            <a:endParaRPr lang="en-US" sz="3000" dirty="0">
              <a:solidFill>
                <a:schemeClr val="accent4">
                  <a:lumMod val="40000"/>
                  <a:lumOff val="60000"/>
                </a:schemeClr>
              </a:solidFill>
              <a:latin typeface="Bookman Old Style" panose="02050604050505020204" pitchFamily="18" charset="0"/>
            </a:endParaRPr>
          </a:p>
          <a:p>
            <a:pPr>
              <a:lnSpc>
                <a:spcPct val="110000"/>
              </a:lnSpc>
              <a:buFont typeface="Wingdings" panose="05000000000000000000" pitchFamily="2" charset="2"/>
              <a:buChar char="Ø"/>
            </a:pPr>
            <a:r>
              <a:rPr lang="en-US" sz="3000" dirty="0">
                <a:solidFill>
                  <a:schemeClr val="accent4">
                    <a:lumMod val="40000"/>
                    <a:lumOff val="60000"/>
                  </a:schemeClr>
                </a:solidFill>
                <a:latin typeface="Bookman Old Style" panose="02050604050505020204" pitchFamily="18" charset="0"/>
              </a:rPr>
              <a:t>All three retailers likely leverage both online and physical store channels effectively, reaching a broader customer base.</a:t>
            </a:r>
          </a:p>
          <a:p>
            <a:endParaRPr lang="en-US" dirty="0"/>
          </a:p>
        </p:txBody>
      </p:sp>
      <p:pic>
        <p:nvPicPr>
          <p:cNvPr id="14" name="Content Placeholder 13">
            <a:extLst>
              <a:ext uri="{FF2B5EF4-FFF2-40B4-BE49-F238E27FC236}">
                <a16:creationId xmlns:a16="http://schemas.microsoft.com/office/drawing/2014/main" id="{E6B76F30-8A3D-6F5F-C6CA-4D00BEF529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8306" y="939148"/>
            <a:ext cx="7048498" cy="5457608"/>
          </a:xfrm>
        </p:spPr>
      </p:pic>
      <p:pic>
        <p:nvPicPr>
          <p:cNvPr id="15" name="Picture 14">
            <a:extLst>
              <a:ext uri="{FF2B5EF4-FFF2-40B4-BE49-F238E27FC236}">
                <a16:creationId xmlns:a16="http://schemas.microsoft.com/office/drawing/2014/main" id="{1BEFB24F-5FB7-A2DB-AD8E-5A1C8DD6238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085179" y="200682"/>
            <a:ext cx="2294872" cy="696302"/>
          </a:xfrm>
          <a:prstGeom prst="rect">
            <a:avLst/>
          </a:prstGeom>
        </p:spPr>
      </p:pic>
      <p:sp>
        <p:nvSpPr>
          <p:cNvPr id="16" name="Rectangle 15">
            <a:extLst>
              <a:ext uri="{FF2B5EF4-FFF2-40B4-BE49-F238E27FC236}">
                <a16:creationId xmlns:a16="http://schemas.microsoft.com/office/drawing/2014/main" id="{6D5D5D65-5F47-F9A1-C14A-8D7CC2F162C0}"/>
              </a:ext>
            </a:extLst>
          </p:cNvPr>
          <p:cNvSpPr/>
          <p:nvPr/>
        </p:nvSpPr>
        <p:spPr>
          <a:xfrm>
            <a:off x="0" y="6479002"/>
            <a:ext cx="12191999" cy="352302"/>
          </a:xfrm>
          <a:prstGeom prst="rect">
            <a:avLst/>
          </a:prstGeom>
          <a:solidFill>
            <a:schemeClr val="accent6">
              <a:lumMod val="50000"/>
            </a:schemeClr>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090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TotalTime>
  <Words>958</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Bahnschrift</vt:lpstr>
      <vt:lpstr>Bookman Old Style</vt:lpstr>
      <vt:lpstr>Brush Script MT</vt:lpstr>
      <vt:lpstr>Calibri</vt:lpstr>
      <vt:lpstr>Calibri Light</vt:lpstr>
      <vt:lpstr>Wingdings</vt:lpstr>
      <vt:lpstr>Office Theme</vt:lpstr>
      <vt:lpstr>ADIDAS US MARKET ANALYSIS</vt:lpstr>
      <vt:lpstr>INTRODUCTION</vt:lpstr>
      <vt:lpstr>DATASET</vt:lpstr>
      <vt:lpstr>ANALYSIS SUMMARY</vt:lpstr>
      <vt:lpstr>QUESTION PHASE</vt:lpstr>
      <vt:lpstr>PowerPoint Presentation</vt:lpstr>
      <vt:lpstr>TOTAL SALES BY RETAILER</vt:lpstr>
      <vt:lpstr>SALES METHOD SHARE DISTRIBUTION</vt:lpstr>
      <vt:lpstr>TOP PERFORMING RETAILER</vt:lpstr>
      <vt:lpstr>SALES TREND ANALYSIS</vt:lpstr>
      <vt:lpstr>RECOMMENDATION</vt:lpstr>
      <vt:lpstr>CONCLUSION</vt:lpstr>
      <vt:lpstr>INTERACTIVE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Inemesit Akpan</dc:creator>
  <cp:lastModifiedBy>Inemesit Akpan</cp:lastModifiedBy>
  <cp:revision>3</cp:revision>
  <dcterms:created xsi:type="dcterms:W3CDTF">2024-11-08T13:21:07Z</dcterms:created>
  <dcterms:modified xsi:type="dcterms:W3CDTF">2024-11-10T19:52:30Z</dcterms:modified>
</cp:coreProperties>
</file>