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700277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700277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700277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700277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700277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700277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700277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700277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700277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700277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700277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e700277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700277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700277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4.jp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51C75"/>
                </a:solidFill>
                <a:highlight>
                  <a:srgbClr val="FFFFFF"/>
                </a:highlight>
              </a:rPr>
              <a:t>Building Bridges With Badges:</a:t>
            </a:r>
            <a:endParaRPr sz="4000">
              <a:solidFill>
                <a:srgbClr val="351C75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155CC"/>
                </a:solidFill>
                <a:highlight>
                  <a:srgbClr val="FFFFFF"/>
                </a:highlight>
              </a:rPr>
              <a:t>How Metrics Help You Find the Right Crowd</a:t>
            </a:r>
            <a:endParaRPr b="1" sz="2400">
              <a:solidFill>
                <a:srgbClr val="1155CC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23750" y="48443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647725" y="3620663"/>
            <a:ext cx="168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</a:rPr>
              <a:t>Katie Schueths</a:t>
            </a:r>
            <a:endParaRPr sz="17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41200" y="186850"/>
            <a:ext cx="3206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What is a Badge?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41200" y="1278875"/>
            <a:ext cx="32766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visible symbol of ANYTHING someone wants other people to know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Stickers on a notebook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Virtual badges - Github, Gitlab, Twitter, Facebook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Physical pin or patch on clothing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Printed in promotional media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0" y="4743300"/>
            <a:ext cx="351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9D2E9"/>
                </a:solidFill>
              </a:rPr>
              <a:t>Katie Schueths: kschueths@indeed.com</a:t>
            </a:r>
            <a:endParaRPr i="1" sz="1100">
              <a:solidFill>
                <a:srgbClr val="D9D2E9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477" y="806177"/>
            <a:ext cx="1409475" cy="139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876" y="2420638"/>
            <a:ext cx="1679750" cy="152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726" y="717625"/>
            <a:ext cx="960496" cy="128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6478" y="548928"/>
            <a:ext cx="1342650" cy="1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9425" y="4162998"/>
            <a:ext cx="1858652" cy="7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8625" y="1998976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55675"/>
            <a:ext cx="352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Why do you need badges?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353550"/>
            <a:ext cx="31047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to easily convey important information that is MEANINGFUL to your INTENDED audience.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Could be: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Accomplishments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Important metrics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Affiliations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Badges only have the value your </a:t>
            </a:r>
            <a:r>
              <a:rPr lang="en">
                <a:solidFill>
                  <a:srgbClr val="FFFFFF"/>
                </a:solidFill>
              </a:rPr>
              <a:t>audience</a:t>
            </a:r>
            <a:r>
              <a:rPr lang="en">
                <a:solidFill>
                  <a:srgbClr val="FFFFFF"/>
                </a:solidFill>
              </a:rPr>
              <a:t> assigns them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0" y="4743300"/>
            <a:ext cx="341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9D2E9"/>
                </a:solidFill>
              </a:rPr>
              <a:t>Katie Schueths: kschueths@indeed.com</a:t>
            </a:r>
            <a:endParaRPr i="1" sz="1100">
              <a:solidFill>
                <a:srgbClr val="D9D2E9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275" y="800325"/>
            <a:ext cx="3032775" cy="8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880" y="2721897"/>
            <a:ext cx="2097575" cy="20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221100" y="136975"/>
            <a:ext cx="345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Picking the right badge matters!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1100" y="1213525"/>
            <a:ext cx="36714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>
                <a:solidFill>
                  <a:srgbClr val="FFFFFF"/>
                </a:solidFill>
              </a:rPr>
              <a:t>Anything can be measured. You need to decide what is important:</a:t>
            </a:r>
            <a:endParaRPr sz="1402">
              <a:solidFill>
                <a:srgbClr val="FFFFFF"/>
              </a:solidFill>
            </a:endParaRPr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3"/>
              <a:buChar char="●"/>
            </a:pPr>
            <a:r>
              <a:rPr lang="en" sz="1402">
                <a:solidFill>
                  <a:srgbClr val="FFFFFF"/>
                </a:solidFill>
              </a:rPr>
              <a:t>What will attract your desired contributors and volunteers?</a:t>
            </a:r>
            <a:endParaRPr sz="1402">
              <a:solidFill>
                <a:srgbClr val="FFFFFF"/>
              </a:solidFill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3"/>
              <a:buChar char="●"/>
            </a:pPr>
            <a:r>
              <a:rPr lang="en" sz="1402">
                <a:solidFill>
                  <a:srgbClr val="FFFFFF"/>
                </a:solidFill>
              </a:rPr>
              <a:t>What do you want your ideal volunteers to care about?</a:t>
            </a:r>
            <a:endParaRPr sz="1402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02">
                <a:solidFill>
                  <a:srgbClr val="FFFFFF"/>
                </a:solidFill>
              </a:rPr>
              <a:t>But we qualify for all of them… </a:t>
            </a:r>
            <a:endParaRPr b="1" sz="1402">
              <a:solidFill>
                <a:srgbClr val="FFFFFF"/>
              </a:solidFill>
            </a:endParaRPr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3"/>
              <a:buChar char="●"/>
            </a:pPr>
            <a:r>
              <a:rPr lang="en" sz="1402">
                <a:solidFill>
                  <a:srgbClr val="FFFFFF"/>
                </a:solidFill>
              </a:rPr>
              <a:t>Pick what you want people to know at a first glance</a:t>
            </a:r>
            <a:endParaRPr sz="1402">
              <a:solidFill>
                <a:srgbClr val="FFFFFF"/>
              </a:solidFill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3"/>
              <a:buChar char="●"/>
            </a:pPr>
            <a:r>
              <a:rPr lang="en" sz="1402">
                <a:solidFill>
                  <a:srgbClr val="FFFFFF"/>
                </a:solidFill>
              </a:rPr>
              <a:t>You can put more information in an about section</a:t>
            </a:r>
            <a:endParaRPr sz="1402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4743300"/>
            <a:ext cx="37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9D2E9"/>
                </a:solidFill>
              </a:rPr>
              <a:t>Katie Schueths: kschueths@indeed.com</a:t>
            </a:r>
            <a:endParaRPr i="1" sz="1100">
              <a:solidFill>
                <a:srgbClr val="D9D2E9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25" y="1476088"/>
            <a:ext cx="3892501" cy="219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3D85C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A quick look…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9325" y="1266175"/>
            <a:ext cx="37743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You use badges to get the attention of people who recognize and care about the information you are displaying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You are hosting a large diversity, equity, and inclusion open source event that happens to have the most food trucks onsite ever gathered in one place at the same time in your region.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5"/>
              <a:t>This event qualifies for badges from a national food TV network and CHAOSS</a:t>
            </a:r>
            <a:endParaRPr sz="1405"/>
          </a:p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target an audience with a diversity, equity and inclusion health metrics badge or a badge for the most food trucks at an event?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you want volunteers who are primarily DEI advocates or food aficionados?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0" y="4743300"/>
            <a:ext cx="55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9900FF"/>
                </a:solidFill>
              </a:rPr>
              <a:t>Katie Schueths: kschueths@indeed.com</a:t>
            </a:r>
            <a:endParaRPr i="1" sz="11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88400" y="174325"/>
            <a:ext cx="35157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Why Your</a:t>
            </a:r>
            <a:r>
              <a:rPr lang="en">
                <a:solidFill>
                  <a:srgbClr val="351C75"/>
                </a:solidFill>
              </a:rPr>
              <a:t> Metrics Matter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88400" y="1348525"/>
            <a:ext cx="36279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reputation reflects on your volunteers and contributors.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People care about their reputation. They want to be affiliated with projects and events with a good reputation/high value.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volunteers and contributors will talk about your successes and use it as a highlight when promoting themselves. They are your evangelists!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0" y="4743300"/>
            <a:ext cx="358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9D2E9"/>
                </a:solidFill>
              </a:rPr>
              <a:t>Katie Schueths: kschueths@indeed.com</a:t>
            </a:r>
            <a:endParaRPr i="1" sz="1100">
              <a:solidFill>
                <a:srgbClr val="D9D2E9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00" y="689000"/>
            <a:ext cx="2967951" cy="41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18350" y="258325"/>
            <a:ext cx="336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Finding Badges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18350" y="1152425"/>
            <a:ext cx="36741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Network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Google and investigate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Reach out to organizations that are known by your audience/industry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Look at other events/projects similar to yours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Reputable sources have a greater perceived value!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4743300"/>
            <a:ext cx="371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9D2E9"/>
                </a:solidFill>
              </a:rPr>
              <a:t>Katie Schueths: kschueths@indeed.com</a:t>
            </a:r>
            <a:endParaRPr i="1" sz="1100">
              <a:solidFill>
                <a:srgbClr val="D9D2E9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5726"/>
            <a:ext cx="3810698" cy="26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50"/>
            <a:ext cx="38925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Stay in </a:t>
            </a:r>
            <a:r>
              <a:rPr lang="en">
                <a:solidFill>
                  <a:srgbClr val="351C75"/>
                </a:solidFill>
              </a:rPr>
              <a:t>Contact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Katie Schueths</a:t>
            </a:r>
            <a:endParaRPr b="1"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@katie_schueths</a:t>
            </a:r>
            <a:endParaRPr sz="1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kschueths@indeed.com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1842150"/>
            <a:ext cx="329676" cy="32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5" y="2224350"/>
            <a:ext cx="272724" cy="27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550" y="885888"/>
            <a:ext cx="3011674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