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1"/>
  </p:notesMasterIdLst>
  <p:sldIdLst>
    <p:sldId id="256" r:id="rId2"/>
    <p:sldId id="257" r:id="rId3"/>
    <p:sldId id="258" r:id="rId4"/>
    <p:sldId id="286" r:id="rId5"/>
    <p:sldId id="290" r:id="rId6"/>
    <p:sldId id="293" r:id="rId7"/>
    <p:sldId id="291" r:id="rId8"/>
    <p:sldId id="292" r:id="rId9"/>
    <p:sldId id="28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CE728-6D2E-4193-A4B2-ACE7B53EE5F3}" v="45" dt="2022-04-06T20:50:27.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UMAR" userId="f03683fb32fa694c" providerId="LiveId" clId="{A00CE728-6D2E-4193-A4B2-ACE7B53EE5F3}"/>
    <pc:docChg chg="undo custSel addSld delSld modSld">
      <pc:chgData name="NAVEEN KUMAR" userId="f03683fb32fa694c" providerId="LiveId" clId="{A00CE728-6D2E-4193-A4B2-ACE7B53EE5F3}" dt="2022-04-06T21:19:16.095" v="3015" actId="14100"/>
      <pc:docMkLst>
        <pc:docMk/>
      </pc:docMkLst>
      <pc:sldChg chg="addSp delSp modSp mod">
        <pc:chgData name="NAVEEN KUMAR" userId="f03683fb32fa694c" providerId="LiveId" clId="{A00CE728-6D2E-4193-A4B2-ACE7B53EE5F3}" dt="2022-04-06T17:56:08.461" v="1504" actId="1076"/>
        <pc:sldMkLst>
          <pc:docMk/>
          <pc:sldMk cId="0" sldId="256"/>
        </pc:sldMkLst>
        <pc:spChg chg="mod">
          <ac:chgData name="NAVEEN KUMAR" userId="f03683fb32fa694c" providerId="LiveId" clId="{A00CE728-6D2E-4193-A4B2-ACE7B53EE5F3}" dt="2022-04-06T17:56:08.461" v="1504" actId="1076"/>
          <ac:spMkLst>
            <pc:docMk/>
            <pc:sldMk cId="0" sldId="256"/>
            <ac:spMk id="2" creationId="{00000000-0000-0000-0000-000000000000}"/>
          </ac:spMkLst>
        </pc:spChg>
        <pc:spChg chg="del mod">
          <ac:chgData name="NAVEEN KUMAR" userId="f03683fb32fa694c" providerId="LiveId" clId="{A00CE728-6D2E-4193-A4B2-ACE7B53EE5F3}" dt="2022-03-26T10:58:32.218" v="96" actId="21"/>
          <ac:spMkLst>
            <pc:docMk/>
            <pc:sldMk cId="0" sldId="256"/>
            <ac:spMk id="3" creationId="{00000000-0000-0000-0000-000000000000}"/>
          </ac:spMkLst>
        </pc:spChg>
        <pc:spChg chg="add del mod">
          <ac:chgData name="NAVEEN KUMAR" userId="f03683fb32fa694c" providerId="LiveId" clId="{A00CE728-6D2E-4193-A4B2-ACE7B53EE5F3}" dt="2022-04-06T17:56:03.364" v="1503" actId="1076"/>
          <ac:spMkLst>
            <pc:docMk/>
            <pc:sldMk cId="0" sldId="256"/>
            <ac:spMk id="4" creationId="{628CC7B3-10C6-4C19-956E-CEA286A3B4D0}"/>
          </ac:spMkLst>
        </pc:spChg>
        <pc:spChg chg="add del mod">
          <ac:chgData name="NAVEEN KUMAR" userId="f03683fb32fa694c" providerId="LiveId" clId="{A00CE728-6D2E-4193-A4B2-ACE7B53EE5F3}" dt="2022-03-26T10:58:54.576" v="98" actId="21"/>
          <ac:spMkLst>
            <pc:docMk/>
            <pc:sldMk cId="0" sldId="256"/>
            <ac:spMk id="6" creationId="{7E91C397-E5F8-43E5-9C5C-3326871AC698}"/>
          </ac:spMkLst>
        </pc:spChg>
      </pc:sldChg>
      <pc:sldChg chg="modSp mod">
        <pc:chgData name="NAVEEN KUMAR" userId="f03683fb32fa694c" providerId="LiveId" clId="{A00CE728-6D2E-4193-A4B2-ACE7B53EE5F3}" dt="2022-04-06T20:25:52.170" v="1894" actId="255"/>
        <pc:sldMkLst>
          <pc:docMk/>
          <pc:sldMk cId="0" sldId="257"/>
        </pc:sldMkLst>
        <pc:spChg chg="mod">
          <ac:chgData name="NAVEEN KUMAR" userId="f03683fb32fa694c" providerId="LiveId" clId="{A00CE728-6D2E-4193-A4B2-ACE7B53EE5F3}" dt="2022-03-26T15:31:42.537" v="166" actId="14100"/>
          <ac:spMkLst>
            <pc:docMk/>
            <pc:sldMk cId="0" sldId="257"/>
            <ac:spMk id="4" creationId="{00000000-0000-0000-0000-000000000000}"/>
          </ac:spMkLst>
        </pc:spChg>
        <pc:spChg chg="mod">
          <ac:chgData name="NAVEEN KUMAR" userId="f03683fb32fa694c" providerId="LiveId" clId="{A00CE728-6D2E-4193-A4B2-ACE7B53EE5F3}" dt="2022-04-06T20:25:52.170" v="1894" actId="255"/>
          <ac:spMkLst>
            <pc:docMk/>
            <pc:sldMk cId="0" sldId="257"/>
            <ac:spMk id="5" creationId="{00000000-0000-0000-0000-000000000000}"/>
          </ac:spMkLst>
        </pc:spChg>
      </pc:sldChg>
      <pc:sldChg chg="addSp delSp modSp mod">
        <pc:chgData name="NAVEEN KUMAR" userId="f03683fb32fa694c" providerId="LiveId" clId="{A00CE728-6D2E-4193-A4B2-ACE7B53EE5F3}" dt="2022-04-06T20:45:04.385" v="2126" actId="20577"/>
        <pc:sldMkLst>
          <pc:docMk/>
          <pc:sldMk cId="0" sldId="258"/>
        </pc:sldMkLst>
        <pc:spChg chg="mod">
          <ac:chgData name="NAVEEN KUMAR" userId="f03683fb32fa694c" providerId="LiveId" clId="{A00CE728-6D2E-4193-A4B2-ACE7B53EE5F3}" dt="2022-04-06T20:42:17.571" v="1917" actId="1076"/>
          <ac:spMkLst>
            <pc:docMk/>
            <pc:sldMk cId="0" sldId="258"/>
            <ac:spMk id="2" creationId="{00000000-0000-0000-0000-000000000000}"/>
          </ac:spMkLst>
        </pc:spChg>
        <pc:spChg chg="add del mod">
          <ac:chgData name="NAVEEN KUMAR" userId="f03683fb32fa694c" providerId="LiveId" clId="{A00CE728-6D2E-4193-A4B2-ACE7B53EE5F3}" dt="2022-04-06T20:45:04.385" v="2126" actId="20577"/>
          <ac:spMkLst>
            <pc:docMk/>
            <pc:sldMk cId="0" sldId="258"/>
            <ac:spMk id="3" creationId="{00000000-0000-0000-0000-000000000000}"/>
          </ac:spMkLst>
        </pc:spChg>
        <pc:spChg chg="del mod">
          <ac:chgData name="NAVEEN KUMAR" userId="f03683fb32fa694c" providerId="LiveId" clId="{A00CE728-6D2E-4193-A4B2-ACE7B53EE5F3}" dt="2022-03-26T15:32:13.013" v="170" actId="21"/>
          <ac:spMkLst>
            <pc:docMk/>
            <pc:sldMk cId="0" sldId="258"/>
            <ac:spMk id="4" creationId="{87B1EB47-547C-42E4-A527-7BEC33E9FFCD}"/>
          </ac:spMkLst>
        </pc:spChg>
        <pc:spChg chg="add del mod">
          <ac:chgData name="NAVEEN KUMAR" userId="f03683fb32fa694c" providerId="LiveId" clId="{A00CE728-6D2E-4193-A4B2-ACE7B53EE5F3}" dt="2022-03-26T18:40:39.894" v="228" actId="21"/>
          <ac:spMkLst>
            <pc:docMk/>
            <pc:sldMk cId="0" sldId="258"/>
            <ac:spMk id="5" creationId="{D2E6B3A6-650A-4003-83A6-1A4B9BA7C0D5}"/>
          </ac:spMkLst>
        </pc:spChg>
        <pc:spChg chg="add del mod">
          <ac:chgData name="NAVEEN KUMAR" userId="f03683fb32fa694c" providerId="LiveId" clId="{A00CE728-6D2E-4193-A4B2-ACE7B53EE5F3}" dt="2022-03-26T18:41:27.337" v="236"/>
          <ac:spMkLst>
            <pc:docMk/>
            <pc:sldMk cId="0" sldId="258"/>
            <ac:spMk id="6" creationId="{D9E1C906-644E-44F0-9B33-8A4E102D87FA}"/>
          </ac:spMkLst>
        </pc:spChg>
        <pc:spChg chg="add del mod">
          <ac:chgData name="NAVEEN KUMAR" userId="f03683fb32fa694c" providerId="LiveId" clId="{A00CE728-6D2E-4193-A4B2-ACE7B53EE5F3}" dt="2022-03-26T18:41:13.584" v="231" actId="21"/>
          <ac:spMkLst>
            <pc:docMk/>
            <pc:sldMk cId="0" sldId="258"/>
            <ac:spMk id="7" creationId="{F205C386-86E7-4C02-A535-95B5347001F3}"/>
          </ac:spMkLst>
        </pc:spChg>
        <pc:spChg chg="add del mod">
          <ac:chgData name="NAVEEN KUMAR" userId="f03683fb32fa694c" providerId="LiveId" clId="{A00CE728-6D2E-4193-A4B2-ACE7B53EE5F3}" dt="2022-03-26T18:41:18.553" v="233" actId="21"/>
          <ac:spMkLst>
            <pc:docMk/>
            <pc:sldMk cId="0" sldId="258"/>
            <ac:spMk id="8" creationId="{74B43D4D-FE36-4223-B677-1224FF315922}"/>
          </ac:spMkLst>
        </pc:spChg>
      </pc:sldChg>
      <pc:sldChg chg="addSp modSp del mod modClrScheme chgLayout">
        <pc:chgData name="NAVEEN KUMAR" userId="f03683fb32fa694c" providerId="LiveId" clId="{A00CE728-6D2E-4193-A4B2-ACE7B53EE5F3}" dt="2022-04-06T20:56:30.288" v="2722" actId="47"/>
        <pc:sldMkLst>
          <pc:docMk/>
          <pc:sldMk cId="0" sldId="259"/>
        </pc:sldMkLst>
        <pc:spChg chg="mod ord">
          <ac:chgData name="NAVEEN KUMAR" userId="f03683fb32fa694c" providerId="LiveId" clId="{A00CE728-6D2E-4193-A4B2-ACE7B53EE5F3}" dt="2022-04-06T20:53:29.323" v="2704" actId="700"/>
          <ac:spMkLst>
            <pc:docMk/>
            <pc:sldMk cId="0" sldId="259"/>
            <ac:spMk id="2" creationId="{00000000-0000-0000-0000-000000000000}"/>
          </ac:spMkLst>
        </pc:spChg>
        <pc:spChg chg="mod ord">
          <ac:chgData name="NAVEEN KUMAR" userId="f03683fb32fa694c" providerId="LiveId" clId="{A00CE728-6D2E-4193-A4B2-ACE7B53EE5F3}" dt="2022-04-06T20:53:29.323" v="2704" actId="700"/>
          <ac:spMkLst>
            <pc:docMk/>
            <pc:sldMk cId="0" sldId="259"/>
            <ac:spMk id="3" creationId="{00000000-0000-0000-0000-000000000000}"/>
          </ac:spMkLst>
        </pc:spChg>
        <pc:picChg chg="add mod">
          <ac:chgData name="NAVEEN KUMAR" userId="f03683fb32fa694c" providerId="LiveId" clId="{A00CE728-6D2E-4193-A4B2-ACE7B53EE5F3}" dt="2022-03-26T18:52:43.796" v="689" actId="14100"/>
          <ac:picMkLst>
            <pc:docMk/>
            <pc:sldMk cId="0" sldId="259"/>
            <ac:picMk id="5" creationId="{23B003A1-EA4F-445E-83D2-DCB15FC14856}"/>
          </ac:picMkLst>
        </pc:picChg>
      </pc:sldChg>
      <pc:sldChg chg="modSp add del mod">
        <pc:chgData name="NAVEEN KUMAR" userId="f03683fb32fa694c" providerId="LiveId" clId="{A00CE728-6D2E-4193-A4B2-ACE7B53EE5F3}" dt="2022-04-06T20:57:15.802" v="2734" actId="47"/>
        <pc:sldMkLst>
          <pc:docMk/>
          <pc:sldMk cId="0" sldId="267"/>
        </pc:sldMkLst>
        <pc:spChg chg="mod">
          <ac:chgData name="NAVEEN KUMAR" userId="f03683fb32fa694c" providerId="LiveId" clId="{A00CE728-6D2E-4193-A4B2-ACE7B53EE5F3}" dt="2022-03-26T18:54:52.199" v="692" actId="1076"/>
          <ac:spMkLst>
            <pc:docMk/>
            <pc:sldMk cId="0" sldId="267"/>
            <ac:spMk id="2" creationId="{00000000-0000-0000-0000-000000000000}"/>
          </ac:spMkLst>
        </pc:spChg>
        <pc:spChg chg="mod">
          <ac:chgData name="NAVEEN KUMAR" userId="f03683fb32fa694c" providerId="LiveId" clId="{A00CE728-6D2E-4193-A4B2-ACE7B53EE5F3}" dt="2022-03-26T19:29:27.718" v="1444"/>
          <ac:spMkLst>
            <pc:docMk/>
            <pc:sldMk cId="0" sldId="267"/>
            <ac:spMk id="3" creationId="{00000000-0000-0000-0000-000000000000}"/>
          </ac:spMkLst>
        </pc:spChg>
      </pc:sldChg>
      <pc:sldChg chg="modSp add del mod">
        <pc:chgData name="NAVEEN KUMAR" userId="f03683fb32fa694c" providerId="LiveId" clId="{A00CE728-6D2E-4193-A4B2-ACE7B53EE5F3}" dt="2022-04-06T20:57:13.041" v="2733" actId="47"/>
        <pc:sldMkLst>
          <pc:docMk/>
          <pc:sldMk cId="0" sldId="268"/>
        </pc:sldMkLst>
        <pc:spChg chg="mod">
          <ac:chgData name="NAVEEN KUMAR" userId="f03683fb32fa694c" providerId="LiveId" clId="{A00CE728-6D2E-4193-A4B2-ACE7B53EE5F3}" dt="2022-03-26T18:57:22.845" v="770" actId="1076"/>
          <ac:spMkLst>
            <pc:docMk/>
            <pc:sldMk cId="0" sldId="268"/>
            <ac:spMk id="2" creationId="{00000000-0000-0000-0000-000000000000}"/>
          </ac:spMkLst>
        </pc:spChg>
        <pc:spChg chg="mod">
          <ac:chgData name="NAVEEN KUMAR" userId="f03683fb32fa694c" providerId="LiveId" clId="{A00CE728-6D2E-4193-A4B2-ACE7B53EE5F3}" dt="2022-03-26T19:13:18.457" v="834" actId="20577"/>
          <ac:spMkLst>
            <pc:docMk/>
            <pc:sldMk cId="0" sldId="268"/>
            <ac:spMk id="3" creationId="{00000000-0000-0000-0000-000000000000}"/>
          </ac:spMkLst>
        </pc:spChg>
      </pc:sldChg>
      <pc:sldChg chg="modSp del mod">
        <pc:chgData name="NAVEEN KUMAR" userId="f03683fb32fa694c" providerId="LiveId" clId="{A00CE728-6D2E-4193-A4B2-ACE7B53EE5F3}" dt="2022-04-06T20:56:37.843" v="2723" actId="47"/>
        <pc:sldMkLst>
          <pc:docMk/>
          <pc:sldMk cId="0" sldId="269"/>
        </pc:sldMkLst>
        <pc:spChg chg="mod">
          <ac:chgData name="NAVEEN KUMAR" userId="f03683fb32fa694c" providerId="LiveId" clId="{A00CE728-6D2E-4193-A4B2-ACE7B53EE5F3}" dt="2022-03-26T18:57:46.079" v="773" actId="1076"/>
          <ac:spMkLst>
            <pc:docMk/>
            <pc:sldMk cId="0" sldId="269"/>
            <ac:spMk id="2" creationId="{00000000-0000-0000-0000-000000000000}"/>
          </ac:spMkLst>
        </pc:spChg>
        <pc:spChg chg="mod">
          <ac:chgData name="NAVEEN KUMAR" userId="f03683fb32fa694c" providerId="LiveId" clId="{A00CE728-6D2E-4193-A4B2-ACE7B53EE5F3}" dt="2022-03-26T19:15:05.797" v="942" actId="20577"/>
          <ac:spMkLst>
            <pc:docMk/>
            <pc:sldMk cId="0" sldId="269"/>
            <ac:spMk id="3" creationId="{00000000-0000-0000-0000-000000000000}"/>
          </ac:spMkLst>
        </pc:spChg>
      </pc:sldChg>
      <pc:sldChg chg="del">
        <pc:chgData name="NAVEEN KUMAR" userId="f03683fb32fa694c" providerId="LiveId" clId="{A00CE728-6D2E-4193-A4B2-ACE7B53EE5F3}" dt="2022-03-26T19:01:26.554" v="779" actId="2696"/>
        <pc:sldMkLst>
          <pc:docMk/>
          <pc:sldMk cId="0" sldId="270"/>
        </pc:sldMkLst>
      </pc:sldChg>
      <pc:sldChg chg="modSp mod">
        <pc:chgData name="NAVEEN KUMAR" userId="f03683fb32fa694c" providerId="LiveId" clId="{A00CE728-6D2E-4193-A4B2-ACE7B53EE5F3}" dt="2022-04-06T20:53:17.945" v="2703" actId="20577"/>
        <pc:sldMkLst>
          <pc:docMk/>
          <pc:sldMk cId="0" sldId="286"/>
        </pc:sldMkLst>
        <pc:spChg chg="mod">
          <ac:chgData name="NAVEEN KUMAR" userId="f03683fb32fa694c" providerId="LiveId" clId="{A00CE728-6D2E-4193-A4B2-ACE7B53EE5F3}" dt="2022-04-06T20:45:24.737" v="2149" actId="20577"/>
          <ac:spMkLst>
            <pc:docMk/>
            <pc:sldMk cId="0" sldId="286"/>
            <ac:spMk id="2" creationId="{00000000-0000-0000-0000-000000000000}"/>
          </ac:spMkLst>
        </pc:spChg>
        <pc:spChg chg="mod">
          <ac:chgData name="NAVEEN KUMAR" userId="f03683fb32fa694c" providerId="LiveId" clId="{A00CE728-6D2E-4193-A4B2-ACE7B53EE5F3}" dt="2022-04-06T20:53:17.945" v="2703" actId="20577"/>
          <ac:spMkLst>
            <pc:docMk/>
            <pc:sldMk cId="0" sldId="286"/>
            <ac:spMk id="5" creationId="{F66477A7-E36A-4B99-B550-73C3A9874DC3}"/>
          </ac:spMkLst>
        </pc:spChg>
      </pc:sldChg>
      <pc:sldChg chg="addSp modSp new add del mod">
        <pc:chgData name="NAVEEN KUMAR" userId="f03683fb32fa694c" providerId="LiveId" clId="{A00CE728-6D2E-4193-A4B2-ACE7B53EE5F3}" dt="2022-04-06T20:57:09.889" v="2732" actId="47"/>
        <pc:sldMkLst>
          <pc:docMk/>
          <pc:sldMk cId="1938468762" sldId="287"/>
        </pc:sldMkLst>
        <pc:picChg chg="add mod">
          <ac:chgData name="NAVEEN KUMAR" userId="f03683fb32fa694c" providerId="LiveId" clId="{A00CE728-6D2E-4193-A4B2-ACE7B53EE5F3}" dt="2022-03-26T19:01:20.405" v="778" actId="14100"/>
          <ac:picMkLst>
            <pc:docMk/>
            <pc:sldMk cId="1938468762" sldId="287"/>
            <ac:picMk id="3" creationId="{73D8FA24-232E-4BF6-ADDA-BC367FCB2634}"/>
          </ac:picMkLst>
        </pc:picChg>
      </pc:sldChg>
      <pc:sldChg chg="modSp new del mod">
        <pc:chgData name="NAVEEN KUMAR" userId="f03683fb32fa694c" providerId="LiveId" clId="{A00CE728-6D2E-4193-A4B2-ACE7B53EE5F3}" dt="2022-04-06T20:56:41.492" v="2724" actId="47"/>
        <pc:sldMkLst>
          <pc:docMk/>
          <pc:sldMk cId="4022646683" sldId="288"/>
        </pc:sldMkLst>
        <pc:spChg chg="mod">
          <ac:chgData name="NAVEEN KUMAR" userId="f03683fb32fa694c" providerId="LiveId" clId="{A00CE728-6D2E-4193-A4B2-ACE7B53EE5F3}" dt="2022-04-06T17:55:02.218" v="1495"/>
          <ac:spMkLst>
            <pc:docMk/>
            <pc:sldMk cId="4022646683" sldId="288"/>
            <ac:spMk id="2" creationId="{82079402-F129-4DBC-9B6C-8D0243E2C6AB}"/>
          </ac:spMkLst>
        </pc:spChg>
        <pc:spChg chg="mod">
          <ac:chgData name="NAVEEN KUMAR" userId="f03683fb32fa694c" providerId="LiveId" clId="{A00CE728-6D2E-4193-A4B2-ACE7B53EE5F3}" dt="2022-03-26T19:18:50.601" v="1239" actId="14100"/>
          <ac:spMkLst>
            <pc:docMk/>
            <pc:sldMk cId="4022646683" sldId="288"/>
            <ac:spMk id="3" creationId="{AC052821-7C06-4207-873B-FFFA53BDBCCF}"/>
          </ac:spMkLst>
        </pc:spChg>
      </pc:sldChg>
      <pc:sldChg chg="addSp delSp modSp new add del mod">
        <pc:chgData name="NAVEEN KUMAR" userId="f03683fb32fa694c" providerId="LiveId" clId="{A00CE728-6D2E-4193-A4B2-ACE7B53EE5F3}" dt="2022-04-06T20:57:18.108" v="2735" actId="47"/>
        <pc:sldMkLst>
          <pc:docMk/>
          <pc:sldMk cId="1190060506" sldId="289"/>
        </pc:sldMkLst>
        <pc:spChg chg="del mod">
          <ac:chgData name="NAVEEN KUMAR" userId="f03683fb32fa694c" providerId="LiveId" clId="{A00CE728-6D2E-4193-A4B2-ACE7B53EE5F3}" dt="2022-03-26T19:28:38.104" v="1443" actId="21"/>
          <ac:spMkLst>
            <pc:docMk/>
            <pc:sldMk cId="1190060506" sldId="289"/>
            <ac:spMk id="2" creationId="{474075F6-82A4-48A4-9227-161385A5BAF2}"/>
          </ac:spMkLst>
        </pc:spChg>
        <pc:spChg chg="mod">
          <ac:chgData name="NAVEEN KUMAR" userId="f03683fb32fa694c" providerId="LiveId" clId="{A00CE728-6D2E-4193-A4B2-ACE7B53EE5F3}" dt="2022-03-26T19:25:05.046" v="1359" actId="14100"/>
          <ac:spMkLst>
            <pc:docMk/>
            <pc:sldMk cId="1190060506" sldId="289"/>
            <ac:spMk id="3" creationId="{633B7838-AFDC-44A8-9E38-3834B1FF0CE6}"/>
          </ac:spMkLst>
        </pc:spChg>
        <pc:picChg chg="add mod">
          <ac:chgData name="NAVEEN KUMAR" userId="f03683fb32fa694c" providerId="LiveId" clId="{A00CE728-6D2E-4193-A4B2-ACE7B53EE5F3}" dt="2022-03-26T19:25:10.433" v="1360" actId="1076"/>
          <ac:picMkLst>
            <pc:docMk/>
            <pc:sldMk cId="1190060506" sldId="289"/>
            <ac:picMk id="5" creationId="{CEE9E629-86C7-43B9-BE47-A371F8AF6625}"/>
          </ac:picMkLst>
        </pc:picChg>
        <pc:picChg chg="add mod">
          <ac:chgData name="NAVEEN KUMAR" userId="f03683fb32fa694c" providerId="LiveId" clId="{A00CE728-6D2E-4193-A4B2-ACE7B53EE5F3}" dt="2022-03-26T19:25:13.453" v="1361" actId="1076"/>
          <ac:picMkLst>
            <pc:docMk/>
            <pc:sldMk cId="1190060506" sldId="289"/>
            <ac:picMk id="7" creationId="{BFB25C52-4885-4B08-9B95-AF5CC0DD1676}"/>
          </ac:picMkLst>
        </pc:picChg>
        <pc:picChg chg="add mod">
          <ac:chgData name="NAVEEN KUMAR" userId="f03683fb32fa694c" providerId="LiveId" clId="{A00CE728-6D2E-4193-A4B2-ACE7B53EE5F3}" dt="2022-03-26T19:25:45.652" v="1368" actId="1076"/>
          <ac:picMkLst>
            <pc:docMk/>
            <pc:sldMk cId="1190060506" sldId="289"/>
            <ac:picMk id="9" creationId="{53086940-F720-43FA-81F0-C65373BC367A}"/>
          </ac:picMkLst>
        </pc:picChg>
      </pc:sldChg>
      <pc:sldChg chg="addSp delSp modSp new mod modClrScheme chgLayout">
        <pc:chgData name="NAVEEN KUMAR" userId="f03683fb32fa694c" providerId="LiveId" clId="{A00CE728-6D2E-4193-A4B2-ACE7B53EE5F3}" dt="2022-04-06T20:56:25.485" v="2721" actId="1076"/>
        <pc:sldMkLst>
          <pc:docMk/>
          <pc:sldMk cId="905929919" sldId="290"/>
        </pc:sldMkLst>
        <pc:spChg chg="del">
          <ac:chgData name="NAVEEN KUMAR" userId="f03683fb32fa694c" providerId="LiveId" clId="{A00CE728-6D2E-4193-A4B2-ACE7B53EE5F3}" dt="2022-04-06T20:53:49.611" v="2706" actId="700"/>
          <ac:spMkLst>
            <pc:docMk/>
            <pc:sldMk cId="905929919" sldId="290"/>
            <ac:spMk id="2" creationId="{2FED8CEF-61D0-4C6F-894B-793DCB9CB396}"/>
          </ac:spMkLst>
        </pc:spChg>
        <pc:spChg chg="del">
          <ac:chgData name="NAVEEN KUMAR" userId="f03683fb32fa694c" providerId="LiveId" clId="{A00CE728-6D2E-4193-A4B2-ACE7B53EE5F3}" dt="2022-04-06T20:53:49.611" v="2706" actId="700"/>
          <ac:spMkLst>
            <pc:docMk/>
            <pc:sldMk cId="905929919" sldId="290"/>
            <ac:spMk id="3" creationId="{14F98C6B-1578-4511-9149-EDD08C2D031B}"/>
          </ac:spMkLst>
        </pc:spChg>
        <pc:picChg chg="add mod">
          <ac:chgData name="NAVEEN KUMAR" userId="f03683fb32fa694c" providerId="LiveId" clId="{A00CE728-6D2E-4193-A4B2-ACE7B53EE5F3}" dt="2022-04-06T20:54:55.360" v="2710" actId="1076"/>
          <ac:picMkLst>
            <pc:docMk/>
            <pc:sldMk cId="905929919" sldId="290"/>
            <ac:picMk id="5" creationId="{5E910613-BD41-4FDB-B974-8B373AE4AC69}"/>
          </ac:picMkLst>
        </pc:picChg>
        <pc:picChg chg="add mod">
          <ac:chgData name="NAVEEN KUMAR" userId="f03683fb32fa694c" providerId="LiveId" clId="{A00CE728-6D2E-4193-A4B2-ACE7B53EE5F3}" dt="2022-04-06T20:55:35.497" v="2714" actId="14100"/>
          <ac:picMkLst>
            <pc:docMk/>
            <pc:sldMk cId="905929919" sldId="290"/>
            <ac:picMk id="7" creationId="{E06A54DB-137A-4433-9BD5-67EB719BDA56}"/>
          </ac:picMkLst>
        </pc:picChg>
        <pc:picChg chg="add mod">
          <ac:chgData name="NAVEEN KUMAR" userId="f03683fb32fa694c" providerId="LiveId" clId="{A00CE728-6D2E-4193-A4B2-ACE7B53EE5F3}" dt="2022-04-06T20:56:25.485" v="2721" actId="1076"/>
          <ac:picMkLst>
            <pc:docMk/>
            <pc:sldMk cId="905929919" sldId="290"/>
            <ac:picMk id="9" creationId="{E189D1E2-9252-484A-B8C1-E8CAFF2D6DBF}"/>
          </ac:picMkLst>
        </pc:picChg>
      </pc:sldChg>
      <pc:sldChg chg="addSp modSp new mod modClrScheme chgLayout">
        <pc:chgData name="NAVEEN KUMAR" userId="f03683fb32fa694c" providerId="LiveId" clId="{A00CE728-6D2E-4193-A4B2-ACE7B53EE5F3}" dt="2022-04-06T21:19:16.095" v="3015" actId="14100"/>
        <pc:sldMkLst>
          <pc:docMk/>
          <pc:sldMk cId="3005951730" sldId="291"/>
        </pc:sldMkLst>
        <pc:spChg chg="add mod">
          <ac:chgData name="NAVEEN KUMAR" userId="f03683fb32fa694c" providerId="LiveId" clId="{A00CE728-6D2E-4193-A4B2-ACE7B53EE5F3}" dt="2022-04-06T21:17:29.476" v="2990" actId="115"/>
          <ac:spMkLst>
            <pc:docMk/>
            <pc:sldMk cId="3005951730" sldId="291"/>
            <ac:spMk id="2" creationId="{AEB0E83E-70E6-45EE-B97D-35E3BE5D6021}"/>
          </ac:spMkLst>
        </pc:spChg>
        <pc:spChg chg="add mod">
          <ac:chgData name="NAVEEN KUMAR" userId="f03683fb32fa694c" providerId="LiveId" clId="{A00CE728-6D2E-4193-A4B2-ACE7B53EE5F3}" dt="2022-04-06T21:17:49.906" v="3008" actId="20577"/>
          <ac:spMkLst>
            <pc:docMk/>
            <pc:sldMk cId="3005951730" sldId="291"/>
            <ac:spMk id="3" creationId="{6FF37D5E-DC0C-48DA-8311-BF302FAF1FBC}"/>
          </ac:spMkLst>
        </pc:spChg>
        <pc:picChg chg="add mod">
          <ac:chgData name="NAVEEN KUMAR" userId="f03683fb32fa694c" providerId="LiveId" clId="{A00CE728-6D2E-4193-A4B2-ACE7B53EE5F3}" dt="2022-04-06T21:17:53.962" v="3009" actId="14100"/>
          <ac:picMkLst>
            <pc:docMk/>
            <pc:sldMk cId="3005951730" sldId="291"/>
            <ac:picMk id="5" creationId="{A8FE81F0-B034-42D7-8C54-DFC55777C774}"/>
          </ac:picMkLst>
        </pc:picChg>
        <pc:picChg chg="add mod">
          <ac:chgData name="NAVEEN KUMAR" userId="f03683fb32fa694c" providerId="LiveId" clId="{A00CE728-6D2E-4193-A4B2-ACE7B53EE5F3}" dt="2022-04-06T21:18:33.429" v="3012" actId="14100"/>
          <ac:picMkLst>
            <pc:docMk/>
            <pc:sldMk cId="3005951730" sldId="291"/>
            <ac:picMk id="6" creationId="{DCF7AD28-4A7A-4B52-8503-C09423477A59}"/>
          </ac:picMkLst>
        </pc:picChg>
        <pc:picChg chg="add mod">
          <ac:chgData name="NAVEEN KUMAR" userId="f03683fb32fa694c" providerId="LiveId" clId="{A00CE728-6D2E-4193-A4B2-ACE7B53EE5F3}" dt="2022-04-06T21:19:16.095" v="3015" actId="14100"/>
          <ac:picMkLst>
            <pc:docMk/>
            <pc:sldMk cId="3005951730" sldId="291"/>
            <ac:picMk id="8" creationId="{4DCE313D-F067-4C63-9785-5093A11DFF24}"/>
          </ac:picMkLst>
        </pc:picChg>
      </pc:sldChg>
      <pc:sldChg chg="new">
        <pc:chgData name="NAVEEN KUMAR" userId="f03683fb32fa694c" providerId="LiveId" clId="{A00CE728-6D2E-4193-A4B2-ACE7B53EE5F3}" dt="2022-04-06T20:57:22.805" v="2737" actId="680"/>
        <pc:sldMkLst>
          <pc:docMk/>
          <pc:sldMk cId="3553036666"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5" name="Rectangle 105"/>
          <p:cNvSpPr/>
          <p:nvPr/>
        </p:nvSpPr>
        <p:spPr>
          <a:xfrm rot="2700000">
            <a:off x="7446946" y="993285"/>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9" name="Group 408"/>
          <p:cNvGrpSpPr/>
          <p:nvPr/>
        </p:nvGrpSpPr>
        <p:grpSpPr>
          <a:xfrm>
            <a:off x="0" y="420256"/>
            <a:ext cx="9144000" cy="3795497"/>
            <a:chOff x="0" y="420256"/>
            <a:chExt cx="12188952" cy="3795497"/>
          </a:xfrm>
        </p:grpSpPr>
        <p:cxnSp>
          <p:nvCxnSpPr>
            <p:cNvPr id="410" name="Straight Connector 409"/>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Freeform 4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4" name="Oval 463"/>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5"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6" name="Oval 465"/>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7" name="Oval 466"/>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8" name="Oval 467"/>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9" name="Oval 468"/>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0" name="Oval 469"/>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1" name="Oval 470"/>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2" name="Oval 471"/>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3" name="Oval 472"/>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4" name="Oval 473"/>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5"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6"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7"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8"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9"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0"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1"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2"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3"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4"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6" name="Oval 485"/>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7" name="Oval 486"/>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8" name="Oval 487"/>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9" name="Oval 488"/>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0" name="Oval 489"/>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1" name="Oval 490"/>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2" name="Oval 491"/>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3" name="Oval 492"/>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4" name="Oval 493"/>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5" name="Oval 494"/>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6" name="Oval 495"/>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6"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7"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8"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9"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0"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1"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3"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4"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5"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6"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7"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8"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9"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0"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1"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2"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3" name="Oval 522"/>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4" name="Oval 523"/>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5" name="Oval 524"/>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6" name="Oval 525"/>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Oval 526"/>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8" name="Oval 527"/>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9" name="Oval 528"/>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0" name="Oval 529"/>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1" name="Oval 530"/>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2" name="Oval 531"/>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Oval 543"/>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Oval 544"/>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Oval 545"/>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Oval 546"/>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Oval 547"/>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Oval 548"/>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Oval 549"/>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Oval 550"/>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Oval 551"/>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Oval 552"/>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Oval 553"/>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Oval 566"/>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Oval 567"/>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Oval 568"/>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Oval 569"/>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Oval 570"/>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Oval 571"/>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Oval 572"/>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Oval 573"/>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Oval 574"/>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Oval 575"/>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Oval 587"/>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Oval 588"/>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Oval 589"/>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Oval 590"/>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592"/>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Oval 610"/>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Oval 611"/>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Oval 612"/>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Oval 613"/>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Oval 614"/>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Oval 615"/>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Oval 616"/>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Oval 617"/>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Oval 618"/>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Oval 619"/>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63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Oval 63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Oval 63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Oval 63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Oval 63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Oval 64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Oval 64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Oval 65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Oval 65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Oval 65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Oval 65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Oval 65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Oval 65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Oval 66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Oval 66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Oval 66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Oval 66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Oval 683"/>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Oval 684"/>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Oval 685"/>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1" name="Oval 70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2" name="Oval 701"/>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3" name="Oval 702"/>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4" name="Oval 703"/>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5" name="Oval 704"/>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6" name="Oval 705"/>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7" name="Oval 706"/>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8" name="Oval 707"/>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9" name="Oval 708"/>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0" name="Oval 709"/>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1" name="Oval 71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2" name="Oval 711"/>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3" name="Oval 712"/>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4" name="Oval 713"/>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5" name="Oval 714"/>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6" name="Oval 715"/>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7" name="Oval 716"/>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8" name="Oval 717"/>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9" name="Oval 718"/>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0" name="Oval 719"/>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1" name="Oval 720"/>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2" name="Oval 721"/>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3" name="Oval 722"/>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4" name="Oval 723"/>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5" name="Oval 724"/>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6" name="Oval 725"/>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7" name="Oval 726"/>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8" name="Oval 727"/>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9" name="Oval 728"/>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0" name="Oval 729"/>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1" name="Oval 730"/>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2" name="Oval 73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3" name="Oval 732"/>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4" name="Oval 733"/>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5" name="Oval 734"/>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6" name="Oval 735"/>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7" name="Oval 736"/>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8" name="Oval 737"/>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39" name="Oval 738"/>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0" name="Oval 739"/>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1" name="Oval 740"/>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2" name="Oval 74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3" name="Oval 742"/>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4" name="Oval 743"/>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5" name="Oval 744"/>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6" name="Oval 74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7" name="Oval 74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8" name="Oval 74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9" name="Oval 74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0" name="Oval 74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1" name="Oval 75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2" name="Oval 75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3" name="Oval 752"/>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54" name="Oval 753"/>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72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763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0"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72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697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0" y="420256"/>
            <a:ext cx="9144000" cy="3795497"/>
            <a:chOff x="0" y="420256"/>
            <a:chExt cx="12188952" cy="3795497"/>
          </a:xfrm>
        </p:grpSpPr>
        <p:cxnSp>
          <p:nvCxnSpPr>
            <p:cNvPr id="10" name="Straight Connector 9"/>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Rectangle 379"/>
          <p:cNvSpPr/>
          <p:nvPr/>
        </p:nvSpPr>
        <p:spPr>
          <a:xfrm rot="18900000" flipV="1">
            <a:off x="8146056" y="-427079"/>
            <a:ext cx="13716" cy="2816931"/>
          </a:xfrm>
          <a:custGeom>
            <a:avLst/>
            <a:gdLst/>
            <a:ahLst/>
            <a:cxnLst/>
            <a:rect l="l" t="t" r="r" b="b"/>
            <a:pathLst>
              <a:path w="13716" h="2816931">
                <a:moveTo>
                  <a:pt x="0" y="2816931"/>
                </a:moveTo>
                <a:lnTo>
                  <a:pt x="13716" y="28032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56"/>
          <p:cNvSpPr/>
          <p:nvPr/>
        </p:nvSpPr>
        <p:spPr>
          <a:xfrm>
            <a:off x="1" y="0"/>
            <a:ext cx="8865825" cy="4572004"/>
          </a:xfrm>
          <a:custGeom>
            <a:avLst/>
            <a:gdLst/>
            <a:ahLst/>
            <a:cxnLst/>
            <a:rect l="l" t="t" r="r" b="b"/>
            <a:pathLst>
              <a:path w="8865825" h="4572004">
                <a:moveTo>
                  <a:pt x="5901406" y="4"/>
                </a:moveTo>
                <a:lnTo>
                  <a:pt x="5915122" y="4"/>
                </a:lnTo>
                <a:lnTo>
                  <a:pt x="5915122" y="4572004"/>
                </a:lnTo>
                <a:lnTo>
                  <a:pt x="5901406" y="4572004"/>
                </a:lnTo>
                <a:close/>
                <a:moveTo>
                  <a:pt x="5058348" y="3"/>
                </a:moveTo>
                <a:lnTo>
                  <a:pt x="5072064" y="3"/>
                </a:lnTo>
                <a:lnTo>
                  <a:pt x="5072064" y="4572003"/>
                </a:lnTo>
                <a:lnTo>
                  <a:pt x="5058348" y="4572003"/>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3372232" y="1"/>
                </a:moveTo>
                <a:lnTo>
                  <a:pt x="3385948" y="1"/>
                </a:lnTo>
                <a:lnTo>
                  <a:pt x="3385948" y="4572001"/>
                </a:lnTo>
                <a:lnTo>
                  <a:pt x="3372232" y="4572001"/>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3"/>
          <p:cNvSpPr/>
          <p:nvPr/>
        </p:nvSpPr>
        <p:spPr>
          <a:xfrm rot="2700000">
            <a:off x="7126799" y="-278554"/>
            <a:ext cx="13716" cy="5699824"/>
          </a:xfrm>
          <a:custGeom>
            <a:avLst/>
            <a:gdLst/>
            <a:ahLst/>
            <a:cxnLst/>
            <a:rect l="l" t="t" r="r" b="b"/>
            <a:pathLst>
              <a:path w="13716" h="5699824">
                <a:moveTo>
                  <a:pt x="0" y="0"/>
                </a:moveTo>
                <a:lnTo>
                  <a:pt x="13716" y="13717"/>
                </a:lnTo>
                <a:lnTo>
                  <a:pt x="13716" y="5686109"/>
                </a:lnTo>
                <a:lnTo>
                  <a:pt x="1" y="569982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5"/>
          <p:cNvSpPr/>
          <p:nvPr/>
        </p:nvSpPr>
        <p:spPr>
          <a:xfrm rot="2700000">
            <a:off x="7969986" y="1747381"/>
            <a:ext cx="13716" cy="3314931"/>
          </a:xfrm>
          <a:custGeom>
            <a:avLst/>
            <a:gdLst/>
            <a:ahLst/>
            <a:cxnLst/>
            <a:rect l="l" t="t" r="r" b="b"/>
            <a:pathLst>
              <a:path w="13716" h="3314931">
                <a:moveTo>
                  <a:pt x="0" y="0"/>
                </a:moveTo>
                <a:lnTo>
                  <a:pt x="13716" y="13716"/>
                </a:lnTo>
                <a:lnTo>
                  <a:pt x="13716" y="3301215"/>
                </a:lnTo>
                <a:lnTo>
                  <a:pt x="0" y="33149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96"/>
          <p:cNvSpPr/>
          <p:nvPr/>
        </p:nvSpPr>
        <p:spPr>
          <a:xfrm rot="2700000">
            <a:off x="8391577" y="2765192"/>
            <a:ext cx="13716" cy="2122490"/>
          </a:xfrm>
          <a:custGeom>
            <a:avLst/>
            <a:gdLst/>
            <a:ahLst/>
            <a:cxnLst/>
            <a:rect l="l" t="t" r="r" b="b"/>
            <a:pathLst>
              <a:path w="13716" h="2122490">
                <a:moveTo>
                  <a:pt x="0" y="0"/>
                </a:moveTo>
                <a:lnTo>
                  <a:pt x="13716" y="13716"/>
                </a:lnTo>
                <a:lnTo>
                  <a:pt x="13716" y="2108774"/>
                </a:lnTo>
                <a:lnTo>
                  <a:pt x="0" y="21224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97"/>
          <p:cNvSpPr/>
          <p:nvPr/>
        </p:nvSpPr>
        <p:spPr>
          <a:xfrm rot="2700000">
            <a:off x="8813172" y="3783010"/>
            <a:ext cx="13717" cy="930041"/>
          </a:xfrm>
          <a:custGeom>
            <a:avLst/>
            <a:gdLst/>
            <a:ahLst/>
            <a:cxnLst/>
            <a:rect l="l" t="t" r="r" b="b"/>
            <a:pathLst>
              <a:path w="13717" h="930041">
                <a:moveTo>
                  <a:pt x="0" y="0"/>
                </a:moveTo>
                <a:lnTo>
                  <a:pt x="13717" y="13717"/>
                </a:lnTo>
                <a:lnTo>
                  <a:pt x="13717" y="916324"/>
                </a:lnTo>
                <a:lnTo>
                  <a:pt x="1" y="93004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881278" y="-950966"/>
            <a:ext cx="13716" cy="6394268"/>
          </a:xfrm>
          <a:custGeom>
            <a:avLst/>
            <a:gdLst/>
            <a:ahLst/>
            <a:cxnLst/>
            <a:rect l="l" t="t" r="r" b="b"/>
            <a:pathLst>
              <a:path w="13716" h="6394268">
                <a:moveTo>
                  <a:pt x="13716" y="6380553"/>
                </a:moveTo>
                <a:lnTo>
                  <a:pt x="13716" y="13716"/>
                </a:lnTo>
                <a:lnTo>
                  <a:pt x="0" y="0"/>
                </a:lnTo>
                <a:lnTo>
                  <a:pt x="0" y="639426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302869" y="-776336"/>
            <a:ext cx="13717" cy="5201823"/>
          </a:xfrm>
          <a:custGeom>
            <a:avLst/>
            <a:gdLst/>
            <a:ahLst/>
            <a:cxnLst/>
            <a:rect l="l" t="t" r="r" b="b"/>
            <a:pathLst>
              <a:path w="13717" h="5201823">
                <a:moveTo>
                  <a:pt x="1" y="5201823"/>
                </a:moveTo>
                <a:lnTo>
                  <a:pt x="13717" y="5188106"/>
                </a:lnTo>
                <a:lnTo>
                  <a:pt x="13717" y="13717"/>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7742935" y="-582310"/>
            <a:ext cx="13716" cy="4009378"/>
          </a:xfrm>
          <a:custGeom>
            <a:avLst/>
            <a:gdLst/>
            <a:ahLst/>
            <a:cxnLst/>
            <a:rect l="l" t="t" r="r" b="b"/>
            <a:pathLst>
              <a:path w="13716" h="4009378">
                <a:moveTo>
                  <a:pt x="13716" y="3995663"/>
                </a:moveTo>
                <a:lnTo>
                  <a:pt x="13716" y="13717"/>
                </a:lnTo>
                <a:lnTo>
                  <a:pt x="0" y="0"/>
                </a:lnTo>
                <a:lnTo>
                  <a:pt x="0" y="400937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8567649" y="-252451"/>
            <a:ext cx="13715" cy="1624488"/>
          </a:xfrm>
          <a:custGeom>
            <a:avLst/>
            <a:gdLst/>
            <a:ahLst/>
            <a:cxnLst/>
            <a:rect l="l" t="t" r="r" b="b"/>
            <a:pathLst>
              <a:path w="13715" h="1624488">
                <a:moveTo>
                  <a:pt x="0" y="1624488"/>
                </a:moveTo>
                <a:lnTo>
                  <a:pt x="13715" y="1610773"/>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8"/>
          <p:cNvSpPr/>
          <p:nvPr/>
        </p:nvSpPr>
        <p:spPr>
          <a:xfrm rot="18900000" flipV="1">
            <a:off x="8989243" y="-77819"/>
            <a:ext cx="13715" cy="432040"/>
          </a:xfrm>
          <a:custGeom>
            <a:avLst/>
            <a:gdLst/>
            <a:ahLst/>
            <a:cxnLst/>
            <a:rect l="l" t="t" r="r" b="b"/>
            <a:pathLst>
              <a:path w="13715" h="432040">
                <a:moveTo>
                  <a:pt x="0" y="432040"/>
                </a:moveTo>
                <a:lnTo>
                  <a:pt x="13715" y="418325"/>
                </a:lnTo>
                <a:lnTo>
                  <a:pt x="13715"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8812306" y="329061"/>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8"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8812306" y="1174559"/>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3"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2" y="169383"/>
                  <a:pt x="0" y="164657"/>
                  <a:pt x="0" y="159854"/>
                </a:cubicBezTo>
                <a:cubicBezTo>
                  <a:pt x="0" y="132604"/>
                  <a:pt x="10705"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8812306" y="2017156"/>
            <a:ext cx="489780" cy="173608"/>
          </a:xfrm>
          <a:custGeom>
            <a:avLst/>
            <a:gdLst/>
            <a:ahLst/>
            <a:cxnLst/>
            <a:rect l="l" t="t" r="r" b="b"/>
            <a:pathLst>
              <a:path w="489780" h="173608">
                <a:moveTo>
                  <a:pt x="489780" y="159854"/>
                </a:moveTo>
                <a:lnTo>
                  <a:pt x="485976" y="173608"/>
                </a:lnTo>
                <a:lnTo>
                  <a:pt x="475131"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1" y="73244"/>
                  <a:pt x="301103" y="113792"/>
                  <a:pt x="301103" y="163811"/>
                </a:cubicBezTo>
                <a:lnTo>
                  <a:pt x="299829"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0"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8812306" y="2865829"/>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8812306" y="3710008"/>
            <a:ext cx="489780" cy="173608"/>
          </a:xfrm>
          <a:custGeom>
            <a:avLst/>
            <a:gdLst/>
            <a:ahLst/>
            <a:cxnLst/>
            <a:rect l="l" t="t" r="r" b="b"/>
            <a:pathLst>
              <a:path w="489780" h="173608">
                <a:moveTo>
                  <a:pt x="489780" y="159854"/>
                </a:moveTo>
                <a:lnTo>
                  <a:pt x="485976" y="173608"/>
                </a:lnTo>
                <a:lnTo>
                  <a:pt x="475132" y="173608"/>
                </a:lnTo>
                <a:cubicBezTo>
                  <a:pt x="477585" y="169211"/>
                  <a:pt x="477971" y="164422"/>
                  <a:pt x="477971" y="159544"/>
                </a:cubicBezTo>
                <a:cubicBezTo>
                  <a:pt x="477971" y="135634"/>
                  <a:pt x="468705" y="113887"/>
                  <a:pt x="453384" y="97876"/>
                </a:cubicBezTo>
                <a:lnTo>
                  <a:pt x="377652" y="173608"/>
                </a:lnTo>
                <a:lnTo>
                  <a:pt x="377561" y="173608"/>
                </a:lnTo>
                <a:lnTo>
                  <a:pt x="453339" y="97830"/>
                </a:lnTo>
                <a:cubicBezTo>
                  <a:pt x="437327" y="82509"/>
                  <a:pt x="415581" y="73244"/>
                  <a:pt x="391670" y="73244"/>
                </a:cubicBezTo>
                <a:cubicBezTo>
                  <a:pt x="341652" y="73244"/>
                  <a:pt x="301103" y="113792"/>
                  <a:pt x="301103" y="163811"/>
                </a:cubicBezTo>
                <a:lnTo>
                  <a:pt x="299830" y="173608"/>
                </a:lnTo>
                <a:lnTo>
                  <a:pt x="288634" y="173608"/>
                </a:lnTo>
                <a:cubicBezTo>
                  <a:pt x="289602" y="170367"/>
                  <a:pt x="289617" y="166907"/>
                  <a:pt x="289547" y="163248"/>
                </a:cubicBezTo>
                <a:cubicBezTo>
                  <a:pt x="289547" y="130228"/>
                  <a:pt x="305265" y="100880"/>
                  <a:pt x="329868" y="82592"/>
                </a:cubicBezTo>
                <a:cubicBezTo>
                  <a:pt x="326825" y="66091"/>
                  <a:pt x="318670" y="50477"/>
                  <a:pt x="305914" y="37722"/>
                </a:cubicBezTo>
                <a:cubicBezTo>
                  <a:pt x="289007" y="20815"/>
                  <a:pt x="267078" y="11989"/>
                  <a:pt x="244922" y="11501"/>
                </a:cubicBezTo>
                <a:lnTo>
                  <a:pt x="244922" y="96667"/>
                </a:lnTo>
                <a:lnTo>
                  <a:pt x="244858" y="96667"/>
                </a:lnTo>
                <a:lnTo>
                  <a:pt x="244858" y="11501"/>
                </a:lnTo>
                <a:cubicBezTo>
                  <a:pt x="222703" y="11990"/>
                  <a:pt x="200774" y="20815"/>
                  <a:pt x="183866" y="37722"/>
                </a:cubicBezTo>
                <a:cubicBezTo>
                  <a:pt x="171105" y="50483"/>
                  <a:pt x="162948" y="66105"/>
                  <a:pt x="159939" y="82613"/>
                </a:cubicBezTo>
                <a:cubicBezTo>
                  <a:pt x="184526" y="100902"/>
                  <a:pt x="200233" y="130241"/>
                  <a:pt x="200233" y="163248"/>
                </a:cubicBezTo>
                <a:lnTo>
                  <a:pt x="201368" y="173608"/>
                </a:lnTo>
                <a:lnTo>
                  <a:pt x="189949" y="173608"/>
                </a:lnTo>
                <a:cubicBezTo>
                  <a:pt x="188710" y="170302"/>
                  <a:pt x="188616" y="166986"/>
                  <a:pt x="188677" y="163811"/>
                </a:cubicBezTo>
                <a:cubicBezTo>
                  <a:pt x="188677" y="113792"/>
                  <a:pt x="148129" y="73244"/>
                  <a:pt x="98110" y="73244"/>
                </a:cubicBezTo>
                <a:cubicBezTo>
                  <a:pt x="74200" y="73244"/>
                  <a:pt x="52453" y="82510"/>
                  <a:pt x="36441" y="97831"/>
                </a:cubicBezTo>
                <a:lnTo>
                  <a:pt x="112218" y="173608"/>
                </a:lnTo>
                <a:lnTo>
                  <a:pt x="112128" y="173608"/>
                </a:lnTo>
                <a:lnTo>
                  <a:pt x="36396" y="97876"/>
                </a:lnTo>
                <a:cubicBezTo>
                  <a:pt x="21075" y="113887"/>
                  <a:pt x="11809" y="135634"/>
                  <a:pt x="11809" y="159544"/>
                </a:cubicBezTo>
                <a:lnTo>
                  <a:pt x="14649" y="173608"/>
                </a:lnTo>
                <a:lnTo>
                  <a:pt x="3810" y="173608"/>
                </a:lnTo>
                <a:cubicBezTo>
                  <a:pt x="333" y="169383"/>
                  <a:pt x="0" y="164657"/>
                  <a:pt x="0" y="159854"/>
                </a:cubicBezTo>
                <a:cubicBezTo>
                  <a:pt x="0" y="132604"/>
                  <a:pt x="10706" y="107854"/>
                  <a:pt x="28286" y="89721"/>
                </a:cubicBezTo>
                <a:lnTo>
                  <a:pt x="28286" y="89721"/>
                </a:lnTo>
                <a:cubicBezTo>
                  <a:pt x="46420" y="72140"/>
                  <a:pt x="71170" y="61435"/>
                  <a:pt x="98420" y="61435"/>
                </a:cubicBezTo>
                <a:cubicBezTo>
                  <a:pt x="117023" y="61435"/>
                  <a:pt x="134461" y="66424"/>
                  <a:pt x="149250" y="75515"/>
                </a:cubicBezTo>
                <a:cubicBezTo>
                  <a:pt x="153323" y="58635"/>
                  <a:pt x="162130" y="42758"/>
                  <a:pt x="175297" y="29591"/>
                </a:cubicBezTo>
                <a:cubicBezTo>
                  <a:pt x="194566" y="10322"/>
                  <a:pt x="219636" y="391"/>
                  <a:pt x="244890" y="0"/>
                </a:cubicBezTo>
                <a:lnTo>
                  <a:pt x="244890" y="0"/>
                </a:lnTo>
                <a:cubicBezTo>
                  <a:pt x="270144" y="391"/>
                  <a:pt x="295215" y="10322"/>
                  <a:pt x="314484" y="29591"/>
                </a:cubicBezTo>
                <a:cubicBezTo>
                  <a:pt x="327644" y="42751"/>
                  <a:pt x="336448" y="58618"/>
                  <a:pt x="340604" y="75474"/>
                </a:cubicBezTo>
                <a:cubicBezTo>
                  <a:pt x="355376" y="66408"/>
                  <a:pt x="372787" y="61434"/>
                  <a:pt x="391360" y="61434"/>
                </a:cubicBezTo>
                <a:cubicBezTo>
                  <a:pt x="418611" y="61434"/>
                  <a:pt x="443360" y="72140"/>
                  <a:pt x="461494" y="89721"/>
                </a:cubicBezTo>
                <a:cubicBezTo>
                  <a:pt x="479075" y="107854"/>
                  <a:pt x="489780" y="132604"/>
                  <a:pt x="489780" y="15985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Teardrop 3"/>
          <p:cNvSpPr/>
          <p:nvPr/>
        </p:nvSpPr>
        <p:spPr>
          <a:xfrm rot="5400000" flipH="1" flipV="1">
            <a:off x="8991444" y="4419445"/>
            <a:ext cx="171406" cy="133705"/>
          </a:xfrm>
          <a:custGeom>
            <a:avLst/>
            <a:gdLst/>
            <a:ahLst/>
            <a:cxnLst/>
            <a:rect l="l" t="t" r="r" b="b"/>
            <a:pathLst>
              <a:path w="171406" h="133705">
                <a:moveTo>
                  <a:pt x="171406" y="123429"/>
                </a:moveTo>
                <a:lnTo>
                  <a:pt x="168564" y="133705"/>
                </a:lnTo>
                <a:lnTo>
                  <a:pt x="157460" y="133705"/>
                </a:lnTo>
                <a:cubicBezTo>
                  <a:pt x="159382" y="130353"/>
                  <a:pt x="159597" y="126761"/>
                  <a:pt x="159597" y="123119"/>
                </a:cubicBezTo>
                <a:cubicBezTo>
                  <a:pt x="159597" y="99209"/>
                  <a:pt x="150331" y="77462"/>
                  <a:pt x="135010" y="61451"/>
                </a:cubicBezTo>
                <a:lnTo>
                  <a:pt x="62756" y="133705"/>
                </a:lnTo>
                <a:lnTo>
                  <a:pt x="62665" y="133705"/>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189"/>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Oval 191"/>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192"/>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Oval 193"/>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Oval 194"/>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Oval 195"/>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Oval 196"/>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Oval 197"/>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Oval 198"/>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Oval 199"/>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Oval 201"/>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Oval 202"/>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Oval 203"/>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204"/>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205"/>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206"/>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207"/>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208"/>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209"/>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210"/>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883"/>
          <p:cNvSpPr/>
          <p:nvPr/>
        </p:nvSpPr>
        <p:spPr>
          <a:xfrm>
            <a:off x="2031413" y="-10245"/>
            <a:ext cx="6910072" cy="84875"/>
          </a:xfrm>
          <a:custGeom>
            <a:avLst/>
            <a:gdLst/>
            <a:ahLst/>
            <a:cxnLst/>
            <a:rect l="l" t="t" r="r" b="b"/>
            <a:pathLst>
              <a:path w="6910072" h="84875">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214"/>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215"/>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216"/>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217"/>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218"/>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219"/>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Oval 220"/>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221"/>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Oval 222"/>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Oval 223"/>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Oval 224"/>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Oval 225"/>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Oval 226"/>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Oval 227"/>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228"/>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Oval 229"/>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Oval 230"/>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Oval 231"/>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Oval 232"/>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233"/>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234"/>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235"/>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236"/>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237"/>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238"/>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239"/>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240"/>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241"/>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242"/>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243"/>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244"/>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245"/>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246"/>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247"/>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248"/>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249"/>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250"/>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251"/>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252"/>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253"/>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254"/>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255"/>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256"/>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257"/>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258"/>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259"/>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260"/>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Oval 261"/>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Oval 262"/>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263"/>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264"/>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265"/>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266"/>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267"/>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268"/>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269"/>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270"/>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271"/>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272"/>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273"/>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274"/>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275"/>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276"/>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277"/>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278"/>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279"/>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280"/>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281"/>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282"/>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283"/>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284"/>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285"/>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286"/>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287"/>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288"/>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289"/>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Oval 290"/>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291"/>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292"/>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293"/>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294"/>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295"/>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296"/>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297"/>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1651"/>
          <p:cNvSpPr/>
          <p:nvPr/>
        </p:nvSpPr>
        <p:spPr>
          <a:xfrm>
            <a:off x="812619" y="4561319"/>
            <a:ext cx="7660836" cy="10682"/>
          </a:xfrm>
          <a:custGeom>
            <a:avLst/>
            <a:gdLst/>
            <a:ahLst/>
            <a:cxnLst/>
            <a:rect l="l" t="t" r="r" b="b"/>
            <a:pathLst>
              <a:path w="7660836" h="10682">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299"/>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1" name="Oval 300"/>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301"/>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302"/>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303"/>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304"/>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305"/>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306"/>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8" name="Oval 307"/>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09" name="Oval 308"/>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0" name="Oval 309"/>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1" name="Oval 310"/>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2" name="Oval 311"/>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3" name="Oval 312"/>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4" name="Oval 313"/>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5" name="Oval 314"/>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6" name="Oval 315"/>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7" name="Oval 316"/>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8" name="Oval 317"/>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19" name="Oval 318"/>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0" name="Oval 319"/>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1" name="Oval 320"/>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2" name="Oval 321"/>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3" name="Oval 322"/>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4" name="Oval 323"/>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5" name="Oval 324"/>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6" name="Oval 325"/>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7" name="Oval 326"/>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8" name="Oval 327"/>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29" name="Oval 328"/>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0" name="Oval 329"/>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1" name="Oval 330"/>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2" name="Oval 331"/>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3" name="Oval 332"/>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4" name="Oval 333"/>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5" name="Oval 334"/>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6" name="Oval 335"/>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7" name="Oval 336"/>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8" name="Oval 337"/>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39" name="Oval 338"/>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0" name="Oval 339"/>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1" name="Oval 340"/>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2" name="Oval 341"/>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3" name="Oval 342"/>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4" name="Oval 343"/>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5" name="Oval 344"/>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6" name="Oval 345"/>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7" name="Oval 346"/>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8" name="Oval 347"/>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49" name="Oval 348"/>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0" name="Oval 349"/>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1" name="Oval 350"/>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2" name="Oval 351"/>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3" name="Oval 352"/>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54" name="Oval 353"/>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26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566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212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925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868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54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3">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4"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6"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pPr/>
              <a:t>4/7/2022</a:t>
            </a:fld>
            <a:endParaRPr lang="en-US"/>
          </a:p>
        </p:txBody>
      </p:sp>
      <p:sp>
        <p:nvSpPr>
          <p:cNvPr id="5" name="Footer Placeholder 4"/>
          <p:cNvSpPr>
            <a:spLocks noGrp="1"/>
          </p:cNvSpPr>
          <p:nvPr>
            <p:ph type="ftr" sz="quarter" idx="3"/>
          </p:nvPr>
        </p:nvSpPr>
        <p:spPr>
          <a:xfrm>
            <a:off x="3632199"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1842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848600" cy="1981200"/>
          </a:xfrm>
        </p:spPr>
        <p:txBody>
          <a:bodyPr>
            <a:normAutofit/>
            <a:scene3d>
              <a:camera prst="orthographicFront"/>
              <a:lightRig rig="threePt" dir="t"/>
            </a:scene3d>
            <a:sp3d>
              <a:bevelT h="25400" prst="softRound"/>
            </a:sp3d>
          </a:bodyPr>
          <a:lstStyle/>
          <a:p>
            <a:pPr algn="ctr"/>
            <a:r>
              <a:rPr lang="en-US" sz="4400" b="1" dirty="0">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IMAGE CLASSIFICATION</a:t>
            </a:r>
          </a:p>
        </p:txBody>
      </p:sp>
      <p:sp>
        <p:nvSpPr>
          <p:cNvPr id="4" name="Rectangle: Rounded Corners 3">
            <a:extLst>
              <a:ext uri="{FF2B5EF4-FFF2-40B4-BE49-F238E27FC236}">
                <a16:creationId xmlns:a16="http://schemas.microsoft.com/office/drawing/2014/main" id="{628CC7B3-10C6-4C19-956E-CEA286A3B4D0}"/>
              </a:ext>
            </a:extLst>
          </p:cNvPr>
          <p:cNvSpPr/>
          <p:nvPr/>
        </p:nvSpPr>
        <p:spPr>
          <a:xfrm>
            <a:off x="152400" y="5334000"/>
            <a:ext cx="5943600" cy="685800"/>
          </a:xfrm>
          <a:prstGeom prst="roundRect">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r>
              <a:rPr lang="en-US" sz="3200" b="1" u="sng" dirty="0">
                <a:ln/>
                <a:solidFill>
                  <a:schemeClr val="tx1"/>
                </a:solidFill>
                <a:latin typeface="Times New Roman" pitchFamily="18" charset="0"/>
                <a:cs typeface="Times New Roman" pitchFamily="18" charset="0"/>
              </a:rPr>
              <a:t>Submitted by</a:t>
            </a:r>
            <a:r>
              <a:rPr lang="en-US" sz="3200" b="1" dirty="0">
                <a:ln/>
                <a:solidFill>
                  <a:schemeClr val="tx1"/>
                </a:solidFill>
                <a:latin typeface="Times New Roman" pitchFamily="18" charset="0"/>
                <a:cs typeface="Times New Roman" pitchFamily="18" charset="0"/>
              </a:rPr>
              <a:t>:  Anita Thapa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0"/>
            <a:ext cx="7713134" cy="999067"/>
          </a:xfrm>
        </p:spPr>
        <p:txBody>
          <a:bodyPr>
            <a:normAutofit/>
          </a:bodyPr>
          <a:lstStyle/>
          <a:p>
            <a:pPr algn="ctr"/>
            <a:r>
              <a:rPr lang="en-US" sz="4400" b="1" u="sng" dirty="0">
                <a:latin typeface="Times New Roman" pitchFamily="18" charset="0"/>
                <a:cs typeface="Times New Roman" pitchFamily="18" charset="0"/>
              </a:rPr>
              <a:t>PROBLEM STATEMENT</a:t>
            </a:r>
            <a:endParaRPr lang="en-US" sz="4400" u="sng" dirty="0"/>
          </a:p>
        </p:txBody>
      </p:sp>
      <p:sp>
        <p:nvSpPr>
          <p:cNvPr id="5" name="Content Placeholder 4"/>
          <p:cNvSpPr>
            <a:spLocks noGrp="1"/>
          </p:cNvSpPr>
          <p:nvPr>
            <p:ph idx="1"/>
          </p:nvPr>
        </p:nvSpPr>
        <p:spPr>
          <a:xfrm>
            <a:off x="381000" y="2133600"/>
            <a:ext cx="8382000" cy="4572000"/>
          </a:xfrm>
        </p:spPr>
        <p:txBody>
          <a:bodyPr>
            <a:normAutofit/>
          </a:bodyPr>
          <a:lstStyle/>
          <a:p>
            <a:pPr marL="0" indent="0" algn="just">
              <a:buNone/>
            </a:pPr>
            <a:r>
              <a:rPr lang="en-US" altLang="en-US" sz="2600" dirty="0">
                <a:solidFill>
                  <a:srgbClr val="FFFFFF"/>
                </a:solidFill>
                <a:latin typeface="Times New Roman" panose="02020603050405020304" pitchFamily="18" charset="0"/>
                <a:cs typeface="Times New Roman" panose="02020603050405020304" pitchFamily="18" charset="0"/>
              </a:rPr>
              <a:t>The proliferation of social media enables people to express </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a:t>
            </a:r>
          </a:p>
          <a:p>
            <a:pPr marL="0" indent="0" algn="jus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idea behind this project is to build a deep learning-based Image Classification model on images that will be scraped from e-commerce portal. This is done to make the model more and more robust</a:t>
            </a:r>
            <a:endParaRPr lang="en-US" sz="2600" dirty="0">
              <a:latin typeface="Times New Roman" panose="02020603050405020304"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772400" cy="1020762"/>
          </a:xfrm>
        </p:spPr>
        <p:txBody>
          <a:bodyPr>
            <a:normAutofit fontScale="90000"/>
          </a:bodyPr>
          <a:lstStyle/>
          <a:p>
            <a:pPr algn="ctr"/>
            <a:r>
              <a:rPr lang="en-US" sz="4400" b="1" u="sng" dirty="0">
                <a:latin typeface="Times New Roman" pitchFamily="18" charset="0"/>
                <a:cs typeface="Times New Roman" pitchFamily="18" charset="0"/>
              </a:rPr>
              <a:t>DATA COLLECTION PHASE</a:t>
            </a:r>
            <a:endParaRPr lang="en-US" sz="4400" u="sng" dirty="0"/>
          </a:p>
        </p:txBody>
      </p:sp>
      <p:sp>
        <p:nvSpPr>
          <p:cNvPr id="3" name="Content Placeholder 2"/>
          <p:cNvSpPr>
            <a:spLocks noGrp="1"/>
          </p:cNvSpPr>
          <p:nvPr>
            <p:ph idx="1"/>
          </p:nvPr>
        </p:nvSpPr>
        <p:spPr>
          <a:xfrm>
            <a:off x="609600" y="2133600"/>
            <a:ext cx="7772400" cy="4724400"/>
          </a:xfrm>
        </p:spPr>
        <p:txBody>
          <a:bodyPr>
            <a:noAutofit/>
          </a:bodyPr>
          <a:lstStyle/>
          <a:p>
            <a:pPr algn="just">
              <a:buFont typeface="Wingdings" panose="05000000000000000000" pitchFamily="2" charset="2"/>
              <a:buChar char="§"/>
            </a:pPr>
            <a:r>
              <a:rPr lang="en-US" sz="2800" dirty="0">
                <a:latin typeface="Times New Roman" pitchFamily="18" charset="0"/>
                <a:cs typeface="Times New Roman" pitchFamily="18" charset="0"/>
              </a:rPr>
              <a:t> Data is scrapped from Amazon.in using selenium library.</a:t>
            </a:r>
          </a:p>
          <a:p>
            <a:pPr algn="just">
              <a:buFont typeface="Wingdings" panose="05000000000000000000" pitchFamily="2" charset="2"/>
              <a:buChar char="§"/>
            </a:pPr>
            <a:r>
              <a:rPr lang="en-US" sz="2800" dirty="0">
                <a:latin typeface="Times New Roman" pitchFamily="18" charset="0"/>
                <a:cs typeface="Times New Roman" pitchFamily="18" charset="0"/>
              </a:rPr>
              <a:t> Data scrapped from Amazon for 3 categories which are:</a:t>
            </a:r>
          </a:p>
          <a:p>
            <a:pPr marL="0" indent="0" algn="just">
              <a:buNone/>
            </a:pPr>
            <a:r>
              <a:rPr lang="en-US" sz="2800" dirty="0">
                <a:latin typeface="Times New Roman" pitchFamily="18" charset="0"/>
                <a:cs typeface="Times New Roman" pitchFamily="18" charset="0"/>
              </a:rPr>
              <a:t>  a) Trousers</a:t>
            </a:r>
          </a:p>
          <a:p>
            <a:pPr marL="0" indent="0" algn="just">
              <a:buNone/>
            </a:pPr>
            <a:r>
              <a:rPr lang="en-US" sz="2800" dirty="0">
                <a:latin typeface="Times New Roman" pitchFamily="18" charset="0"/>
                <a:cs typeface="Times New Roman" pitchFamily="18" charset="0"/>
              </a:rPr>
              <a:t>  b) Jeans </a:t>
            </a:r>
          </a:p>
          <a:p>
            <a:pPr marL="0" indent="0" algn="just">
              <a:buNone/>
            </a:pPr>
            <a:r>
              <a:rPr lang="en-US" sz="2800" dirty="0">
                <a:latin typeface="Times New Roman" pitchFamily="18" charset="0"/>
                <a:cs typeface="Times New Roman" pitchFamily="18" charset="0"/>
              </a:rPr>
              <a:t>  c) Saree</a:t>
            </a:r>
          </a:p>
          <a:p>
            <a:pPr algn="just">
              <a:buFont typeface="Wingdings" panose="05000000000000000000" pitchFamily="2" charset="2"/>
              <a:buChar char="§"/>
            </a:pPr>
            <a:r>
              <a:rPr lang="en-US" sz="2800" dirty="0">
                <a:latin typeface="Times New Roman" pitchFamily="18" charset="0"/>
                <a:cs typeface="Times New Roman" pitchFamily="18" charset="0"/>
              </a:rPr>
              <a:t> 310 images scrapped for each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7772400" cy="1508760"/>
          </a:xfrm>
        </p:spPr>
        <p:txBody>
          <a:bodyPr>
            <a:normAutofit/>
          </a:bodyPr>
          <a:lstStyle/>
          <a:p>
            <a:pPr algn="ctr"/>
            <a:r>
              <a:rPr lang="en-US" sz="4800" b="1" u="sng" dirty="0">
                <a:latin typeface="Times New Roman" pitchFamily="18" charset="0"/>
                <a:cs typeface="Times New Roman" pitchFamily="18" charset="0"/>
              </a:rPr>
              <a:t>MODEL BUILDING</a:t>
            </a:r>
            <a:endParaRPr lang="en-US" sz="4800" u="sng" dirty="0"/>
          </a:p>
        </p:txBody>
      </p:sp>
      <p:sp>
        <p:nvSpPr>
          <p:cNvPr id="5" name="Content Placeholder 4">
            <a:extLst>
              <a:ext uri="{FF2B5EF4-FFF2-40B4-BE49-F238E27FC236}">
                <a16:creationId xmlns:a16="http://schemas.microsoft.com/office/drawing/2014/main" id="{F66477A7-E36A-4B99-B550-73C3A9874DC3}"/>
              </a:ext>
            </a:extLst>
          </p:cNvPr>
          <p:cNvSpPr>
            <a:spLocks noGrp="1"/>
          </p:cNvSpPr>
          <p:nvPr>
            <p:ph idx="1"/>
          </p:nvPr>
        </p:nvSpPr>
        <p:spPr>
          <a:xfrm>
            <a:off x="685800" y="1733005"/>
            <a:ext cx="7772400" cy="4663441"/>
          </a:xfrm>
        </p:spPr>
        <p:txBody>
          <a:bodyPr>
            <a:normAutofit fontScale="92500" lnSpcReduction="10000"/>
          </a:bodyPr>
          <a:lstStyle/>
          <a:p>
            <a:pPr marL="0" indent="0">
              <a:buNone/>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100" dirty="0">
                <a:latin typeface="Times New Roman" panose="02020603050405020304" pitchFamily="18" charset="0"/>
                <a:cs typeface="Times New Roman" panose="02020603050405020304" pitchFamily="18" charset="0"/>
              </a:rPr>
              <a:t>Data is loaded into the drive and then using google colab modelling of data is done.</a:t>
            </a:r>
          </a:p>
          <a:p>
            <a:pPr>
              <a:buFont typeface="Wingdings" panose="05000000000000000000" pitchFamily="2" charset="2"/>
              <a:buChar char="§"/>
            </a:pPr>
            <a:r>
              <a:rPr lang="en-IN" sz="3100" dirty="0">
                <a:latin typeface="Times New Roman" panose="02020603050405020304" pitchFamily="18" charset="0"/>
                <a:cs typeface="Times New Roman" panose="02020603050405020304" pitchFamily="18" charset="0"/>
              </a:rPr>
              <a:t>Directories are made for train and test data under the folder ‘dataset_amazon’.</a:t>
            </a:r>
          </a:p>
          <a:p>
            <a:pPr>
              <a:buFont typeface="Wingdings" panose="05000000000000000000" pitchFamily="2" charset="2"/>
              <a:buChar char="§"/>
            </a:pPr>
            <a:r>
              <a:rPr lang="en-IN" sz="3100" dirty="0">
                <a:latin typeface="Times New Roman" panose="02020603050405020304" pitchFamily="18" charset="0"/>
                <a:cs typeface="Times New Roman" panose="02020603050405020304" pitchFamily="18" charset="0"/>
              </a:rPr>
              <a:t>After that scrapped images are filled into the created directories. 20% of scrapped data is added in test dataset and the rest in train dataset randomly.</a:t>
            </a:r>
          </a:p>
          <a:p>
            <a:pPr>
              <a:buFont typeface="Wingdings" panose="05000000000000000000" pitchFamily="2" charset="2"/>
              <a:buChar char="§"/>
            </a:pPr>
            <a:r>
              <a:rPr lang="en-IN" sz="3100" dirty="0">
                <a:latin typeface="Times New Roman" panose="02020603050405020304" pitchFamily="18" charset="0"/>
                <a:cs typeface="Times New Roman" panose="02020603050405020304" pitchFamily="18" charset="0"/>
              </a:rPr>
              <a:t>Model’s accuracy is 97% for classifying the three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10613-BD41-4FDB-B974-8B373AE4AC69}"/>
              </a:ext>
            </a:extLst>
          </p:cNvPr>
          <p:cNvPicPr>
            <a:picLocks noChangeAspect="1"/>
          </p:cNvPicPr>
          <p:nvPr/>
        </p:nvPicPr>
        <p:blipFill>
          <a:blip r:embed="rId2"/>
          <a:stretch>
            <a:fillRect/>
          </a:stretch>
        </p:blipFill>
        <p:spPr>
          <a:xfrm>
            <a:off x="152401" y="315685"/>
            <a:ext cx="3886200" cy="3912709"/>
          </a:xfrm>
          <a:prstGeom prst="rect">
            <a:avLst/>
          </a:prstGeom>
        </p:spPr>
      </p:pic>
      <p:pic>
        <p:nvPicPr>
          <p:cNvPr id="7" name="Picture 6">
            <a:extLst>
              <a:ext uri="{FF2B5EF4-FFF2-40B4-BE49-F238E27FC236}">
                <a16:creationId xmlns:a16="http://schemas.microsoft.com/office/drawing/2014/main" id="{E06A54DB-137A-4433-9BD5-67EB719BDA56}"/>
              </a:ext>
            </a:extLst>
          </p:cNvPr>
          <p:cNvPicPr>
            <a:picLocks noChangeAspect="1"/>
          </p:cNvPicPr>
          <p:nvPr/>
        </p:nvPicPr>
        <p:blipFill>
          <a:blip r:embed="rId3"/>
          <a:stretch>
            <a:fillRect/>
          </a:stretch>
        </p:blipFill>
        <p:spPr>
          <a:xfrm>
            <a:off x="4038601" y="457200"/>
            <a:ext cx="4632485" cy="3792965"/>
          </a:xfrm>
          <a:prstGeom prst="rect">
            <a:avLst/>
          </a:prstGeom>
        </p:spPr>
      </p:pic>
      <p:pic>
        <p:nvPicPr>
          <p:cNvPr id="9" name="Picture 8">
            <a:extLst>
              <a:ext uri="{FF2B5EF4-FFF2-40B4-BE49-F238E27FC236}">
                <a16:creationId xmlns:a16="http://schemas.microsoft.com/office/drawing/2014/main" id="{E189D1E2-9252-484A-B8C1-E8CAFF2D6DBF}"/>
              </a:ext>
            </a:extLst>
          </p:cNvPr>
          <p:cNvPicPr>
            <a:picLocks noChangeAspect="1"/>
          </p:cNvPicPr>
          <p:nvPr/>
        </p:nvPicPr>
        <p:blipFill>
          <a:blip r:embed="rId4"/>
          <a:stretch>
            <a:fillRect/>
          </a:stretch>
        </p:blipFill>
        <p:spPr>
          <a:xfrm>
            <a:off x="609600" y="4282822"/>
            <a:ext cx="7924800" cy="2194002"/>
          </a:xfrm>
          <a:prstGeom prst="rect">
            <a:avLst/>
          </a:prstGeom>
        </p:spPr>
      </p:pic>
    </p:spTree>
    <p:extLst>
      <p:ext uri="{BB962C8B-B14F-4D97-AF65-F5344CB8AC3E}">
        <p14:creationId xmlns:p14="http://schemas.microsoft.com/office/powerpoint/2010/main" val="90592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639F4E-CECB-41A7-BDD2-4995130DE84E}"/>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Plotting of Loss and Accuracy</a:t>
            </a:r>
            <a:endParaRPr lang="en-IN" sz="3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3E666B7-437B-44A0-94B2-BAF1F275CD01}"/>
              </a:ext>
            </a:extLst>
          </p:cNvPr>
          <p:cNvPicPr>
            <a:picLocks noGrp="1" noChangeAspect="1"/>
          </p:cNvPicPr>
          <p:nvPr>
            <p:ph idx="4294967295"/>
          </p:nvPr>
        </p:nvPicPr>
        <p:blipFill>
          <a:blip r:embed="rId2"/>
          <a:stretch>
            <a:fillRect/>
          </a:stretch>
        </p:blipFill>
        <p:spPr>
          <a:xfrm>
            <a:off x="457200" y="2084832"/>
            <a:ext cx="8305800" cy="4544568"/>
          </a:xfrm>
        </p:spPr>
      </p:pic>
    </p:spTree>
    <p:extLst>
      <p:ext uri="{BB962C8B-B14F-4D97-AF65-F5344CB8AC3E}">
        <p14:creationId xmlns:p14="http://schemas.microsoft.com/office/powerpoint/2010/main" val="399387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E83E-70E6-45EE-B97D-35E3BE5D6021}"/>
              </a:ext>
            </a:extLst>
          </p:cNvPr>
          <p:cNvSpPr>
            <a:spLocks noGrp="1"/>
          </p:cNvSpPr>
          <p:nvPr>
            <p:ph type="title"/>
          </p:nvPr>
        </p:nvSpPr>
        <p:spPr/>
        <p:txBody>
          <a:bodyPr>
            <a:normAutofit/>
          </a:bodyPr>
          <a:lstStyle/>
          <a:p>
            <a:r>
              <a:rPr lang="en-IN" b="1" u="sng" dirty="0">
                <a:latin typeface="Times New Roman" panose="02020603050405020304" pitchFamily="18" charset="0"/>
                <a:cs typeface="Times New Roman" panose="02020603050405020304" pitchFamily="18" charset="0"/>
              </a:rPr>
              <a:t>Predicted</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FF37D5E-DC0C-48DA-8311-BF302FAF1FBC}"/>
              </a:ext>
            </a:extLst>
          </p:cNvPr>
          <p:cNvSpPr>
            <a:spLocks noGrp="1"/>
          </p:cNvSpPr>
          <p:nvPr>
            <p:ph idx="1"/>
          </p:nvPr>
        </p:nvSpPr>
        <p:spPr/>
        <p:txBody>
          <a:bodyPr/>
          <a:lstStyle/>
          <a:p>
            <a:pPr marL="0" indent="0">
              <a:buNone/>
            </a:pPr>
            <a:r>
              <a:rPr lang="en-IN" sz="2900" dirty="0">
                <a:latin typeface="Times New Roman" panose="02020603050405020304" pitchFamily="18" charset="0"/>
                <a:cs typeface="Times New Roman" panose="02020603050405020304" pitchFamily="18" charset="0"/>
              </a:rPr>
              <a:t>Model was able to predict the values approximately right as shown below:</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FE81F0-B034-42D7-8C54-DFC55777C774}"/>
              </a:ext>
            </a:extLst>
          </p:cNvPr>
          <p:cNvPicPr>
            <a:picLocks noChangeAspect="1"/>
          </p:cNvPicPr>
          <p:nvPr/>
        </p:nvPicPr>
        <p:blipFill>
          <a:blip r:embed="rId2"/>
          <a:stretch>
            <a:fillRect/>
          </a:stretch>
        </p:blipFill>
        <p:spPr>
          <a:xfrm>
            <a:off x="746324" y="3657600"/>
            <a:ext cx="2198479" cy="2615184"/>
          </a:xfrm>
          <a:prstGeom prst="rect">
            <a:avLst/>
          </a:prstGeom>
        </p:spPr>
      </p:pic>
      <p:pic>
        <p:nvPicPr>
          <p:cNvPr id="6" name="Picture 5">
            <a:extLst>
              <a:ext uri="{FF2B5EF4-FFF2-40B4-BE49-F238E27FC236}">
                <a16:creationId xmlns:a16="http://schemas.microsoft.com/office/drawing/2014/main" id="{DCF7AD28-4A7A-4B52-8503-C09423477A59}"/>
              </a:ext>
            </a:extLst>
          </p:cNvPr>
          <p:cNvPicPr>
            <a:picLocks noChangeAspect="1"/>
          </p:cNvPicPr>
          <p:nvPr/>
        </p:nvPicPr>
        <p:blipFill>
          <a:blip r:embed="rId3"/>
          <a:stretch>
            <a:fillRect/>
          </a:stretch>
        </p:blipFill>
        <p:spPr>
          <a:xfrm>
            <a:off x="3276600" y="3657600"/>
            <a:ext cx="2212304" cy="2615184"/>
          </a:xfrm>
          <a:prstGeom prst="rect">
            <a:avLst/>
          </a:prstGeom>
        </p:spPr>
      </p:pic>
      <p:pic>
        <p:nvPicPr>
          <p:cNvPr id="8" name="Picture 7">
            <a:extLst>
              <a:ext uri="{FF2B5EF4-FFF2-40B4-BE49-F238E27FC236}">
                <a16:creationId xmlns:a16="http://schemas.microsoft.com/office/drawing/2014/main" id="{4DCE313D-F067-4C63-9785-5093A11DFF24}"/>
              </a:ext>
            </a:extLst>
          </p:cNvPr>
          <p:cNvPicPr>
            <a:picLocks noChangeAspect="1"/>
          </p:cNvPicPr>
          <p:nvPr/>
        </p:nvPicPr>
        <p:blipFill>
          <a:blip r:embed="rId4"/>
          <a:stretch>
            <a:fillRect/>
          </a:stretch>
        </p:blipFill>
        <p:spPr>
          <a:xfrm>
            <a:off x="5842471" y="3818958"/>
            <a:ext cx="2086771" cy="2453826"/>
          </a:xfrm>
          <a:prstGeom prst="rect">
            <a:avLst/>
          </a:prstGeom>
        </p:spPr>
      </p:pic>
    </p:spTree>
    <p:extLst>
      <p:ext uri="{BB962C8B-B14F-4D97-AF65-F5344CB8AC3E}">
        <p14:creationId xmlns:p14="http://schemas.microsoft.com/office/powerpoint/2010/main" val="300595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49CD-64EB-4B5B-8DD5-61BA91D0AFCA}"/>
              </a:ext>
            </a:extLst>
          </p:cNvPr>
          <p:cNvSpPr>
            <a:spLocks noGrp="1"/>
          </p:cNvSpPr>
          <p:nvPr>
            <p:ph type="title"/>
          </p:nvPr>
        </p:nvSpPr>
        <p:spPr/>
        <p:txBody>
          <a:bodyPr/>
          <a:lstStyle/>
          <a:p>
            <a:r>
              <a:rPr lang="en-US" sz="4400" b="1" u="sng" dirty="0">
                <a:latin typeface="Times New Roman" pitchFamily="18" charset="0"/>
                <a:cs typeface="Times New Roman" pitchFamily="18" charset="0"/>
              </a:rPr>
              <a:t>CONCLUSION</a:t>
            </a:r>
            <a:endParaRPr lang="en-IN" dirty="0"/>
          </a:p>
        </p:txBody>
      </p:sp>
      <p:sp>
        <p:nvSpPr>
          <p:cNvPr id="3" name="Content Placeholder 2">
            <a:extLst>
              <a:ext uri="{FF2B5EF4-FFF2-40B4-BE49-F238E27FC236}">
                <a16:creationId xmlns:a16="http://schemas.microsoft.com/office/drawing/2014/main" id="{A9F7D8E4-2E46-4E9F-A3B0-794D4C65D6B4}"/>
              </a:ext>
            </a:extLst>
          </p:cNvPr>
          <p:cNvSpPr>
            <a:spLocks noGrp="1"/>
          </p:cNvSpPr>
          <p:nvPr>
            <p:ph idx="1"/>
          </p:nvPr>
        </p:nvSpPr>
        <p:spPr/>
        <p:txBody>
          <a:bodyPr>
            <a:normAutofit/>
          </a:bodyPr>
          <a:lstStyle/>
          <a:p>
            <a:r>
              <a:rPr lang="en-US" sz="2900" dirty="0">
                <a:latin typeface="Times New Roman" panose="02020603050405020304" pitchFamily="18" charset="0"/>
                <a:cs typeface="Times New Roman" panose="02020603050405020304" pitchFamily="18" charset="0"/>
              </a:rPr>
              <a:t>Although the model accuracy is of 97% but still some images are not correctly predicted majorly due to small dataset.</a:t>
            </a:r>
          </a:p>
          <a:p>
            <a:r>
              <a:rPr lang="en-US" sz="2900" dirty="0">
                <a:latin typeface="Times New Roman" panose="02020603050405020304" pitchFamily="18" charset="0"/>
                <a:cs typeface="Times New Roman" panose="02020603050405020304" pitchFamily="18" charset="0"/>
              </a:rPr>
              <a:t>Rest the model is performing well.</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03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8FA24-232E-4BF6-ADDA-BC367FCB2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384687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1722</TotalTime>
  <Words>263</Words>
  <Application>Microsoft Office PowerPoint</Application>
  <PresentationFormat>On-screen Show (4:3)</PresentationFormat>
  <Paragraphs>25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Times New Roman</vt:lpstr>
      <vt:lpstr>Tw Cen MT</vt:lpstr>
      <vt:lpstr>Tw Cen MT Condensed</vt:lpstr>
      <vt:lpstr>Wingdings</vt:lpstr>
      <vt:lpstr>Wingdings 3</vt:lpstr>
      <vt:lpstr>Integral</vt:lpstr>
      <vt:lpstr>IMAGE CLASSIFICATION</vt:lpstr>
      <vt:lpstr>PROBLEM STATEMENT</vt:lpstr>
      <vt:lpstr>DATA COLLECTION PHASE</vt:lpstr>
      <vt:lpstr>MODEL BUILDING</vt:lpstr>
      <vt:lpstr>PowerPoint Presentation</vt:lpstr>
      <vt:lpstr>Plotting of Loss and Accuracy</vt:lpstr>
      <vt:lpstr>Predicted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NAVEEN KUMAR</cp:lastModifiedBy>
  <cp:revision>61</cp:revision>
  <dcterms:created xsi:type="dcterms:W3CDTF">2006-08-16T00:00:00Z</dcterms:created>
  <dcterms:modified xsi:type="dcterms:W3CDTF">2022-04-06T21:19:25Z</dcterms:modified>
</cp:coreProperties>
</file>