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8610600" cy="5181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5400" b="1" dirty="0" smtClean="0"/>
              <a:t>Project</a:t>
            </a:r>
            <a:r>
              <a:rPr lang="en-US" sz="5400" dirty="0" smtClean="0"/>
              <a:t>: </a:t>
            </a:r>
            <a:r>
              <a:rPr lang="en-US" sz="4800" dirty="0" smtClean="0"/>
              <a:t>Customer Retention dataset for analysis of </a:t>
            </a:r>
            <a:r>
              <a:rPr lang="en-IN" sz="4800" dirty="0" smtClean="0"/>
              <a:t>customer activation and retention</a:t>
            </a:r>
            <a:endParaRPr lang="en-US" sz="4800" dirty="0" smtClean="0"/>
          </a:p>
          <a:p>
            <a:pPr>
              <a:buNone/>
            </a:pPr>
            <a:endParaRPr lang="en-US" sz="4800" u="sng" dirty="0" smtClean="0"/>
          </a:p>
          <a:p>
            <a:pPr>
              <a:buNone/>
            </a:pPr>
            <a:r>
              <a:rPr lang="en-US" sz="4800" dirty="0" smtClean="0"/>
              <a:t>                                          </a:t>
            </a:r>
            <a:r>
              <a:rPr lang="en-US" sz="2800" u="sng" dirty="0" smtClean="0"/>
              <a:t>Submitted by</a:t>
            </a:r>
            <a:r>
              <a:rPr lang="en-US" sz="2800" dirty="0" smtClean="0"/>
              <a:t>:</a:t>
            </a:r>
          </a:p>
          <a:p>
            <a:pPr algn="r">
              <a:buNone/>
            </a:pPr>
            <a:r>
              <a:rPr lang="en-US" sz="2800" dirty="0" smtClean="0"/>
              <a:t>Anita Thapa                         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Final 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458200" cy="495300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As per the analysis, the people of age group 21-30 years, 31-40 years and 41-50 years are active more on the online shopping platforms.</a:t>
            </a:r>
          </a:p>
          <a:p>
            <a:r>
              <a:rPr lang="en-US" sz="2400" dirty="0" smtClean="0"/>
              <a:t>Customer retention totally depends upon the Website services like customers personal information security, detailed and correct product information, monetary savings and offers.</a:t>
            </a:r>
          </a:p>
          <a:p>
            <a:r>
              <a:rPr lang="en-US" sz="2400" dirty="0" smtClean="0"/>
              <a:t>Mostly people of 21-30 years and 31-40 years purchase from online websites and  they feel a sense of adventure  in doing so.</a:t>
            </a:r>
          </a:p>
          <a:p>
            <a:r>
              <a:rPr lang="en-US" sz="2400" dirty="0" smtClean="0"/>
              <a:t>Risk which e-</a:t>
            </a:r>
            <a:r>
              <a:rPr lang="en-US" sz="2400" dirty="0" err="1" smtClean="0"/>
              <a:t>tailer</a:t>
            </a:r>
            <a:r>
              <a:rPr lang="en-US" sz="2400" dirty="0" smtClean="0"/>
              <a:t> can face is slow loading of websites, fraud activities , not empathetic customer service, slow delivery.</a:t>
            </a:r>
          </a:p>
          <a:p>
            <a:r>
              <a:rPr lang="en-US" sz="2400" dirty="0" smtClean="0"/>
              <a:t>As per the survey maximum people prefer all the online site but Amazon.com and flipkart.com are mostly used and trusted online shopping  where people do repurchases more.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ownloads\thank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098243"/>
            <a:ext cx="6860444" cy="47691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To analyse the e-retail success factors, which are very much critical for customer satisfaction and which will futhure help to predict customer activation and customer retention.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EDA: Exploratory Data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Checking the data: </a:t>
            </a:r>
          </a:p>
          <a:p>
            <a:pPr marL="514350" indent="-514350"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/>
              <a:t>      a) The dataset has 269 rows and 71 columns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b) Datatype: All are Object Datatype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c) Null values: there are no null value in the dataset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457200"/>
            <a:ext cx="8610600" cy="6400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3200" dirty="0" smtClean="0"/>
              <a:t>2. Visualization: Using histplot for plotting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sz="2400" dirty="0" smtClean="0"/>
              <a:t>a) Gender v/s Age group plot:</a:t>
            </a:r>
          </a:p>
          <a:p>
            <a:pPr algn="just">
              <a:buNone/>
            </a:pPr>
            <a:r>
              <a:rPr lang="en-US" sz="2400" dirty="0" smtClean="0"/>
              <a:t>  - It shows that majorly Females uses ecommerce sites more than Males.</a:t>
            </a:r>
          </a:p>
          <a:p>
            <a:pPr algn="just">
              <a:buNone/>
            </a:pPr>
            <a:r>
              <a:rPr lang="en-US" sz="2400" dirty="0" smtClean="0"/>
              <a:t>  -  Age group of 21-30 years in female are more active.</a:t>
            </a:r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b) No. of years of online shopping Vs frequency of shopping online plot</a:t>
            </a:r>
          </a:p>
          <a:p>
            <a:pPr algn="just">
              <a:buNone/>
            </a:pPr>
            <a:r>
              <a:rPr lang="en-US" sz="2400" dirty="0" smtClean="0"/>
              <a:t>   - People using online shopping for more than 4 years have purchased 31-40 times in last 1 year </a:t>
            </a:r>
          </a:p>
          <a:p>
            <a:pPr algn="just">
              <a:buNone/>
            </a:pPr>
            <a:r>
              <a:rPr lang="en-US" sz="2400" dirty="0" smtClean="0"/>
              <a:t>  - People using online shopping for 2-3 years and less than 1 years have purchased less than 10 times.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752600"/>
            <a:ext cx="8686800" cy="49530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dirty="0" smtClean="0"/>
              <a:t> c) 21-30 years group uses smartphone's more than other devices, where as 31-40 years people uses laptop too for shopping online</a:t>
            </a:r>
          </a:p>
          <a:p>
            <a:pPr algn="just">
              <a:buNone/>
            </a:pPr>
            <a:r>
              <a:rPr lang="en-US" sz="2400" dirty="0" smtClean="0"/>
              <a:t>d)  Ease of navigating website is important for all ages </a:t>
            </a:r>
          </a:p>
          <a:p>
            <a:pPr algn="just">
              <a:buNone/>
            </a:pPr>
            <a:r>
              <a:rPr lang="en-US" sz="2400" dirty="0" smtClean="0"/>
              <a:t>e) Empathy towards customer is strongly agreed by age group of 21-40 years </a:t>
            </a:r>
          </a:p>
          <a:p>
            <a:pPr algn="just">
              <a:buNone/>
            </a:pPr>
            <a:r>
              <a:rPr lang="en-US" sz="2400" dirty="0" smtClean="0"/>
              <a:t>f) Customers privacy is important for people of age group 21-40 years.</a:t>
            </a:r>
          </a:p>
          <a:p>
            <a:pPr algn="just">
              <a:buNone/>
            </a:pPr>
            <a:r>
              <a:rPr lang="en-US" sz="2400" dirty="0" smtClean="0"/>
              <a:t>g) Maximum people of age group 21-50 years have used search engines to arrive at favorite online store first time. </a:t>
            </a:r>
          </a:p>
          <a:p>
            <a:pPr marL="457200" indent="-457200" algn="just">
              <a:buNone/>
            </a:pPr>
            <a:endParaRPr lang="en-US" sz="2400" dirty="0" smtClean="0"/>
          </a:p>
          <a:p>
            <a:pPr marL="457200" indent="-457200" algn="just">
              <a:buNone/>
            </a:pPr>
            <a:endParaRPr lang="en-US" sz="2400" dirty="0" smtClean="0"/>
          </a:p>
          <a:p>
            <a:pPr marL="514350" indent="-514350" algn="just">
              <a:buNone/>
            </a:pPr>
            <a:r>
              <a:rPr lang="en-US" sz="2400" dirty="0" smtClean="0"/>
              <a:t>      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229600" cy="4525963"/>
          </a:xfrm>
        </p:spPr>
        <p:txBody>
          <a:bodyPr>
            <a:normAutofit/>
          </a:bodyPr>
          <a:lstStyle/>
          <a:p>
            <a:pPr marL="457200" indent="-457200" algn="just">
              <a:buNone/>
            </a:pPr>
            <a:r>
              <a:rPr lang="en-US" sz="2400" dirty="0" smtClean="0"/>
              <a:t>h) In terms of Utilitarian value:</a:t>
            </a:r>
          </a:p>
          <a:p>
            <a:pPr marL="457200" indent="-457200" algn="just">
              <a:buNone/>
            </a:pPr>
            <a:r>
              <a:rPr lang="en-US" sz="2400" dirty="0" smtClean="0"/>
              <a:t>      </a:t>
            </a:r>
            <a:r>
              <a:rPr lang="en-US" sz="2400" dirty="0" err="1" smtClean="0"/>
              <a:t>i</a:t>
            </a:r>
            <a:r>
              <a:rPr lang="en-US" sz="2400" dirty="0" smtClean="0"/>
              <a:t>) 41-50 years majorly looks for relevant and complete product information, monetary savings.</a:t>
            </a:r>
          </a:p>
          <a:p>
            <a:pPr marL="457200" indent="-457200" algn="just">
              <a:buNone/>
            </a:pPr>
            <a:endParaRPr lang="en-US" sz="2400" dirty="0" smtClean="0"/>
          </a:p>
          <a:p>
            <a:pPr marL="457200" indent="-457200" algn="just">
              <a:buNone/>
            </a:pPr>
            <a:r>
              <a:rPr lang="en-US" sz="2400" dirty="0" smtClean="0"/>
              <a:t>     ii) 21-30 years looks for monetary savings,  relevant and complete product information, also looks for  wide variety of listed products in several category and for the convenience of patronizing online retailer.</a:t>
            </a:r>
          </a:p>
          <a:p>
            <a:pPr marL="457200" indent="-457200" algn="just">
              <a:buNone/>
            </a:pPr>
            <a:endParaRPr lang="en-US" sz="2400" dirty="0" smtClean="0"/>
          </a:p>
          <a:p>
            <a:pPr marL="457200" indent="-457200" algn="just">
              <a:buNone/>
            </a:pPr>
            <a:r>
              <a:rPr lang="en-US" sz="2400" dirty="0" smtClean="0"/>
              <a:t>     iii)  31-40 years looks for the same category as the 21-30 years but they don’t focus  more on monetary savings.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382000" cy="5486400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) Hedonics value:</a:t>
            </a:r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None/>
            </a:pPr>
            <a:r>
              <a:rPr lang="en-US" sz="2400" dirty="0" smtClean="0"/>
              <a:t>     </a:t>
            </a:r>
            <a:r>
              <a:rPr lang="en-US" sz="2400" dirty="0" err="1" smtClean="0"/>
              <a:t>i</a:t>
            </a:r>
            <a:r>
              <a:rPr lang="en-US" sz="2400" dirty="0" smtClean="0"/>
              <a:t>) 21-30 years and 31-40 years feels sense of adventure during shopping online.</a:t>
            </a:r>
          </a:p>
          <a:p>
            <a:pPr marL="457200" indent="-457200">
              <a:buNone/>
            </a:pPr>
            <a:r>
              <a:rPr lang="en-US" sz="2400" dirty="0" smtClean="0"/>
              <a:t>    ii) In terms of social status only 21-30 years feel that shopping from favorite site enhances social status but rest other feel indifferent .</a:t>
            </a:r>
          </a:p>
          <a:p>
            <a:pPr marL="457200" indent="-457200">
              <a:buNone/>
            </a:pPr>
            <a:r>
              <a:rPr lang="en-US" sz="2400" dirty="0" smtClean="0"/>
              <a:t>    iii) 21-30 years agrees to feel gratified shopping on favorite e-tailer whereas maximum people feels indifferent while shopping from favorite website.</a:t>
            </a:r>
          </a:p>
          <a:p>
            <a:pPr marL="457200" indent="-457200">
              <a:buNone/>
            </a:pPr>
            <a:r>
              <a:rPr lang="en-US" sz="2400" dirty="0" smtClean="0"/>
              <a:t>    iv) 21-30 years and 41-50 years feel getting value for money spent shopping online.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458200" cy="4724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j) People of age group 21-40 years finds that all the online websites easy to use.</a:t>
            </a:r>
          </a:p>
          <a:p>
            <a:pPr>
              <a:buNone/>
            </a:pPr>
            <a:r>
              <a:rPr lang="en-US" dirty="0" smtClean="0"/>
              <a:t>k) 21-30 years and 41-50 years majorly  finds Amazon.com as the most trustworthy websites for shopping online.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3.  Encoding:  Using label encoder converted  object to int datatype for finding the skewness and description of data.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4. Describing Data: </a:t>
            </a:r>
          </a:p>
          <a:p>
            <a:pPr>
              <a:buNone/>
            </a:pPr>
            <a:r>
              <a:rPr lang="en-US" dirty="0" smtClean="0"/>
              <a:t>    - mean and median are having small differences  so skewness is under check.</a:t>
            </a:r>
          </a:p>
          <a:p>
            <a:pPr>
              <a:buNone/>
            </a:pPr>
            <a:r>
              <a:rPr lang="en-US" dirty="0" smtClean="0"/>
              <a:t>   - 75% percentile and max have  less differences so outliers are less.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890</TotalTime>
  <Words>669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Slide 1</vt:lpstr>
      <vt:lpstr>Problem Statement</vt:lpstr>
      <vt:lpstr>EDA: Exploratory Data Analysis</vt:lpstr>
      <vt:lpstr>Slide 4</vt:lpstr>
      <vt:lpstr>Slide 5</vt:lpstr>
      <vt:lpstr>Slide 6</vt:lpstr>
      <vt:lpstr>Slide 7</vt:lpstr>
      <vt:lpstr>Slide 8</vt:lpstr>
      <vt:lpstr>Slide 9</vt:lpstr>
      <vt:lpstr>Final Conclusion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Windows User</cp:lastModifiedBy>
  <cp:revision>80</cp:revision>
  <dcterms:created xsi:type="dcterms:W3CDTF">2006-08-16T00:00:00Z</dcterms:created>
  <dcterms:modified xsi:type="dcterms:W3CDTF">2021-11-28T17:10:11Z</dcterms:modified>
</cp:coreProperties>
</file>