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8" r:id="rId4"/>
    <p:sldId id="258" r:id="rId5"/>
    <p:sldId id="261" r:id="rId6"/>
    <p:sldId id="260" r:id="rId7"/>
    <p:sldId id="262" r:id="rId8"/>
    <p:sldId id="263" r:id="rId9"/>
    <p:sldId id="289" r:id="rId10"/>
    <p:sldId id="290" r:id="rId11"/>
    <p:sldId id="291" r:id="rId12"/>
    <p:sldId id="292" r:id="rId13"/>
    <p:sldId id="285" r:id="rId14"/>
    <p:sldId id="286" r:id="rId15"/>
    <p:sldId id="29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1AC83-AAAF-4024-9112-90CCAE0BBAFC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9280D-F22B-4709-90C5-6E2F5C9C6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9280D-F22B-4709-90C5-6E2F5C9C68E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676400"/>
            <a:ext cx="7406640" cy="1472184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Micro- Credit Defaulter case study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038600"/>
            <a:ext cx="7162800" cy="935664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Times New Roman" pitchFamily="18" charset="0"/>
                <a:cs typeface="Times New Roman" pitchFamily="18" charset="0"/>
              </a:rPr>
              <a:t>Submitted by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 Anita Thapa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33400"/>
            <a:ext cx="749808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Separation of Feature &amp; Target from dataset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 not containing ‘labels’ column is the feature column.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 only containing ‘label’ column is called the target column.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3400"/>
            <a:ext cx="7772400" cy="57150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3800" b="1" u="sng" dirty="0" smtClean="0">
                <a:latin typeface="Times New Roman" pitchFamily="18" charset="0"/>
                <a:cs typeface="Times New Roman" pitchFamily="18" charset="0"/>
              </a:rPr>
              <a:t>Multicollinearity Removal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checking the multicollinearity in the feature columns VIF technique was used.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the values greater than 10 are considered highly multicollinear.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Columns have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value more than 10 are daily_decr30, daily_decr90, rental30, rental90, cnt_ma_rech30, cnt_ma_rech90, sumamnt_ma_rech30, sumamnt_ma_rech90, medianamnt_ma_rech90,amnt_loans_30 and amnt_loans_90.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the columns having high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positively correlated with target column so not dropping any column.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3400"/>
            <a:ext cx="7772400" cy="5715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checking the skewness in the feature columns x.skew() was used as x represents feature column.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the range of skewness is between +/-0.5 so value greater than this have skewness.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Maximum all columns have greater than range value except for pdate column.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Yeo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Johnson method removing skewness.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u="sng" dirty="0" smtClean="0">
                <a:latin typeface="Times New Roman" pitchFamily="18" charset="0"/>
                <a:cs typeface="Times New Roman" pitchFamily="18" charset="0"/>
              </a:rPr>
              <a:t>Data-Cleaning</a:t>
            </a:r>
            <a:endParaRPr lang="en-US" sz="4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62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Removal of column from dataset which are not contributing much to the final model.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 like unanmed:0 , fr_da_rech90,medianmarechprebal30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last_rech_date_da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the dataset.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800" y="3886200"/>
            <a:ext cx="7498080" cy="914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u="sng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Scaling Feature column </a:t>
            </a:r>
            <a:endParaRPr kumimoji="0" lang="en-US" sz="4800" b="1" i="0" u="sng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008" y="5334000"/>
            <a:ext cx="7098792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Using Standard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Scaler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to scale the feature columns in the dataset.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itchFamily="18" charset="0"/>
                <a:cs typeface="Times New Roman" pitchFamily="18" charset="0"/>
              </a:rPr>
              <a:t>Model Selection</a:t>
            </a:r>
            <a:endParaRPr lang="en-US" sz="4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it is a Classification problem so Logistic Regression will be used.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Applying Algorithms like Decision Tree classifier, SVC, Random Forest Classifier and K-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Neighbour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classifier.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 of all the algorithm Decision Tree Classifier Accuracy and Cross validation score have very less difference as their values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88.6%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88.14%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respectively so it is the best Model.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Decision Tree Classifier AUC ROC curve value is 73% which is pretty good for a model.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effectLst/>
                <a:latin typeface="Times New Roman" pitchFamily="18" charset="0"/>
                <a:cs typeface="Times New Roman" pitchFamily="18" charset="0"/>
              </a:rPr>
              <a:t>Model Saving</a:t>
            </a:r>
            <a:endParaRPr lang="en-US" sz="4800" b="1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495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pickle library model is saved as Micro_credit.pkl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 of the model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88.14%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is good and the model is approximately able to predict the values as compare to actual values.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ownloads\ty.jpg"/>
          <p:cNvPicPr>
            <a:picLocks noChangeAspect="1" noChangeArrowheads="1"/>
          </p:cNvPicPr>
          <p:nvPr/>
        </p:nvPicPr>
        <p:blipFill>
          <a:blip r:embed="rId2"/>
          <a:srcRect l="3241" t="1720" r="2546" b="3704"/>
          <a:stretch>
            <a:fillRect/>
          </a:stretch>
        </p:blipFill>
        <p:spPr bwMode="auto">
          <a:xfrm>
            <a:off x="1058487" y="914400"/>
            <a:ext cx="8085513" cy="487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telecom Industry in Indonesia provides telecommunication services to the country’s population and it is collaborating with Microfinance Institution to offers financial services to low income populations. 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improve the customer selection for providing loan we need to predict which all customers will be able to pay back loan within  5 days.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effectLst/>
                <a:latin typeface="Times New Roman" pitchFamily="18" charset="0"/>
                <a:cs typeface="Times New Roman" pitchFamily="18" charset="0"/>
              </a:rPr>
              <a:t>Data Pre-Processing</a:t>
            </a:r>
            <a:endParaRPr lang="en-US" sz="4800" b="1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638288" cy="50292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is loaded using pandas and then using dataframe data is converted into rows and columns and is named creditdf.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Dataset is a classification type as the target column has 2 classes 0 and 1.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no null values in the dataset.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Dataset contains 209593 rows and 37 columns.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34 columns are numeric and rest 3 columns are object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Target column is ‘label’ and rest are feature columns.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81534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effectLst/>
                <a:latin typeface="Times New Roman" pitchFamily="18" charset="0"/>
                <a:cs typeface="Times New Roman" pitchFamily="18" charset="0"/>
              </a:rPr>
              <a:t>EDA : EXPLORATORY DATA ANALYSIS</a:t>
            </a:r>
            <a:endParaRPr lang="en-US" sz="4000" b="1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714488" cy="4572000"/>
          </a:xfrm>
        </p:spPr>
        <p:txBody>
          <a:bodyPr>
            <a:normAutofit lnSpcReduction="10000"/>
          </a:bodyPr>
          <a:lstStyle/>
          <a:p>
            <a:pPr marL="596646" indent="-514350">
              <a:buAutoNum type="arabicPeriod"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VISUALIZATION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96646" indent="-51435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96646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Plotting target column “label”: There is a class imbalance as the value 1 has 183431 values and 0 has 26162 values. </a:t>
            </a:r>
          </a:p>
          <a:p>
            <a:pPr marL="596646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0 represents Loan defaulter and 1 represents Non-defaulter.</a:t>
            </a:r>
          </a:p>
          <a:p>
            <a:pPr marL="596646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 paying back loan within 30 and 90 days are more than the non paying customers.</a:t>
            </a:r>
          </a:p>
          <a:p>
            <a:pPr marL="596646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Maximum loan taken by customers within 90 days have maximum density of non defaulters.</a:t>
            </a:r>
          </a:p>
          <a:p>
            <a:pPr marL="596646" indent="-51435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57200"/>
            <a:ext cx="7714488" cy="57912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Encoding of Object datatype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dataset Target column ‘label’, pcircle column and pdate column are object type.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Label encoder the object datatype in the dataset are coded into numeric datatype.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8600"/>
            <a:ext cx="7638288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Class Imbalance removal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imblearn and SMOTE library the class imbalance present in Target column ‘label’ is removed.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removal of class imbalance now the values of 1 and 0 are 183431 each.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new column named ‘labels’ is added in the creditdf dataset which has balanced target class.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Old column named ‘label’ is removed.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81000"/>
            <a:ext cx="7638288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4.  </a:t>
            </a:r>
            <a:r>
              <a:rPr lang="en-US" sz="3500" b="1" u="sng" dirty="0" smtClean="0">
                <a:latin typeface="Times New Roman" pitchFamily="18" charset="0"/>
                <a:cs typeface="Times New Roman" pitchFamily="18" charset="0"/>
              </a:rPr>
              <a:t>Describing dataset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Using datasetname.describe() we can check for outliers, skewness and graph type in the dataset.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Values of Mean is greater than median(50%) in the dataset maximum times so skewness is present.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75% percentile and max have greater difference in all the columns which means outliers are present in almost all the columns.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Standard Deviation is less than mean so the graphs are high peaked.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33400"/>
            <a:ext cx="749808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Outliers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boxplot checking for outliers in the dataset.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columns in the dataset except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msisdn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pdate rest all columns have large number of outliers present.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applying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zscore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 all the data in rows are becoming zero so we cannot remove outliers but can use all the data in a proper way.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6172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3800" b="1" u="sng" dirty="0" smtClean="0">
                <a:latin typeface="Times New Roman" pitchFamily="18" charset="0"/>
                <a:cs typeface="Times New Roman" pitchFamily="18" charset="0"/>
              </a:rPr>
              <a:t>Correlation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Correlation helps to find which column is highly related and not related to the target column.</a:t>
            </a:r>
          </a:p>
          <a:p>
            <a:pPr>
              <a:buNone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From the dataset the target column ‘label’ is positively correlated with cnt_ma_rech30 and cnt_ma_rech_90. ‘label’ column is negatively correlated with fr_da_rech90.</a:t>
            </a:r>
          </a:p>
          <a:p>
            <a:pPr>
              <a:buNone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cnt_ma_rech30is positively correlated with cnt_ma_rech90 and cnt_ma_rech90  is positively correlated with cnt_ma_rech30.</a:t>
            </a:r>
          </a:p>
          <a:p>
            <a:pPr>
              <a:buNone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Both cnt_ma_rech30  and cnt_ma_rech90 are negatively correlated with fr_ma_rech90. </a:t>
            </a:r>
          </a:p>
          <a:p>
            <a:pPr>
              <a:buNone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Data has Multicollinearity.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355</TotalTime>
  <Words>867</Words>
  <Application>Microsoft Office PowerPoint</Application>
  <PresentationFormat>On-screen Show (4:3)</PresentationFormat>
  <Paragraphs>88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Micro- Credit Defaulter case study</vt:lpstr>
      <vt:lpstr>Problem Statement</vt:lpstr>
      <vt:lpstr>Data Pre-Processing</vt:lpstr>
      <vt:lpstr>EDA : EXPLORATORY DATA ANALYSIS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Data-Cleaning</vt:lpstr>
      <vt:lpstr>Model Selection</vt:lpstr>
      <vt:lpstr>Model Saving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 Credit Defaulter case</dc:title>
  <dc:creator>hp</dc:creator>
  <cp:lastModifiedBy>Windows User</cp:lastModifiedBy>
  <cp:revision>35</cp:revision>
  <dcterms:created xsi:type="dcterms:W3CDTF">2006-08-16T00:00:00Z</dcterms:created>
  <dcterms:modified xsi:type="dcterms:W3CDTF">2022-01-13T19:51:13Z</dcterms:modified>
</cp:coreProperties>
</file>