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13"/>
  </p:notesMasterIdLst>
  <p:sldIdLst>
    <p:sldId id="256" r:id="rId2"/>
    <p:sldId id="257" r:id="rId3"/>
    <p:sldId id="258" r:id="rId4"/>
    <p:sldId id="286" r:id="rId5"/>
    <p:sldId id="259" r:id="rId6"/>
    <p:sldId id="289" r:id="rId7"/>
    <p:sldId id="267" r:id="rId8"/>
    <p:sldId id="268" r:id="rId9"/>
    <p:sldId id="269" r:id="rId10"/>
    <p:sldId id="288" r:id="rId11"/>
    <p:sldId id="287"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0CE728-6D2E-4193-A4B2-ACE7B53EE5F3}" v="41" dt="2022-03-26T19:28:43.2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EEN KUMAR" userId="f03683fb32fa694c" providerId="LiveId" clId="{A00CE728-6D2E-4193-A4B2-ACE7B53EE5F3}"/>
    <pc:docChg chg="undo custSel addSld delSld modSld">
      <pc:chgData name="NAVEEN KUMAR" userId="f03683fb32fa694c" providerId="LiveId" clId="{A00CE728-6D2E-4193-A4B2-ACE7B53EE5F3}" dt="2022-03-26T19:39:25.485" v="1445" actId="2711"/>
      <pc:docMkLst>
        <pc:docMk/>
      </pc:docMkLst>
      <pc:sldChg chg="addSp delSp modSp mod">
        <pc:chgData name="NAVEEN KUMAR" userId="f03683fb32fa694c" providerId="LiveId" clId="{A00CE728-6D2E-4193-A4B2-ACE7B53EE5F3}" dt="2022-03-26T15:31:27.650" v="164" actId="114"/>
        <pc:sldMkLst>
          <pc:docMk/>
          <pc:sldMk cId="0" sldId="256"/>
        </pc:sldMkLst>
        <pc:spChg chg="mod">
          <ac:chgData name="NAVEEN KUMAR" userId="f03683fb32fa694c" providerId="LiveId" clId="{A00CE728-6D2E-4193-A4B2-ACE7B53EE5F3}" dt="2022-03-26T15:31:27.650" v="164" actId="114"/>
          <ac:spMkLst>
            <pc:docMk/>
            <pc:sldMk cId="0" sldId="256"/>
            <ac:spMk id="2" creationId="{00000000-0000-0000-0000-000000000000}"/>
          </ac:spMkLst>
        </pc:spChg>
        <pc:spChg chg="del mod">
          <ac:chgData name="NAVEEN KUMAR" userId="f03683fb32fa694c" providerId="LiveId" clId="{A00CE728-6D2E-4193-A4B2-ACE7B53EE5F3}" dt="2022-03-26T10:58:32.218" v="96" actId="21"/>
          <ac:spMkLst>
            <pc:docMk/>
            <pc:sldMk cId="0" sldId="256"/>
            <ac:spMk id="3" creationId="{00000000-0000-0000-0000-000000000000}"/>
          </ac:spMkLst>
        </pc:spChg>
        <pc:spChg chg="add del mod">
          <ac:chgData name="NAVEEN KUMAR" userId="f03683fb32fa694c" providerId="LiveId" clId="{A00CE728-6D2E-4193-A4B2-ACE7B53EE5F3}" dt="2022-03-26T11:01:05.259" v="109" actId="207"/>
          <ac:spMkLst>
            <pc:docMk/>
            <pc:sldMk cId="0" sldId="256"/>
            <ac:spMk id="4" creationId="{628CC7B3-10C6-4C19-956E-CEA286A3B4D0}"/>
          </ac:spMkLst>
        </pc:spChg>
        <pc:spChg chg="add del mod">
          <ac:chgData name="NAVEEN KUMAR" userId="f03683fb32fa694c" providerId="LiveId" clId="{A00CE728-6D2E-4193-A4B2-ACE7B53EE5F3}" dt="2022-03-26T10:58:54.576" v="98" actId="21"/>
          <ac:spMkLst>
            <pc:docMk/>
            <pc:sldMk cId="0" sldId="256"/>
            <ac:spMk id="6" creationId="{7E91C397-E5F8-43E5-9C5C-3326871AC698}"/>
          </ac:spMkLst>
        </pc:spChg>
      </pc:sldChg>
      <pc:sldChg chg="modSp mod">
        <pc:chgData name="NAVEEN KUMAR" userId="f03683fb32fa694c" providerId="LiveId" clId="{A00CE728-6D2E-4193-A4B2-ACE7B53EE5F3}" dt="2022-03-26T19:19:43.457" v="1244" actId="114"/>
        <pc:sldMkLst>
          <pc:docMk/>
          <pc:sldMk cId="0" sldId="257"/>
        </pc:sldMkLst>
        <pc:spChg chg="mod">
          <ac:chgData name="NAVEEN KUMAR" userId="f03683fb32fa694c" providerId="LiveId" clId="{A00CE728-6D2E-4193-A4B2-ACE7B53EE5F3}" dt="2022-03-26T15:31:42.537" v="166" actId="14100"/>
          <ac:spMkLst>
            <pc:docMk/>
            <pc:sldMk cId="0" sldId="257"/>
            <ac:spMk id="4" creationId="{00000000-0000-0000-0000-000000000000}"/>
          </ac:spMkLst>
        </pc:spChg>
        <pc:spChg chg="mod">
          <ac:chgData name="NAVEEN KUMAR" userId="f03683fb32fa694c" providerId="LiveId" clId="{A00CE728-6D2E-4193-A4B2-ACE7B53EE5F3}" dt="2022-03-26T19:19:43.457" v="1244" actId="114"/>
          <ac:spMkLst>
            <pc:docMk/>
            <pc:sldMk cId="0" sldId="257"/>
            <ac:spMk id="5" creationId="{00000000-0000-0000-0000-000000000000}"/>
          </ac:spMkLst>
        </pc:spChg>
      </pc:sldChg>
      <pc:sldChg chg="addSp delSp modSp mod">
        <pc:chgData name="NAVEEN KUMAR" userId="f03683fb32fa694c" providerId="LiveId" clId="{A00CE728-6D2E-4193-A4B2-ACE7B53EE5F3}" dt="2022-03-26T18:47:34.413" v="548" actId="20577"/>
        <pc:sldMkLst>
          <pc:docMk/>
          <pc:sldMk cId="0" sldId="258"/>
        </pc:sldMkLst>
        <pc:spChg chg="mod">
          <ac:chgData name="NAVEEN KUMAR" userId="f03683fb32fa694c" providerId="LiveId" clId="{A00CE728-6D2E-4193-A4B2-ACE7B53EE5F3}" dt="2022-03-26T15:32:41.153" v="186" actId="20577"/>
          <ac:spMkLst>
            <pc:docMk/>
            <pc:sldMk cId="0" sldId="258"/>
            <ac:spMk id="2" creationId="{00000000-0000-0000-0000-000000000000}"/>
          </ac:spMkLst>
        </pc:spChg>
        <pc:spChg chg="add del mod">
          <ac:chgData name="NAVEEN KUMAR" userId="f03683fb32fa694c" providerId="LiveId" clId="{A00CE728-6D2E-4193-A4B2-ACE7B53EE5F3}" dt="2022-03-26T18:47:34.413" v="548" actId="20577"/>
          <ac:spMkLst>
            <pc:docMk/>
            <pc:sldMk cId="0" sldId="258"/>
            <ac:spMk id="3" creationId="{00000000-0000-0000-0000-000000000000}"/>
          </ac:spMkLst>
        </pc:spChg>
        <pc:spChg chg="del mod">
          <ac:chgData name="NAVEEN KUMAR" userId="f03683fb32fa694c" providerId="LiveId" clId="{A00CE728-6D2E-4193-A4B2-ACE7B53EE5F3}" dt="2022-03-26T15:32:13.013" v="170" actId="21"/>
          <ac:spMkLst>
            <pc:docMk/>
            <pc:sldMk cId="0" sldId="258"/>
            <ac:spMk id="4" creationId="{87B1EB47-547C-42E4-A527-7BEC33E9FFCD}"/>
          </ac:spMkLst>
        </pc:spChg>
        <pc:spChg chg="add del mod">
          <ac:chgData name="NAVEEN KUMAR" userId="f03683fb32fa694c" providerId="LiveId" clId="{A00CE728-6D2E-4193-A4B2-ACE7B53EE5F3}" dt="2022-03-26T18:40:39.894" v="228" actId="21"/>
          <ac:spMkLst>
            <pc:docMk/>
            <pc:sldMk cId="0" sldId="258"/>
            <ac:spMk id="5" creationId="{D2E6B3A6-650A-4003-83A6-1A4B9BA7C0D5}"/>
          </ac:spMkLst>
        </pc:spChg>
        <pc:spChg chg="add del mod">
          <ac:chgData name="NAVEEN KUMAR" userId="f03683fb32fa694c" providerId="LiveId" clId="{A00CE728-6D2E-4193-A4B2-ACE7B53EE5F3}" dt="2022-03-26T18:41:27.337" v="236"/>
          <ac:spMkLst>
            <pc:docMk/>
            <pc:sldMk cId="0" sldId="258"/>
            <ac:spMk id="6" creationId="{D9E1C906-644E-44F0-9B33-8A4E102D87FA}"/>
          </ac:spMkLst>
        </pc:spChg>
        <pc:spChg chg="add del mod">
          <ac:chgData name="NAVEEN KUMAR" userId="f03683fb32fa694c" providerId="LiveId" clId="{A00CE728-6D2E-4193-A4B2-ACE7B53EE5F3}" dt="2022-03-26T18:41:13.584" v="231" actId="21"/>
          <ac:spMkLst>
            <pc:docMk/>
            <pc:sldMk cId="0" sldId="258"/>
            <ac:spMk id="7" creationId="{F205C386-86E7-4C02-A535-95B5347001F3}"/>
          </ac:spMkLst>
        </pc:spChg>
        <pc:spChg chg="add del mod">
          <ac:chgData name="NAVEEN KUMAR" userId="f03683fb32fa694c" providerId="LiveId" clId="{A00CE728-6D2E-4193-A4B2-ACE7B53EE5F3}" dt="2022-03-26T18:41:18.553" v="233" actId="21"/>
          <ac:spMkLst>
            <pc:docMk/>
            <pc:sldMk cId="0" sldId="258"/>
            <ac:spMk id="8" creationId="{74B43D4D-FE36-4223-B677-1224FF315922}"/>
          </ac:spMkLst>
        </pc:spChg>
      </pc:sldChg>
      <pc:sldChg chg="addSp modSp mod chgLayout">
        <pc:chgData name="NAVEEN KUMAR" userId="f03683fb32fa694c" providerId="LiveId" clId="{A00CE728-6D2E-4193-A4B2-ACE7B53EE5F3}" dt="2022-03-26T18:55:13.247" v="696" actId="14100"/>
        <pc:sldMkLst>
          <pc:docMk/>
          <pc:sldMk cId="0" sldId="259"/>
        </pc:sldMkLst>
        <pc:spChg chg="mod ord">
          <ac:chgData name="NAVEEN KUMAR" userId="f03683fb32fa694c" providerId="LiveId" clId="{A00CE728-6D2E-4193-A4B2-ACE7B53EE5F3}" dt="2022-03-26T18:55:13.247" v="696" actId="14100"/>
          <ac:spMkLst>
            <pc:docMk/>
            <pc:sldMk cId="0" sldId="259"/>
            <ac:spMk id="2" creationId="{00000000-0000-0000-0000-000000000000}"/>
          </ac:spMkLst>
        </pc:spChg>
        <pc:spChg chg="mod ord">
          <ac:chgData name="NAVEEN KUMAR" userId="f03683fb32fa694c" providerId="LiveId" clId="{A00CE728-6D2E-4193-A4B2-ACE7B53EE5F3}" dt="2022-03-26T18:52:52.628" v="690" actId="1076"/>
          <ac:spMkLst>
            <pc:docMk/>
            <pc:sldMk cId="0" sldId="259"/>
            <ac:spMk id="3" creationId="{00000000-0000-0000-0000-000000000000}"/>
          </ac:spMkLst>
        </pc:spChg>
        <pc:picChg chg="add mod">
          <ac:chgData name="NAVEEN KUMAR" userId="f03683fb32fa694c" providerId="LiveId" clId="{A00CE728-6D2E-4193-A4B2-ACE7B53EE5F3}" dt="2022-03-26T18:52:43.796" v="689" actId="14100"/>
          <ac:picMkLst>
            <pc:docMk/>
            <pc:sldMk cId="0" sldId="259"/>
            <ac:picMk id="5" creationId="{23B003A1-EA4F-445E-83D2-DCB15FC14856}"/>
          </ac:picMkLst>
        </pc:picChg>
      </pc:sldChg>
      <pc:sldChg chg="modSp mod">
        <pc:chgData name="NAVEEN KUMAR" userId="f03683fb32fa694c" providerId="LiveId" clId="{A00CE728-6D2E-4193-A4B2-ACE7B53EE5F3}" dt="2022-03-26T19:29:27.718" v="1444"/>
        <pc:sldMkLst>
          <pc:docMk/>
          <pc:sldMk cId="0" sldId="267"/>
        </pc:sldMkLst>
        <pc:spChg chg="mod">
          <ac:chgData name="NAVEEN KUMAR" userId="f03683fb32fa694c" providerId="LiveId" clId="{A00CE728-6D2E-4193-A4B2-ACE7B53EE5F3}" dt="2022-03-26T18:54:52.199" v="692" actId="1076"/>
          <ac:spMkLst>
            <pc:docMk/>
            <pc:sldMk cId="0" sldId="267"/>
            <ac:spMk id="2" creationId="{00000000-0000-0000-0000-000000000000}"/>
          </ac:spMkLst>
        </pc:spChg>
        <pc:spChg chg="mod">
          <ac:chgData name="NAVEEN KUMAR" userId="f03683fb32fa694c" providerId="LiveId" clId="{A00CE728-6D2E-4193-A4B2-ACE7B53EE5F3}" dt="2022-03-26T19:29:27.718" v="1444"/>
          <ac:spMkLst>
            <pc:docMk/>
            <pc:sldMk cId="0" sldId="267"/>
            <ac:spMk id="3" creationId="{00000000-0000-0000-0000-000000000000}"/>
          </ac:spMkLst>
        </pc:spChg>
      </pc:sldChg>
      <pc:sldChg chg="modSp mod">
        <pc:chgData name="NAVEEN KUMAR" userId="f03683fb32fa694c" providerId="LiveId" clId="{A00CE728-6D2E-4193-A4B2-ACE7B53EE5F3}" dt="2022-03-26T19:13:18.457" v="834" actId="20577"/>
        <pc:sldMkLst>
          <pc:docMk/>
          <pc:sldMk cId="0" sldId="268"/>
        </pc:sldMkLst>
        <pc:spChg chg="mod">
          <ac:chgData name="NAVEEN KUMAR" userId="f03683fb32fa694c" providerId="LiveId" clId="{A00CE728-6D2E-4193-A4B2-ACE7B53EE5F3}" dt="2022-03-26T18:57:22.845" v="770" actId="1076"/>
          <ac:spMkLst>
            <pc:docMk/>
            <pc:sldMk cId="0" sldId="268"/>
            <ac:spMk id="2" creationId="{00000000-0000-0000-0000-000000000000}"/>
          </ac:spMkLst>
        </pc:spChg>
        <pc:spChg chg="mod">
          <ac:chgData name="NAVEEN KUMAR" userId="f03683fb32fa694c" providerId="LiveId" clId="{A00CE728-6D2E-4193-A4B2-ACE7B53EE5F3}" dt="2022-03-26T19:13:18.457" v="834" actId="20577"/>
          <ac:spMkLst>
            <pc:docMk/>
            <pc:sldMk cId="0" sldId="268"/>
            <ac:spMk id="3" creationId="{00000000-0000-0000-0000-000000000000}"/>
          </ac:spMkLst>
        </pc:spChg>
      </pc:sldChg>
      <pc:sldChg chg="modSp mod">
        <pc:chgData name="NAVEEN KUMAR" userId="f03683fb32fa694c" providerId="LiveId" clId="{A00CE728-6D2E-4193-A4B2-ACE7B53EE5F3}" dt="2022-03-26T19:15:05.797" v="942" actId="20577"/>
        <pc:sldMkLst>
          <pc:docMk/>
          <pc:sldMk cId="0" sldId="269"/>
        </pc:sldMkLst>
        <pc:spChg chg="mod">
          <ac:chgData name="NAVEEN KUMAR" userId="f03683fb32fa694c" providerId="LiveId" clId="{A00CE728-6D2E-4193-A4B2-ACE7B53EE5F3}" dt="2022-03-26T18:57:46.079" v="773" actId="1076"/>
          <ac:spMkLst>
            <pc:docMk/>
            <pc:sldMk cId="0" sldId="269"/>
            <ac:spMk id="2" creationId="{00000000-0000-0000-0000-000000000000}"/>
          </ac:spMkLst>
        </pc:spChg>
        <pc:spChg chg="mod">
          <ac:chgData name="NAVEEN KUMAR" userId="f03683fb32fa694c" providerId="LiveId" clId="{A00CE728-6D2E-4193-A4B2-ACE7B53EE5F3}" dt="2022-03-26T19:15:05.797" v="942" actId="20577"/>
          <ac:spMkLst>
            <pc:docMk/>
            <pc:sldMk cId="0" sldId="269"/>
            <ac:spMk id="3" creationId="{00000000-0000-0000-0000-000000000000}"/>
          </ac:spMkLst>
        </pc:spChg>
      </pc:sldChg>
      <pc:sldChg chg="del">
        <pc:chgData name="NAVEEN KUMAR" userId="f03683fb32fa694c" providerId="LiveId" clId="{A00CE728-6D2E-4193-A4B2-ACE7B53EE5F3}" dt="2022-03-26T19:01:26.554" v="779" actId="2696"/>
        <pc:sldMkLst>
          <pc:docMk/>
          <pc:sldMk cId="0" sldId="270"/>
        </pc:sldMkLst>
      </pc:sldChg>
      <pc:sldChg chg="modSp mod">
        <pc:chgData name="NAVEEN KUMAR" userId="f03683fb32fa694c" providerId="LiveId" clId="{A00CE728-6D2E-4193-A4B2-ACE7B53EE5F3}" dt="2022-03-26T18:48:55.934" v="634" actId="14100"/>
        <pc:sldMkLst>
          <pc:docMk/>
          <pc:sldMk cId="0" sldId="286"/>
        </pc:sldMkLst>
        <pc:spChg chg="mod">
          <ac:chgData name="NAVEEN KUMAR" userId="f03683fb32fa694c" providerId="LiveId" clId="{A00CE728-6D2E-4193-A4B2-ACE7B53EE5F3}" dt="2022-03-26T18:47:51.245" v="550" actId="1076"/>
          <ac:spMkLst>
            <pc:docMk/>
            <pc:sldMk cId="0" sldId="286"/>
            <ac:spMk id="2" creationId="{00000000-0000-0000-0000-000000000000}"/>
          </ac:spMkLst>
        </pc:spChg>
        <pc:spChg chg="mod">
          <ac:chgData name="NAVEEN KUMAR" userId="f03683fb32fa694c" providerId="LiveId" clId="{A00CE728-6D2E-4193-A4B2-ACE7B53EE5F3}" dt="2022-03-26T18:48:55.934" v="634" actId="14100"/>
          <ac:spMkLst>
            <pc:docMk/>
            <pc:sldMk cId="0" sldId="286"/>
            <ac:spMk id="5" creationId="{F66477A7-E36A-4B99-B550-73C3A9874DC3}"/>
          </ac:spMkLst>
        </pc:spChg>
      </pc:sldChg>
      <pc:sldChg chg="addSp modSp new mod">
        <pc:chgData name="NAVEEN KUMAR" userId="f03683fb32fa694c" providerId="LiveId" clId="{A00CE728-6D2E-4193-A4B2-ACE7B53EE5F3}" dt="2022-03-26T19:01:20.405" v="778" actId="14100"/>
        <pc:sldMkLst>
          <pc:docMk/>
          <pc:sldMk cId="1938468762" sldId="287"/>
        </pc:sldMkLst>
        <pc:picChg chg="add mod">
          <ac:chgData name="NAVEEN KUMAR" userId="f03683fb32fa694c" providerId="LiveId" clId="{A00CE728-6D2E-4193-A4B2-ACE7B53EE5F3}" dt="2022-03-26T19:01:20.405" v="778" actId="14100"/>
          <ac:picMkLst>
            <pc:docMk/>
            <pc:sldMk cId="1938468762" sldId="287"/>
            <ac:picMk id="3" creationId="{73D8FA24-232E-4BF6-ADDA-BC367FCB2634}"/>
          </ac:picMkLst>
        </pc:picChg>
      </pc:sldChg>
      <pc:sldChg chg="modSp new mod">
        <pc:chgData name="NAVEEN KUMAR" userId="f03683fb32fa694c" providerId="LiveId" clId="{A00CE728-6D2E-4193-A4B2-ACE7B53EE5F3}" dt="2022-03-26T19:39:25.485" v="1445" actId="2711"/>
        <pc:sldMkLst>
          <pc:docMk/>
          <pc:sldMk cId="4022646683" sldId="288"/>
        </pc:sldMkLst>
        <pc:spChg chg="mod">
          <ac:chgData name="NAVEEN KUMAR" userId="f03683fb32fa694c" providerId="LiveId" clId="{A00CE728-6D2E-4193-A4B2-ACE7B53EE5F3}" dt="2022-03-26T19:39:25.485" v="1445" actId="2711"/>
          <ac:spMkLst>
            <pc:docMk/>
            <pc:sldMk cId="4022646683" sldId="288"/>
            <ac:spMk id="2" creationId="{82079402-F129-4DBC-9B6C-8D0243E2C6AB}"/>
          </ac:spMkLst>
        </pc:spChg>
        <pc:spChg chg="mod">
          <ac:chgData name="NAVEEN KUMAR" userId="f03683fb32fa694c" providerId="LiveId" clId="{A00CE728-6D2E-4193-A4B2-ACE7B53EE5F3}" dt="2022-03-26T19:18:50.601" v="1239" actId="14100"/>
          <ac:spMkLst>
            <pc:docMk/>
            <pc:sldMk cId="4022646683" sldId="288"/>
            <ac:spMk id="3" creationId="{AC052821-7C06-4207-873B-FFFA53BDBCCF}"/>
          </ac:spMkLst>
        </pc:spChg>
      </pc:sldChg>
      <pc:sldChg chg="addSp delSp modSp new mod">
        <pc:chgData name="NAVEEN KUMAR" userId="f03683fb32fa694c" providerId="LiveId" clId="{A00CE728-6D2E-4193-A4B2-ACE7B53EE5F3}" dt="2022-03-26T19:28:38.104" v="1443" actId="21"/>
        <pc:sldMkLst>
          <pc:docMk/>
          <pc:sldMk cId="1190060506" sldId="289"/>
        </pc:sldMkLst>
        <pc:spChg chg="del mod">
          <ac:chgData name="NAVEEN KUMAR" userId="f03683fb32fa694c" providerId="LiveId" clId="{A00CE728-6D2E-4193-A4B2-ACE7B53EE5F3}" dt="2022-03-26T19:28:38.104" v="1443" actId="21"/>
          <ac:spMkLst>
            <pc:docMk/>
            <pc:sldMk cId="1190060506" sldId="289"/>
            <ac:spMk id="2" creationId="{474075F6-82A4-48A4-9227-161385A5BAF2}"/>
          </ac:spMkLst>
        </pc:spChg>
        <pc:spChg chg="mod">
          <ac:chgData name="NAVEEN KUMAR" userId="f03683fb32fa694c" providerId="LiveId" clId="{A00CE728-6D2E-4193-A4B2-ACE7B53EE5F3}" dt="2022-03-26T19:25:05.046" v="1359" actId="14100"/>
          <ac:spMkLst>
            <pc:docMk/>
            <pc:sldMk cId="1190060506" sldId="289"/>
            <ac:spMk id="3" creationId="{633B7838-AFDC-44A8-9E38-3834B1FF0CE6}"/>
          </ac:spMkLst>
        </pc:spChg>
        <pc:picChg chg="add mod">
          <ac:chgData name="NAVEEN KUMAR" userId="f03683fb32fa694c" providerId="LiveId" clId="{A00CE728-6D2E-4193-A4B2-ACE7B53EE5F3}" dt="2022-03-26T19:25:10.433" v="1360" actId="1076"/>
          <ac:picMkLst>
            <pc:docMk/>
            <pc:sldMk cId="1190060506" sldId="289"/>
            <ac:picMk id="5" creationId="{CEE9E629-86C7-43B9-BE47-A371F8AF6625}"/>
          </ac:picMkLst>
        </pc:picChg>
        <pc:picChg chg="add mod">
          <ac:chgData name="NAVEEN KUMAR" userId="f03683fb32fa694c" providerId="LiveId" clId="{A00CE728-6D2E-4193-A4B2-ACE7B53EE5F3}" dt="2022-03-26T19:25:13.453" v="1361" actId="1076"/>
          <ac:picMkLst>
            <pc:docMk/>
            <pc:sldMk cId="1190060506" sldId="289"/>
            <ac:picMk id="7" creationId="{BFB25C52-4885-4B08-9B95-AF5CC0DD1676}"/>
          </ac:picMkLst>
        </pc:picChg>
        <pc:picChg chg="add mod">
          <ac:chgData name="NAVEEN KUMAR" userId="f03683fb32fa694c" providerId="LiveId" clId="{A00CE728-6D2E-4193-A4B2-ACE7B53EE5F3}" dt="2022-03-26T19:25:45.652" v="1368" actId="1076"/>
          <ac:picMkLst>
            <pc:docMk/>
            <pc:sldMk cId="1190060506" sldId="289"/>
            <ac:picMk id="9" creationId="{53086940-F720-43FA-81F0-C65373BC367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79A5C6-AB34-4D4B-9554-997BB9FB5CF4}" type="datetimeFigureOut">
              <a:rPr lang="en-US" smtClean="0"/>
              <a:t>3/27/2022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CDB99-0204-4FC3-B69B-B22E308F162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60CDB99-0204-4FC3-B69B-B22E308F1621}" type="slidenum">
              <a:rPr lang="en-US" smtClean="0"/>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1D8BD707-D9CF-40AE-B4C6-C98DA3205C09}" type="datetimeFigureOut">
              <a:rPr lang="en-US" smtClean="0"/>
              <a:pPr/>
              <a:t>3/27/2022</a:t>
            </a:fld>
            <a:endParaRPr lang="en-US"/>
          </a:p>
        </p:txBody>
      </p:sp>
      <p:sp>
        <p:nvSpPr>
          <p:cNvPr id="5" name="Footer Placeholder 4"/>
          <p:cNvSpPr>
            <a:spLocks noGrp="1"/>
          </p:cNvSpPr>
          <p:nvPr>
            <p:ph type="ftr" sz="quarter" idx="11"/>
          </p:nvPr>
        </p:nvSpPr>
        <p:spPr>
          <a:xfrm>
            <a:off x="533401" y="5936189"/>
            <a:ext cx="4021666" cy="365125"/>
          </a:xfrm>
        </p:spPr>
        <p:txBody>
          <a:bodyPr/>
          <a:lstStyle/>
          <a:p>
            <a:endParaRPr lang="en-US"/>
          </a:p>
        </p:txBody>
      </p:sp>
      <p:sp>
        <p:nvSpPr>
          <p:cNvPr id="6" name="Slide Number Placeholder 5"/>
          <p:cNvSpPr>
            <a:spLocks noGrp="1"/>
          </p:cNvSpPr>
          <p:nvPr>
            <p:ph type="sldNum" sz="quarter" idx="12"/>
          </p:nvPr>
        </p:nvSpPr>
        <p:spPr>
          <a:xfrm>
            <a:off x="7010399" y="2750337"/>
            <a:ext cx="1370293" cy="1356442"/>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45250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11310"/>
            <a:ext cx="1149836" cy="1090789"/>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84981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11616"/>
            <a:ext cx="1149836" cy="1090789"/>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12504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09926"/>
            <a:ext cx="1149836" cy="1090789"/>
          </a:xfrm>
        </p:spPr>
        <p:txBody>
          <a:bodyPr/>
          <a:lstStyle/>
          <a:p>
            <a:fld id="{B6F15528-21DE-4FAA-801E-634DDDAF4B2B}" type="slidenum">
              <a:rPr lang="en-US" smtClean="0"/>
              <a:pPr/>
              <a:t>‹#›</a:t>
            </a:fld>
            <a:endParaRPr lang="en-US"/>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885126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09926"/>
            <a:ext cx="1149836" cy="1090789"/>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90328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3/27/2022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96837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3/27/2022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7735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08389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1D8BD707-D9CF-40AE-B4C6-C98DA3205C09}" type="datetimeFigureOut">
              <a:rPr lang="en-US" smtClean="0"/>
              <a:pPr/>
              <a:t>3/27/2022</a:t>
            </a:fld>
            <a:endParaRPr lang="en-US"/>
          </a:p>
        </p:txBody>
      </p:sp>
      <p:sp>
        <p:nvSpPr>
          <p:cNvPr id="5" name="Footer Placeholder 4"/>
          <p:cNvSpPr>
            <a:spLocks noGrp="1"/>
          </p:cNvSpPr>
          <p:nvPr>
            <p:ph type="ftr" sz="quarter" idx="11"/>
          </p:nvPr>
        </p:nvSpPr>
        <p:spPr>
          <a:xfrm>
            <a:off x="510241" y="5936189"/>
            <a:ext cx="4518959" cy="365125"/>
          </a:xfrm>
        </p:spPr>
        <p:txBody>
          <a:bodyPr/>
          <a:lstStyle/>
          <a:p>
            <a:endParaRPr lang="en-US"/>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333017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68152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65810" y="5936188"/>
            <a:ext cx="2057400" cy="365125"/>
          </a:xfrm>
        </p:spPr>
        <p:txBody>
          <a:bodyPr/>
          <a:lstStyle/>
          <a:p>
            <a:fld id="{1D8BD707-D9CF-40AE-B4C6-C98DA3205C09}" type="datetimeFigureOut">
              <a:rPr lang="en-US" smtClean="0"/>
              <a:pPr/>
              <a:t>3/27/2022</a:t>
            </a:fld>
            <a:endParaRPr lang="en-US"/>
          </a:p>
        </p:txBody>
      </p:sp>
      <p:sp>
        <p:nvSpPr>
          <p:cNvPr id="5" name="Footer Placeholder 4"/>
          <p:cNvSpPr>
            <a:spLocks noGrp="1"/>
          </p:cNvSpPr>
          <p:nvPr>
            <p:ph type="ftr" sz="quarter" idx="11"/>
          </p:nvPr>
        </p:nvSpPr>
        <p:spPr>
          <a:xfrm>
            <a:off x="533400" y="5936189"/>
            <a:ext cx="4834673" cy="365125"/>
          </a:xfrm>
        </p:spPr>
        <p:txBody>
          <a:bodyPr/>
          <a:lstStyle/>
          <a:p>
            <a:endParaRPr lang="en-US"/>
          </a:p>
        </p:txBody>
      </p:sp>
      <p:sp>
        <p:nvSpPr>
          <p:cNvPr id="6" name="Slide Number Placeholder 5"/>
          <p:cNvSpPr>
            <a:spLocks noGrp="1"/>
          </p:cNvSpPr>
          <p:nvPr>
            <p:ph type="sldNum" sz="quarter" idx="12"/>
          </p:nvPr>
        </p:nvSpPr>
        <p:spPr>
          <a:xfrm>
            <a:off x="7856438" y="2869896"/>
            <a:ext cx="1149836" cy="1090789"/>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76219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54959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10671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3/27/2022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0265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D8BD707-D9CF-40AE-B4C6-C98DA3205C09}" type="datetimeFigureOut">
              <a:rPr lang="en-US" smtClean="0"/>
              <a:pPr/>
              <a:t>3/27/2022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77295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56067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06211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 xmlns:a14="http://schemas.microsoft.com/office/drawing/2010/main">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pPr/>
              <a:t>3/27/2022</a:t>
            </a:fld>
            <a:endParaRPr lang="en-US"/>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514703958"/>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657" y="2590800"/>
            <a:ext cx="7772400" cy="1461656"/>
          </a:xfrm>
        </p:spPr>
        <p:txBody>
          <a:bodyPr>
            <a:normAutofit/>
            <a:scene3d>
              <a:camera prst="orthographicFront"/>
              <a:lightRig rig="threePt" dir="t"/>
            </a:scene3d>
            <a:sp3d>
              <a:bevelT h="25400" prst="softRound"/>
            </a:sp3d>
          </a:bodyPr>
          <a:lstStyle/>
          <a:p>
            <a:pPr algn="l"/>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MALIGNANT COMMENT CLASSIFIER</a:t>
            </a:r>
          </a:p>
        </p:txBody>
      </p:sp>
      <p:sp>
        <p:nvSpPr>
          <p:cNvPr id="4" name="Rectangle: Rounded Corners 3">
            <a:extLst>
              <a:ext uri="{FF2B5EF4-FFF2-40B4-BE49-F238E27FC236}">
                <a16:creationId xmlns:a16="http://schemas.microsoft.com/office/drawing/2014/main" id="{628CC7B3-10C6-4C19-956E-CEA286A3B4D0}"/>
              </a:ext>
            </a:extLst>
          </p:cNvPr>
          <p:cNvSpPr/>
          <p:nvPr/>
        </p:nvSpPr>
        <p:spPr>
          <a:xfrm>
            <a:off x="76200" y="4953000"/>
            <a:ext cx="5943600" cy="685800"/>
          </a:xfrm>
          <a:prstGeom prst="roundRect">
            <a:avLst/>
          </a:prstGeom>
          <a:solidFill>
            <a:schemeClr val="bg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r>
              <a:rPr lang="en-US" sz="3200" b="1" u="sng" dirty="0">
                <a:ln/>
                <a:solidFill>
                  <a:schemeClr val="tx1"/>
                </a:solidFill>
                <a:latin typeface="Times New Roman" pitchFamily="18" charset="0"/>
                <a:cs typeface="Times New Roman" pitchFamily="18" charset="0"/>
              </a:rPr>
              <a:t>Submitted by</a:t>
            </a:r>
            <a:r>
              <a:rPr lang="en-US" sz="3200" b="1" dirty="0">
                <a:ln/>
                <a:solidFill>
                  <a:schemeClr val="tx1"/>
                </a:solidFill>
                <a:latin typeface="Times New Roman" pitchFamily="18" charset="0"/>
                <a:cs typeface="Times New Roman" pitchFamily="18" charset="0"/>
              </a:rPr>
              <a:t>:  Anita Thapa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79402-F129-4DBC-9B6C-8D0243E2C6AB}"/>
              </a:ext>
            </a:extLst>
          </p:cNvPr>
          <p:cNvSpPr>
            <a:spLocks noGrp="1"/>
          </p:cNvSpPr>
          <p:nvPr>
            <p:ph type="title"/>
          </p:nvPr>
        </p:nvSpPr>
        <p:spPr/>
        <p:txBody>
          <a:bodyPr>
            <a:normAutofit/>
          </a:bodyPr>
          <a:lstStyle/>
          <a:p>
            <a:pPr algn="ctr"/>
            <a:r>
              <a:rPr lang="en-IN" sz="4800" b="1" u="sng"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C052821-7C06-4207-873B-FFFA53BDBCCF}"/>
              </a:ext>
            </a:extLst>
          </p:cNvPr>
          <p:cNvSpPr>
            <a:spLocks noGrp="1"/>
          </p:cNvSpPr>
          <p:nvPr>
            <p:ph idx="1"/>
          </p:nvPr>
        </p:nvSpPr>
        <p:spPr>
          <a:xfrm>
            <a:off x="228600" y="2336872"/>
            <a:ext cx="8534400" cy="3767899"/>
          </a:xfrm>
        </p:spPr>
        <p:txBody>
          <a:bodyPr>
            <a:normAutofit/>
          </a:bodyPr>
          <a:lstStyle/>
          <a:p>
            <a:r>
              <a:rPr lang="en-IN" sz="2800" dirty="0">
                <a:latin typeface="Times New Roman" panose="02020603050405020304" pitchFamily="18" charset="0"/>
                <a:cs typeface="Times New Roman" panose="02020603050405020304" pitchFamily="18" charset="0"/>
              </a:rPr>
              <a:t>Target column of test dataset is predicted using joblib library and the Random Forest Classifier Algorithm was used.</a:t>
            </a:r>
          </a:p>
          <a:p>
            <a:r>
              <a:rPr lang="en-IN" sz="2800" dirty="0">
                <a:latin typeface="Times New Roman" panose="02020603050405020304" pitchFamily="18" charset="0"/>
                <a:cs typeface="Times New Roman" panose="02020603050405020304" pitchFamily="18" charset="0"/>
              </a:rPr>
              <a:t>Target column of test dataset shows the value in 0 and 1. </a:t>
            </a:r>
          </a:p>
          <a:p>
            <a:r>
              <a:rPr lang="en-IN" sz="2800" dirty="0">
                <a:latin typeface="Times New Roman" panose="02020603050405020304" pitchFamily="18" charset="0"/>
                <a:cs typeface="Times New Roman" panose="02020603050405020304" pitchFamily="18" charset="0"/>
              </a:rPr>
              <a:t>The predicted output helps to analyse the comment as malignant or not malignant.</a:t>
            </a:r>
          </a:p>
        </p:txBody>
      </p:sp>
    </p:spTree>
    <p:extLst>
      <p:ext uri="{BB962C8B-B14F-4D97-AF65-F5344CB8AC3E}">
        <p14:creationId xmlns:p14="http://schemas.microsoft.com/office/powerpoint/2010/main" val="4022646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D8FA24-232E-4BF6-ADDA-BC367FCB26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938468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762000"/>
            <a:ext cx="7713134" cy="999067"/>
          </a:xfrm>
        </p:spPr>
        <p:txBody>
          <a:bodyPr>
            <a:normAutofit/>
          </a:bodyPr>
          <a:lstStyle/>
          <a:p>
            <a:pPr algn="ctr"/>
            <a:r>
              <a:rPr lang="en-US" sz="4400" b="1" u="sng" dirty="0">
                <a:latin typeface="Times New Roman" pitchFamily="18" charset="0"/>
                <a:cs typeface="Times New Roman" pitchFamily="18" charset="0"/>
              </a:rPr>
              <a:t>PROBLEM STATEMENT</a:t>
            </a:r>
            <a:endParaRPr lang="en-US" sz="4400" u="sng" dirty="0"/>
          </a:p>
        </p:txBody>
      </p:sp>
      <p:sp>
        <p:nvSpPr>
          <p:cNvPr id="5" name="Content Placeholder 4"/>
          <p:cNvSpPr>
            <a:spLocks noGrp="1"/>
          </p:cNvSpPr>
          <p:nvPr>
            <p:ph idx="1"/>
          </p:nvPr>
        </p:nvSpPr>
        <p:spPr>
          <a:xfrm>
            <a:off x="381000" y="2133600"/>
            <a:ext cx="8305800" cy="4572000"/>
          </a:xfrm>
        </p:spPr>
        <p:txBody>
          <a:bodyPr>
            <a:normAutofit/>
          </a:bodyPr>
          <a:lstStyle/>
          <a:p>
            <a:pPr marL="0" indent="0" algn="just">
              <a:buNone/>
            </a:pPr>
            <a:r>
              <a:rPr lang="en-US" altLang="en-US" sz="2600" dirty="0">
                <a:solidFill>
                  <a:srgbClr val="FFFFFF"/>
                </a:solidFill>
                <a:latin typeface="Times New Roman" panose="02020603050405020304" pitchFamily="18"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Social media platforms are the most prominent grounds for such toxic behavior. </a:t>
            </a:r>
            <a:r>
              <a:rPr lang="en-US" sz="2600" dirty="0">
                <a:latin typeface="Times New Roman" panose="02020603050405020304" pitchFamily="18" charset="0"/>
                <a:cs typeface="Times New Roman" pitchFamily="18" charset="0"/>
              </a:rPr>
              <a:t> </a:t>
            </a:r>
          </a:p>
          <a:p>
            <a:pPr marL="0" indent="0" algn="just">
              <a:buNone/>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a:t>
            </a:r>
            <a:endParaRPr lang="en-US" sz="2600" dirty="0">
              <a:latin typeface="Times New Roman" panose="02020603050405020304"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03376"/>
            <a:ext cx="7772400" cy="1020762"/>
          </a:xfrm>
        </p:spPr>
        <p:txBody>
          <a:bodyPr>
            <a:normAutofit/>
          </a:bodyPr>
          <a:lstStyle/>
          <a:p>
            <a:pPr algn="ctr"/>
            <a:r>
              <a:rPr lang="en-US" sz="4400" b="1" u="sng" dirty="0">
                <a:latin typeface="Times New Roman" pitchFamily="18" charset="0"/>
                <a:cs typeface="Times New Roman" pitchFamily="18" charset="0"/>
              </a:rPr>
              <a:t>DATA- DESCRIPTION</a:t>
            </a:r>
            <a:endParaRPr lang="en-US" sz="4400" u="sng" dirty="0"/>
          </a:p>
        </p:txBody>
      </p:sp>
      <p:sp>
        <p:nvSpPr>
          <p:cNvPr id="3" name="Content Placeholder 2"/>
          <p:cNvSpPr>
            <a:spLocks noGrp="1"/>
          </p:cNvSpPr>
          <p:nvPr>
            <p:ph idx="1"/>
          </p:nvPr>
        </p:nvSpPr>
        <p:spPr>
          <a:xfrm>
            <a:off x="228600" y="2133600"/>
            <a:ext cx="8686800" cy="4343400"/>
          </a:xfrm>
        </p:spPr>
        <p:txBody>
          <a:bodyPr>
            <a:noAutofit/>
          </a:bodyPr>
          <a:lstStyle/>
          <a:p>
            <a:pPr algn="just">
              <a:buFont typeface="Wingdings" panose="05000000000000000000" pitchFamily="2" charset="2"/>
              <a:buChar char="§"/>
            </a:pPr>
            <a:r>
              <a:rPr lang="en-US" sz="2800" dirty="0">
                <a:latin typeface="Times New Roman" pitchFamily="18" charset="0"/>
                <a:cs typeface="Times New Roman" pitchFamily="18" charset="0"/>
              </a:rPr>
              <a:t> Data is loaded using pandas and then using dataframe data is converted into rows and columns and is named df.</a:t>
            </a:r>
          </a:p>
          <a:p>
            <a:pPr algn="just">
              <a:buFont typeface="Wingdings" panose="05000000000000000000" pitchFamily="2" charset="2"/>
              <a:buChar char="§"/>
            </a:pPr>
            <a:r>
              <a:rPr lang="en-US" sz="2800" dirty="0">
                <a:latin typeface="Times New Roman" pitchFamily="18" charset="0"/>
                <a:cs typeface="Times New Roman" pitchFamily="18" charset="0"/>
              </a:rPr>
              <a:t> Dataset is a Classification supervised learning model.</a:t>
            </a:r>
          </a:p>
          <a:p>
            <a:pPr algn="just">
              <a:buFont typeface="Wingdings" panose="05000000000000000000" pitchFamily="2" charset="2"/>
              <a:buChar char="§"/>
            </a:pPr>
            <a:r>
              <a:rPr lang="en-US" sz="2800" dirty="0">
                <a:latin typeface="Times New Roman" pitchFamily="18" charset="0"/>
                <a:cs typeface="Times New Roman" pitchFamily="18" charset="0"/>
              </a:rPr>
              <a:t> Training Dataset has 159571 Rows and 8 Columns. 7 column are numeric and 1 column is object type.</a:t>
            </a:r>
          </a:p>
          <a:p>
            <a:pPr algn="just">
              <a:buFont typeface="Wingdings" panose="05000000000000000000" pitchFamily="2" charset="2"/>
              <a:buChar char="§"/>
            </a:pPr>
            <a:r>
              <a:rPr lang="en-US" sz="2800" dirty="0">
                <a:latin typeface="Times New Roman" pitchFamily="18" charset="0"/>
                <a:cs typeface="Times New Roman" pitchFamily="18" charset="0"/>
              </a:rPr>
              <a:t>Test Dataset has 159571 Rows and 2 Columns. 1 numeric and 1 object type.</a:t>
            </a:r>
          </a:p>
          <a:p>
            <a:pPr>
              <a:buFont typeface="Wingdings" panose="05000000000000000000" pitchFamily="2" charset="2"/>
              <a:buChar char="§"/>
            </a:pPr>
            <a:r>
              <a:rPr lang="en-US" sz="2800" dirty="0">
                <a:latin typeface="Times New Roman" pitchFamily="18" charset="0"/>
                <a:cs typeface="Times New Roman" pitchFamily="18" charset="0"/>
              </a:rPr>
              <a:t>Target columns are ‘malignant’, ’highly_malignant’, ’rude’, ’loathe’, ’threat’ and ‘abuse’ . Feature column is ‘comment_text’.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7772400" cy="1508760"/>
          </a:xfrm>
        </p:spPr>
        <p:txBody>
          <a:bodyPr>
            <a:normAutofit/>
          </a:bodyPr>
          <a:lstStyle/>
          <a:p>
            <a:pPr algn="ctr"/>
            <a:r>
              <a:rPr lang="en-US" sz="4800" b="1" u="sng" dirty="0">
                <a:latin typeface="Times New Roman" pitchFamily="18" charset="0"/>
                <a:cs typeface="Times New Roman" pitchFamily="18" charset="0"/>
              </a:rPr>
              <a:t>DATA CLEANING</a:t>
            </a:r>
            <a:endParaRPr lang="en-US" sz="4800" u="sng" dirty="0"/>
          </a:p>
        </p:txBody>
      </p:sp>
      <p:sp>
        <p:nvSpPr>
          <p:cNvPr id="5" name="Content Placeholder 4">
            <a:extLst>
              <a:ext uri="{FF2B5EF4-FFF2-40B4-BE49-F238E27FC236}">
                <a16:creationId xmlns:a16="http://schemas.microsoft.com/office/drawing/2014/main" id="{F66477A7-E36A-4B99-B550-73C3A9874DC3}"/>
              </a:ext>
            </a:extLst>
          </p:cNvPr>
          <p:cNvSpPr>
            <a:spLocks noGrp="1"/>
          </p:cNvSpPr>
          <p:nvPr>
            <p:ph idx="1"/>
          </p:nvPr>
        </p:nvSpPr>
        <p:spPr>
          <a:xfrm>
            <a:off x="228600" y="2590799"/>
            <a:ext cx="8305800" cy="3345389"/>
          </a:xfrm>
        </p:spPr>
        <p:txBody>
          <a:bodyPr>
            <a:normAutofit/>
          </a:bodyPr>
          <a:lstStyle/>
          <a:p>
            <a:pP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Dropped ‘id’ column as it is not related to target label.</a:t>
            </a:r>
          </a:p>
          <a:p>
            <a:pP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Removed punctuations, emoji’s, numeric values and also lowercase all the data available in comment_text column from Training and Train dataset.</a:t>
            </a:r>
          </a:p>
          <a:p>
            <a:pPr>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289878"/>
            <a:ext cx="7351973" cy="544288"/>
          </a:xfrm>
        </p:spPr>
        <p:txBody>
          <a:bodyPr>
            <a:noAutofit/>
          </a:bodyPr>
          <a:lstStyle/>
          <a:p>
            <a:pPr algn="ctr"/>
            <a:r>
              <a:rPr lang="en-US" sz="4000" b="1" u="sng" dirty="0">
                <a:latin typeface="Times New Roman" pitchFamily="18" charset="0"/>
                <a:cs typeface="Times New Roman" pitchFamily="18" charset="0"/>
              </a:rPr>
              <a:t>EDA : EXPLORATORY DATA ANALYSIS</a:t>
            </a:r>
            <a:br>
              <a:rPr lang="en-US" sz="4000" b="1" u="sng" dirty="0">
                <a:latin typeface="Times New Roman" pitchFamily="18" charset="0"/>
                <a:cs typeface="Times New Roman" pitchFamily="18" charset="0"/>
              </a:rPr>
            </a:br>
            <a:endParaRPr lang="en-US" sz="4000" dirty="0"/>
          </a:p>
        </p:txBody>
      </p:sp>
      <p:sp>
        <p:nvSpPr>
          <p:cNvPr id="3" name="Content Placeholder 2"/>
          <p:cNvSpPr>
            <a:spLocks noGrp="1"/>
          </p:cNvSpPr>
          <p:nvPr>
            <p:ph idx="1"/>
          </p:nvPr>
        </p:nvSpPr>
        <p:spPr>
          <a:xfrm>
            <a:off x="520753" y="2133600"/>
            <a:ext cx="8305800" cy="3599316"/>
          </a:xfrm>
        </p:spPr>
        <p:txBody>
          <a:bodyPr>
            <a:normAutofit/>
          </a:bodyPr>
          <a:lstStyle/>
          <a:p>
            <a:pPr marL="82296" indent="0">
              <a:buNone/>
            </a:pPr>
            <a:r>
              <a:rPr lang="en-US" sz="3200" b="1" dirty="0">
                <a:latin typeface="Times New Roman" pitchFamily="18" charset="0"/>
                <a:cs typeface="Times New Roman" pitchFamily="18" charset="0"/>
              </a:rPr>
              <a:t>Plotting:</a:t>
            </a:r>
          </a:p>
          <a:p>
            <a:pPr marL="539496" indent="-457200">
              <a:buFont typeface="Wingdings" panose="05000000000000000000" pitchFamily="2" charset="2"/>
              <a:buChar char="§"/>
            </a:pPr>
            <a:r>
              <a:rPr lang="en-US" sz="3200" dirty="0">
                <a:latin typeface="Times New Roman" pitchFamily="18" charset="0"/>
                <a:cs typeface="Times New Roman" pitchFamily="18" charset="0"/>
              </a:rPr>
              <a:t>As the data is a classification model so the comment_text column is balanced.</a:t>
            </a:r>
          </a:p>
          <a:p>
            <a:pPr marL="539496" indent="-457200">
              <a:buFont typeface="Wingdings" panose="05000000000000000000" pitchFamily="2" charset="2"/>
              <a:buChar char="§"/>
            </a:pPr>
            <a:r>
              <a:rPr lang="en-US" sz="3200" dirty="0">
                <a:latin typeface="Times New Roman" pitchFamily="18" charset="0"/>
                <a:cs typeface="Times New Roman" pitchFamily="18" charset="0"/>
              </a:rPr>
              <a:t>Plotting of target column:</a:t>
            </a:r>
          </a:p>
          <a:p>
            <a:pPr marL="539496" indent="-457200">
              <a:buFont typeface="Wingdings" panose="05000000000000000000" pitchFamily="2" charset="2"/>
              <a:buChar char="§"/>
            </a:pPr>
            <a:endParaRPr lang="en-US" sz="32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23B003A1-EA4F-445E-83D2-DCB15FC14856}"/>
              </a:ext>
            </a:extLst>
          </p:cNvPr>
          <p:cNvPicPr>
            <a:picLocks noChangeAspect="1"/>
          </p:cNvPicPr>
          <p:nvPr/>
        </p:nvPicPr>
        <p:blipFill>
          <a:blip r:embed="rId2"/>
          <a:stretch>
            <a:fillRect/>
          </a:stretch>
        </p:blipFill>
        <p:spPr>
          <a:xfrm>
            <a:off x="1066800" y="4495800"/>
            <a:ext cx="7772400" cy="208083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3B7838-AFDC-44A8-9E38-3834B1FF0CE6}"/>
              </a:ext>
            </a:extLst>
          </p:cNvPr>
          <p:cNvSpPr>
            <a:spLocks noGrp="1"/>
          </p:cNvSpPr>
          <p:nvPr>
            <p:ph idx="1"/>
          </p:nvPr>
        </p:nvSpPr>
        <p:spPr>
          <a:xfrm>
            <a:off x="533400" y="2156984"/>
            <a:ext cx="8077200" cy="4396215"/>
          </a:xfrm>
        </p:spPr>
        <p:txBody>
          <a:bodyPr/>
          <a:lstStyle/>
          <a:p>
            <a:r>
              <a:rPr lang="en-IN" dirty="0"/>
              <a:t>Using WordCloud target columns were plotted:</a:t>
            </a:r>
          </a:p>
          <a:p>
            <a:endParaRPr lang="en-IN" dirty="0"/>
          </a:p>
          <a:p>
            <a:endParaRPr lang="en-IN" dirty="0"/>
          </a:p>
          <a:p>
            <a:endParaRPr lang="en-IN" dirty="0"/>
          </a:p>
          <a:p>
            <a:endParaRPr lang="en-IN" dirty="0"/>
          </a:p>
          <a:p>
            <a:r>
              <a:rPr lang="en-IN" dirty="0"/>
              <a:t>Distribution Plot of Target column:</a:t>
            </a:r>
          </a:p>
          <a:p>
            <a:endParaRPr lang="en-IN" dirty="0"/>
          </a:p>
        </p:txBody>
      </p:sp>
      <p:pic>
        <p:nvPicPr>
          <p:cNvPr id="5" name="Picture 4">
            <a:extLst>
              <a:ext uri="{FF2B5EF4-FFF2-40B4-BE49-F238E27FC236}">
                <a16:creationId xmlns:a16="http://schemas.microsoft.com/office/drawing/2014/main" id="{CEE9E629-86C7-43B9-BE47-A371F8AF6625}"/>
              </a:ext>
            </a:extLst>
          </p:cNvPr>
          <p:cNvPicPr>
            <a:picLocks noChangeAspect="1"/>
          </p:cNvPicPr>
          <p:nvPr/>
        </p:nvPicPr>
        <p:blipFill>
          <a:blip r:embed="rId2"/>
          <a:stretch>
            <a:fillRect/>
          </a:stretch>
        </p:blipFill>
        <p:spPr>
          <a:xfrm>
            <a:off x="1027066" y="2647910"/>
            <a:ext cx="2790011" cy="156218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BFB25C52-4885-4B08-9B95-AF5CC0DD1676}"/>
              </a:ext>
            </a:extLst>
          </p:cNvPr>
          <p:cNvPicPr>
            <a:picLocks noChangeAspect="1"/>
          </p:cNvPicPr>
          <p:nvPr/>
        </p:nvPicPr>
        <p:blipFill>
          <a:blip r:embed="rId3"/>
          <a:stretch>
            <a:fillRect/>
          </a:stretch>
        </p:blipFill>
        <p:spPr>
          <a:xfrm>
            <a:off x="4191000" y="2647910"/>
            <a:ext cx="2819400" cy="1568531"/>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53086940-F720-43FA-81F0-C65373BC367A}"/>
              </a:ext>
            </a:extLst>
          </p:cNvPr>
          <p:cNvPicPr>
            <a:picLocks noChangeAspect="1"/>
          </p:cNvPicPr>
          <p:nvPr/>
        </p:nvPicPr>
        <p:blipFill>
          <a:blip r:embed="rId4"/>
          <a:stretch>
            <a:fillRect/>
          </a:stretch>
        </p:blipFill>
        <p:spPr>
          <a:xfrm>
            <a:off x="1420289" y="4962897"/>
            <a:ext cx="4852354" cy="15685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90060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0"/>
            <a:ext cx="6896534" cy="1080938"/>
          </a:xfrm>
        </p:spPr>
        <p:txBody>
          <a:bodyPr>
            <a:normAutofit/>
          </a:bodyPr>
          <a:lstStyle/>
          <a:p>
            <a:pPr algn="ctr"/>
            <a:r>
              <a:rPr lang="en-US" sz="4400" b="1" u="sng" dirty="0">
                <a:latin typeface="Times New Roman" pitchFamily="18" charset="0"/>
                <a:cs typeface="Times New Roman" pitchFamily="18" charset="0"/>
              </a:rPr>
              <a:t>MODEL BUILDING</a:t>
            </a:r>
          </a:p>
        </p:txBody>
      </p:sp>
      <p:sp>
        <p:nvSpPr>
          <p:cNvPr id="3" name="Content Placeholder 2"/>
          <p:cNvSpPr>
            <a:spLocks noGrp="1"/>
          </p:cNvSpPr>
          <p:nvPr>
            <p:ph idx="1"/>
          </p:nvPr>
        </p:nvSpPr>
        <p:spPr>
          <a:xfrm>
            <a:off x="381001" y="2286000"/>
            <a:ext cx="8305800" cy="3733800"/>
          </a:xfrm>
        </p:spPr>
        <p:txBody>
          <a:bodyPr>
            <a:normAutofit/>
          </a:bodyPr>
          <a:lstStyle/>
          <a:p>
            <a:pPr>
              <a:buFont typeface="Wingdings" panose="05000000000000000000" pitchFamily="2" charset="2"/>
              <a:buChar char="§"/>
            </a:pPr>
            <a:r>
              <a:rPr lang="en-US" sz="2600" dirty="0">
                <a:latin typeface="Times New Roman" pitchFamily="18" charset="0"/>
                <a:cs typeface="Times New Roman" pitchFamily="18" charset="0"/>
              </a:rPr>
              <a:t>Tfidf Vectorizer is imported along with other libraries for target columns</a:t>
            </a:r>
            <a:r>
              <a:rPr lang="en-US" sz="2400" dirty="0">
                <a:latin typeface="Times New Roman" pitchFamily="18" charset="0"/>
                <a:cs typeface="Times New Roman" pitchFamily="18" charset="0"/>
              </a:rPr>
              <a:t> ‘malignant’, ’highly_malignant’, ’rude’, ’loathe’, ’threat’ and ‘abuse’</a:t>
            </a:r>
            <a:r>
              <a:rPr lang="en-US" sz="2600" dirty="0">
                <a:latin typeface="Times New Roman" pitchFamily="18" charset="0"/>
                <a:cs typeface="Times New Roman" pitchFamily="18" charset="0"/>
              </a:rPr>
              <a:t> and it is changed to test_data having value 0 and 1.</a:t>
            </a:r>
          </a:p>
          <a:p>
            <a:pPr>
              <a:buFont typeface="Wingdings" panose="05000000000000000000" pitchFamily="2" charset="2"/>
              <a:buChar char="§"/>
            </a:pPr>
            <a:r>
              <a:rPr lang="en-US" sz="2600" dirty="0">
                <a:latin typeface="Times New Roman" pitchFamily="18" charset="0"/>
                <a:cs typeface="Times New Roman" pitchFamily="18" charset="0"/>
              </a:rPr>
              <a:t>Importing Logistic regression and sklearn metrics library. Using train and test split library to train and test the dataset.</a:t>
            </a:r>
          </a:p>
          <a:p>
            <a:pPr>
              <a:buFont typeface="Wingdings" panose="05000000000000000000" pitchFamily="2" charset="2"/>
              <a:buChar char="§"/>
            </a:pPr>
            <a:r>
              <a:rPr lang="en-US" sz="2600" dirty="0">
                <a:latin typeface="Times New Roman" pitchFamily="18" charset="0"/>
                <a:cs typeface="Times New Roman" pitchFamily="18" charset="0"/>
              </a:rPr>
              <a:t>The dataset is of Classification Model so using the logistic regression and other classification algorithm.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7772400" cy="1219200"/>
          </a:xfrm>
        </p:spPr>
        <p:txBody>
          <a:bodyPr>
            <a:normAutofit/>
          </a:bodyPr>
          <a:lstStyle/>
          <a:p>
            <a:pPr algn="ctr"/>
            <a:r>
              <a:rPr lang="en-US" sz="4800" b="1" u="sng" dirty="0">
                <a:latin typeface="Times New Roman" pitchFamily="18" charset="0"/>
                <a:cs typeface="Times New Roman" pitchFamily="18" charset="0"/>
              </a:rPr>
              <a:t>MODEL EVALUATION</a:t>
            </a:r>
            <a:endParaRPr lang="en-US" sz="4800" b="1" u="sng" dirty="0"/>
          </a:p>
        </p:txBody>
      </p:sp>
      <p:sp>
        <p:nvSpPr>
          <p:cNvPr id="3" name="Content Placeholder 2"/>
          <p:cNvSpPr>
            <a:spLocks noGrp="1"/>
          </p:cNvSpPr>
          <p:nvPr>
            <p:ph idx="1"/>
          </p:nvPr>
        </p:nvSpPr>
        <p:spPr>
          <a:xfrm>
            <a:off x="228601" y="2057400"/>
            <a:ext cx="8763000" cy="4800600"/>
          </a:xfrm>
        </p:spPr>
        <p:txBody>
          <a:bodyPr>
            <a:normAutofit/>
          </a:bodyPr>
          <a:lstStyle/>
          <a:p>
            <a:pPr marL="0" indent="0" algn="just">
              <a:buNone/>
            </a:pPr>
            <a:r>
              <a:rPr lang="en-US" sz="2800" dirty="0">
                <a:latin typeface="Times New Roman" pitchFamily="18" charset="0"/>
                <a:cs typeface="Times New Roman" pitchFamily="18" charset="0"/>
              </a:rPr>
              <a:t>As it is a Classification problem so Logistic Regression is used along with other algorithms which are:</a:t>
            </a:r>
          </a:p>
          <a:p>
            <a:pPr algn="just"/>
            <a:r>
              <a:rPr lang="en-US" sz="2800" dirty="0">
                <a:latin typeface="Times New Roman" pitchFamily="18" charset="0"/>
                <a:cs typeface="Times New Roman" pitchFamily="18" charset="0"/>
              </a:rPr>
              <a:t>K-Neighbors Classifier : Accuracy and Cross validation score  are 92.2% and 95.3% .</a:t>
            </a:r>
          </a:p>
          <a:p>
            <a:pPr algn="just"/>
            <a:r>
              <a:rPr lang="en-US" sz="2800" dirty="0">
                <a:latin typeface="Times New Roman" pitchFamily="18" charset="0"/>
                <a:cs typeface="Times New Roman" pitchFamily="18" charset="0"/>
              </a:rPr>
              <a:t>ADA Boost Classifier : Accuracy and Cross validation score are  92.3% and 92.2% .</a:t>
            </a:r>
          </a:p>
          <a:p>
            <a:pPr algn="just"/>
            <a:r>
              <a:rPr lang="en-US" sz="2800" dirty="0">
                <a:latin typeface="Times New Roman" pitchFamily="18" charset="0"/>
                <a:cs typeface="Times New Roman" pitchFamily="18" charset="0"/>
              </a:rPr>
              <a:t>Random Forest Classifier : Accuracy and Cross validation score are 95.6% and 95.5%.</a:t>
            </a:r>
          </a:p>
          <a:p>
            <a:pPr algn="just"/>
            <a:r>
              <a:rPr lang="en-US" sz="2800" dirty="0">
                <a:latin typeface="Times New Roman" pitchFamily="18" charset="0"/>
                <a:cs typeface="Times New Roman" pitchFamily="18" charset="0"/>
              </a:rPr>
              <a:t>XG-Boost Classifier : Accuracy and Cross validation score  are 96.1% and 95.3% .</a:t>
            </a:r>
          </a:p>
          <a:p>
            <a:pPr algn="just"/>
            <a:endParaRPr lang="en-US" sz="36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7772400" cy="868362"/>
          </a:xfrm>
        </p:spPr>
        <p:txBody>
          <a:bodyPr>
            <a:normAutofit/>
          </a:bodyPr>
          <a:lstStyle/>
          <a:p>
            <a:pPr algn="ctr"/>
            <a:r>
              <a:rPr lang="en-US" sz="4800" b="1" u="sng" dirty="0">
                <a:latin typeface="Times New Roman" pitchFamily="18" charset="0"/>
                <a:cs typeface="Times New Roman" pitchFamily="18" charset="0"/>
              </a:rPr>
              <a:t>BEST MODEL</a:t>
            </a:r>
          </a:p>
        </p:txBody>
      </p:sp>
      <p:sp>
        <p:nvSpPr>
          <p:cNvPr id="3" name="Content Placeholder 2"/>
          <p:cNvSpPr>
            <a:spLocks noGrp="1"/>
          </p:cNvSpPr>
          <p:nvPr>
            <p:ph idx="1"/>
          </p:nvPr>
        </p:nvSpPr>
        <p:spPr>
          <a:xfrm>
            <a:off x="381000" y="2286000"/>
            <a:ext cx="8305800" cy="3962400"/>
          </a:xfrm>
        </p:spPr>
        <p:txBody>
          <a:bodyPr/>
          <a:lstStyle/>
          <a:p>
            <a:pPr>
              <a:buFont typeface="Wingdings" panose="05000000000000000000" pitchFamily="2" charset="2"/>
              <a:buChar char="§"/>
            </a:pPr>
            <a:r>
              <a:rPr lang="en-US" sz="2800" dirty="0">
                <a:latin typeface="Times New Roman" pitchFamily="18" charset="0"/>
                <a:cs typeface="Times New Roman" pitchFamily="18" charset="0"/>
              </a:rPr>
              <a:t>Out of all the algorithm Random Forest Classifier Accuracy score and Cross Validation Score are 95.6% and 95.5%. Respectively and the log loss is 1.5 which is lowest of all Algorithm so it is the best Model.</a:t>
            </a:r>
          </a:p>
          <a:p>
            <a:pPr>
              <a:buFont typeface="Wingdings" panose="05000000000000000000" pitchFamily="2" charset="2"/>
              <a:buChar char="§"/>
            </a:pPr>
            <a:r>
              <a:rPr lang="en-US" sz="2800" dirty="0">
                <a:latin typeface="Times New Roman" pitchFamily="18" charset="0"/>
                <a:cs typeface="Times New Roman" pitchFamily="18" charset="0"/>
              </a:rPr>
              <a:t>Using joblib library deployed the model and predicted output of test dataset.</a:t>
            </a:r>
          </a:p>
          <a:p>
            <a:pPr>
              <a:buFont typeface="Wingdings" panose="05000000000000000000" pitchFamily="2" charset="2"/>
              <a:buChar char="§"/>
            </a:pPr>
            <a:r>
              <a:rPr lang="en-US" sz="2800" dirty="0">
                <a:latin typeface="Times New Roman" pitchFamily="18" charset="0"/>
                <a:cs typeface="Times New Roman" pitchFamily="18" charset="0"/>
              </a:rPr>
              <a:t>Model is able to predict the values approximately equal to actual values.</a:t>
            </a:r>
          </a:p>
          <a:p>
            <a:endParaRPr lang="en-US" dirty="0"/>
          </a:p>
        </p:txBody>
      </p:sp>
    </p:spTree>
  </p:cSld>
  <p:clrMapOvr>
    <a:masterClrMapping/>
  </p:clrMapOvr>
</p:sld>
</file>

<file path=ppt/theme/theme1.xml><?xml version="1.0" encoding="utf-8"?>
<a:theme xmlns:a="http://schemas.openxmlformats.org/drawingml/2006/main" name="Berlin">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TM04033917[[fn=Berlin]]</Template>
  <TotalTime>1520</TotalTime>
  <Words>583</Words>
  <Application>Microsoft Office PowerPoint</Application>
  <PresentationFormat>On-screen Show (4:3)</PresentationFormat>
  <Paragraphs>45</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vt:lpstr>
      <vt:lpstr>Berlin</vt:lpstr>
      <vt:lpstr>MALIGNANT COMMENT CLASSIFIER</vt:lpstr>
      <vt:lpstr>PROBLEM STATEMENT</vt:lpstr>
      <vt:lpstr>DATA- DESCRIPTION</vt:lpstr>
      <vt:lpstr>DATA CLEANING</vt:lpstr>
      <vt:lpstr>EDA : EXPLORATORY DATA ANALYSIS </vt:lpstr>
      <vt:lpstr>PowerPoint Presentation</vt:lpstr>
      <vt:lpstr>MODEL BUILDING</vt:lpstr>
      <vt:lpstr>MODEL EVALUATION</vt:lpstr>
      <vt:lpstr>BEST MODEL</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NAVEEN KUMAR</cp:lastModifiedBy>
  <cp:revision>60</cp:revision>
  <dcterms:created xsi:type="dcterms:W3CDTF">2006-08-16T00:00:00Z</dcterms:created>
  <dcterms:modified xsi:type="dcterms:W3CDTF">2022-03-26T19:39:34Z</dcterms:modified>
</cp:coreProperties>
</file>