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E68B0-E59E-4534-AB7A-29DC7330D434}" type="datetimeFigureOut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F8BAE-89BD-42C6-9F9C-D0596FD64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B12-89ED-4728-BC08-A138DA6A6844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0026-0772-4E6C-8C60-7CB57FD90A63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9ABB-317C-4D6F-B7FF-D7835D38DE59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F903-D650-44B2-BE58-648B39AAA297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952E-30C2-41CD-A233-AF24005C2576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C46D-B66D-4BD3-A973-CC00A90A41EB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D90-7633-4412-90A9-CA6FA9A5F2AF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2E49-51CF-4E38-AB61-1805549AB6BC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925E-C614-441D-9692-809C271D77FE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EBEE-7EF5-41D5-AB69-4517FCD509F6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9684-A5CE-4013-83E4-CD63190F4AF5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085400-E8A8-4805-8AE5-FE17E0B1053E}" type="datetime1">
              <a:rPr lang="zh-TW" altLang="en-US" smtClean="0"/>
              <a:t>2014/4/11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BA3B294-0F0B-4BDC-A6F1-0E4E002F44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ampserver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-editors.com/review/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網頁程式設計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：網頁製作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講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者：陳健發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2014/4/11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6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建立與執行第一個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PHP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建立一個文字檔案，副檔名以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命名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檔案存放位置選擇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C:\wamp\www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36125"/>
            <a:ext cx="5112568" cy="2285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55" y="3411810"/>
            <a:ext cx="3248025" cy="3257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PHP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程式語法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變數、運算式、基本輸出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使用三個變數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，儲存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的國文、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英文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數學三科的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成績，計算總合與平均，輸出至網頁上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10" y="2924944"/>
            <a:ext cx="3257550" cy="3838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PHP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陣列、迴圈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使用陣列，儲存三位學生的國文、英文、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數學三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科成績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計算每人的總合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與平均，輸出至網頁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lvl="1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29000"/>
            <a:ext cx="3200400" cy="244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7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資料傳遞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資料傳遞以表單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(form)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為單位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82880"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&lt;form&gt;..&lt;/form&gt;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之間的所有欄位資料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82880"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須設定表單的兩個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屬性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2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屬性：設定資料要送出的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2"/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屬性：資料送出的方式，包含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82880"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送出資料，則需由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$_GET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陣列取得表單資料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82880"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送出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資料，則需由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$_POST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取得表單資料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82880" lvl="1"/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0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PHP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表單資料傳遞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2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於網頁上提供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使用輸入姓名，按下送出後，於另一網頁顯示歡迎訊息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2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嘗試分別使用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方法傳送與接收表單資料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0" y="4005064"/>
            <a:ext cx="3333750" cy="164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9"/>
          <a:stretch/>
        </p:blipFill>
        <p:spPr bwMode="auto">
          <a:xfrm>
            <a:off x="4211960" y="4005064"/>
            <a:ext cx="4572000" cy="164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9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綜合練習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實作一後台管理系統的登入驗證功能，讓使用者輸入帳號密碼，驗證成功後，才允許進入後台管理頁面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1" y="3236565"/>
            <a:ext cx="3921237" cy="328877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709" b="13691"/>
          <a:stretch/>
        </p:blipFill>
        <p:spPr bwMode="auto">
          <a:xfrm>
            <a:off x="4567178" y="3224674"/>
            <a:ext cx="3965262" cy="33010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3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網頁程式語言分類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建立開發環境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實作練習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網頁程式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靜態網頁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單純呈現網頁資訊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文字、連結、圖片等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給使用者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無法根據使用者輸入資料，呈現不同資訊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伺服器只負責儲存網頁，並依據使用者要求送出網頁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8" name="Picture 4" descr="C:\Users\Andy\Dropbox\課程TA\102-2網頁程式設計\靜態網頁運作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543676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網頁程式語言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動態網頁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提供使用者在網頁上輸入資料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網頁中會包含程式碼，依據使用者輸入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資料呈現相關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資訊，達到與使用者互動的效果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依據程式執行的位置，分為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用戶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端動態網頁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端動態網頁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開發網頁時會互相搭配使用此兩種技術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網頁程式語言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用戶端動態網頁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endParaRPr lang="en-US" altLang="zh-TW" sz="28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提供與使用者互動的程式於用戶端的瀏覽器執行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通常用於顯示即時資訊和產生特效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相關程式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語言如：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 Applet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JavaScript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Andy\Dropbox\課程TA\102-2網頁程式設計\用戶端動態網頁運作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9" y="3788246"/>
            <a:ext cx="6543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8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網頁程式語言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伺服器端動態網頁技術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與使用者互動的程式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於伺服器端的特定程式解析軟體執行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通常會與資料庫系統結合，進行資料查詢、呈現等應用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相關程式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語言如：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ASP.NET(C#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VB)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3074" name="Picture 2" descr="C:\Users\Andy\Dropbox\課程TA\102-2網頁程式設計\伺服器端動態網頁運作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6278"/>
            <a:ext cx="6991351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6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建立開發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WampServer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://www.wampserver.com/en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98" name="Picture 2" descr="C:\Users\Andy\Dropbox\課程TA\102-2網頁程式設計\WampServer下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5825502" cy="45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6" t="12983" r="20226" b="9598"/>
          <a:stretch/>
        </p:blipFill>
        <p:spPr bwMode="auto">
          <a:xfrm>
            <a:off x="7188923" y="5301208"/>
            <a:ext cx="86214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6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建立開發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啟動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WampServer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服務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65760"/>
            <a:ext cx="7810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78" y="2504854"/>
            <a:ext cx="25527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2472730" y="515719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512" y="5085184"/>
            <a:ext cx="1872208" cy="1700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WampServer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管理程式的圖示呈現「綠色」代表成功啟動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服務，點選左鍵可啟動服務選單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/>
          <p:cNvCxnSpPr>
            <a:stCxn id="5" idx="3"/>
          </p:cNvCxnSpPr>
          <p:nvPr/>
        </p:nvCxnSpPr>
        <p:spPr>
          <a:xfrm flipH="1">
            <a:off x="2152278" y="5403043"/>
            <a:ext cx="362633" cy="114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76"/>
          <a:stretch/>
        </p:blipFill>
        <p:spPr bwMode="auto">
          <a:xfrm>
            <a:off x="5076056" y="2492896"/>
            <a:ext cx="4001161" cy="378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87824" y="2852936"/>
            <a:ext cx="1094157" cy="177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067944" y="2924944"/>
            <a:ext cx="9361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51920" y="234888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點選開啟伺服器的主畫面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建立開發環境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安裝開發工具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notepad++ (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://notepad-plus-plus.org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http://www.php-editors.com/review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82" y="2143026"/>
            <a:ext cx="5236306" cy="390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B294-0F0B-4BDC-A6F1-0E4E002F44D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1845</TotalTime>
  <Words>576</Words>
  <Application>Microsoft Office PowerPoint</Application>
  <PresentationFormat>如螢幕大小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清晰度</vt:lpstr>
      <vt:lpstr>網頁程式設計</vt:lpstr>
      <vt:lpstr>課程大綱</vt:lpstr>
      <vt:lpstr>網頁程式語言分類</vt:lpstr>
      <vt:lpstr>網頁程式語言分類(續)</vt:lpstr>
      <vt:lpstr>網頁程式語言分類(續)</vt:lpstr>
      <vt:lpstr>網頁程式語言分類(續)</vt:lpstr>
      <vt:lpstr>建立開發環境</vt:lpstr>
      <vt:lpstr>建立開發環境(續)</vt:lpstr>
      <vt:lpstr>建立開發環境(續)</vt:lpstr>
      <vt:lpstr>練習一</vt:lpstr>
      <vt:lpstr>練習二</vt:lpstr>
      <vt:lpstr>練習三</vt:lpstr>
      <vt:lpstr>網頁之間的資料傳遞</vt:lpstr>
      <vt:lpstr>練習四</vt:lpstr>
      <vt:lpstr>練習五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</dc:title>
  <dc:creator>Andy</dc:creator>
  <cp:lastModifiedBy>Andy</cp:lastModifiedBy>
  <cp:revision>51</cp:revision>
  <dcterms:created xsi:type="dcterms:W3CDTF">2014-04-09T06:15:52Z</dcterms:created>
  <dcterms:modified xsi:type="dcterms:W3CDTF">2014-04-10T18:56:43Z</dcterms:modified>
</cp:coreProperties>
</file>