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FFB6-3E2B-3164-A06D-7EF1F4E1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Employee Data Analysis using Excel</a:t>
            </a:r>
            <a:endParaRPr lang="en-US" b="1" dirty="0">
              <a:solidFill>
                <a:schemeClr val="accent1"/>
              </a:solidFill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F9EB-A4F2-157D-7EBB-CA925427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608667"/>
            <a:ext cx="9613861" cy="43275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STUDENT NAME:  ANITA .R</a:t>
            </a:r>
          </a:p>
          <a:p>
            <a:endParaRPr lang="en-IN" dirty="0"/>
          </a:p>
          <a:p>
            <a:r>
              <a:rPr lang="en-IN" dirty="0"/>
              <a:t>REGISTERNO :     312211014 ,asunm1423312211014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DEPARTMENT :    DEPARTMENT OF COMMERCE B.COM (GENERAL)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COLLEGE </a:t>
            </a:r>
            <a:r>
              <a:rPr lang="en-IN"/>
              <a:t>:    DR</a:t>
            </a:r>
            <a:r>
              <a:rPr lang="en-IN" dirty="0"/>
              <a:t>.MGR JANAKI </a:t>
            </a:r>
            <a:r>
              <a:rPr lang="en-IN"/>
              <a:t>COLLEGE OF ARTSAND SCIENCE FOR WOMEN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91B9-DE5A-8DB6-A513-5B038A7E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D0C6-0D83-9115-7929-62AE2393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DATACOLLECTION: KAGGLE WAS THE SOURCE WHICH WAS USED TO COLLECT</a:t>
            </a:r>
          </a:p>
          <a:p>
            <a:pPr marL="0" indent="0">
              <a:buNone/>
            </a:pPr>
            <a:r>
              <a:rPr lang="en-IN" dirty="0"/>
              <a:t>DATA.ALMOST 26 FEATURE WAS COLLECTEDAND 9 FEATURES WERE USED IN EXCEL.</a:t>
            </a:r>
          </a:p>
          <a:p>
            <a:pPr marL="0" indent="0">
              <a:buNone/>
            </a:pPr>
            <a:r>
              <a:rPr lang="en-IN" dirty="0"/>
              <a:t>SOME OF THE FEATURE WAS EMPLOYEE ID,FIRST NAME,CREDIT RATING.</a:t>
            </a:r>
          </a:p>
          <a:p>
            <a:pPr marL="0" indent="0">
              <a:buNone/>
            </a:pPr>
            <a:r>
              <a:rPr lang="en-IN" dirty="0"/>
              <a:t>DATACLEANING: THE COLLECTED DATAWAS CLEANEDAND FILTERED USING CONDITIONAL</a:t>
            </a:r>
          </a:p>
          <a:p>
            <a:pPr marL="0" indent="0">
              <a:buNone/>
            </a:pPr>
            <a:r>
              <a:rPr lang="en-IN" dirty="0"/>
              <a:t>FORMATTINGAND FILTER </a:t>
            </a:r>
          </a:p>
          <a:p>
            <a:pPr marL="0" indent="0">
              <a:buNone/>
            </a:pPr>
            <a:r>
              <a:rPr lang="en-IN" dirty="0"/>
              <a:t>
TECHNIQUES:</a:t>
            </a:r>
          </a:p>
          <a:p>
            <a:r>
              <a:rPr lang="en-IN" dirty="0"/>
              <a:t>CONDITIONALFORMATTING:BYUSING THIS BLANK CELLS WERE FOUNDAND</a:t>
            </a:r>
          </a:p>
          <a:p>
            <a:pPr marL="0" indent="0">
              <a:buNone/>
            </a:pPr>
            <a:r>
              <a:rPr lang="en-IN" dirty="0"/>
              <a:t>     HIGHLIGHTED.</a:t>
            </a:r>
          </a:p>
          <a:p>
            <a:r>
              <a:rPr lang="en-IN" dirty="0"/>
              <a:t> FILTER: BY USING THIS FILTER THE BLANK VALUES WERE REMOVED.</a:t>
            </a:r>
          </a:p>
          <a:p>
            <a:pPr marL="0" indent="0">
              <a:buNone/>
            </a:pPr>
            <a:r>
              <a:rPr lang="en-IN" dirty="0"/>
              <a:t>      RESULTS: THE RESULTWAS CALCULATED ON THE BASIS OF PERFORMANCE OF THE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ECE3-3537-8203-A76E-94B74DC5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6BB3-8EF9-028B-F31D-D7CFEF63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PIVOT TABLE:THE PIVOT TABLE WAS DONE USING THE FOLLOWING:-</a:t>
            </a:r>
          </a:p>
          <a:p>
            <a:pPr marL="0" indent="0">
              <a:buNone/>
            </a:pPr>
            <a:r>
              <a:rPr lang="en-IN" dirty="0"/>
              <a:t>FILTER:GENDER CODE</a:t>
            </a:r>
          </a:p>
          <a:p>
            <a:pPr marL="0" indent="0">
              <a:buNone/>
            </a:pPr>
            <a:r>
              <a:rPr lang="en-IN" dirty="0"/>
              <a:t>COLUMNS:PERFORMANCE LEVEL</a:t>
            </a:r>
          </a:p>
          <a:p>
            <a:pPr marL="0" indent="0">
              <a:buNone/>
            </a:pPr>
            <a:r>
              <a:rPr lang="en-IN" dirty="0"/>
              <a:t>ROWS:BUSINESS UNIT</a:t>
            </a:r>
          </a:p>
          <a:p>
            <a:pPr marL="0" indent="0">
              <a:buNone/>
            </a:pPr>
            <a:r>
              <a:rPr lang="en-IN" dirty="0"/>
              <a:t>VALUES:COUNT OF FIRST NAMES.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CHART:THE CHART CHOOSEN FOR THEABOVE DATAIS BAR GRAPH</a:t>
            </a:r>
          </a:p>
          <a:p>
            <a:pPr marL="0" indent="0">
              <a:buNone/>
            </a:pPr>
            <a:r>
              <a:rPr lang="en-IN" dirty="0"/>
              <a:t>BY USING TREND LINE ,THE LINEAR WAS SET ATVERY HIGH VALUEAND</a:t>
            </a:r>
          </a:p>
          <a:p>
            <a:pPr marL="0" indent="0">
              <a:buNone/>
            </a:pPr>
            <a:r>
              <a:rPr lang="en-IN" dirty="0"/>
              <a:t>EXPONENTIALWAS SET UPAT LOW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30B-7342-FB17-E139-3929CA7D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F102C-889B-A15D-5A5E-2DA7EFC2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6" y="2213430"/>
            <a:ext cx="11091334" cy="44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EE630F-490C-741A-4402-22E55E1C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1DD91-8D37-7FD8-6D45-BE5AC473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In conclusion, the Employee </a:t>
            </a:r>
            <a:r>
              <a:rPr lang="en-IN" dirty="0" err="1"/>
              <a:t>PerformanceAnalysis</a:t>
            </a:r>
            <a:r>
              <a:rPr lang="en-IN" dirty="0"/>
              <a:t> project has provided valuable</a:t>
            </a:r>
          </a:p>
          <a:p>
            <a:pPr marL="0" indent="0">
              <a:buNone/>
            </a:pPr>
            <a:r>
              <a:rPr lang="en-IN" dirty="0"/>
              <a:t>insights into the strengths, weaknesses, opportunities, and threats within our</a:t>
            </a:r>
          </a:p>
          <a:p>
            <a:pPr marL="0" indent="0">
              <a:buNone/>
            </a:pPr>
            <a:r>
              <a:rPr lang="en-IN" dirty="0"/>
              <a:t>organization. By </a:t>
            </a:r>
            <a:r>
              <a:rPr lang="en-IN" dirty="0" err="1"/>
              <a:t>analyzing</a:t>
            </a:r>
            <a:r>
              <a:rPr lang="en-IN" dirty="0"/>
              <a:t> employee performance data, we have identified areas for</a:t>
            </a:r>
          </a:p>
          <a:p>
            <a:pPr marL="0" indent="0">
              <a:buNone/>
            </a:pPr>
            <a:r>
              <a:rPr lang="en-IN" dirty="0"/>
              <a:t>improvement, optimized performance metrics, and developed targeted training and</a:t>
            </a:r>
          </a:p>
          <a:p>
            <a:pPr marL="0" indent="0">
              <a:buNone/>
            </a:pPr>
            <a:r>
              <a:rPr lang="en-IN" dirty="0"/>
              <a:t>development programs. This project will empower the organization to make data-</a:t>
            </a:r>
          </a:p>
          <a:p>
            <a:pPr marL="0" indent="0">
              <a:buNone/>
            </a:pPr>
            <a:r>
              <a:rPr lang="en-IN" dirty="0"/>
              <a:t>driven decisions, enhance employee engagement and productivity, and drive</a:t>
            </a:r>
          </a:p>
          <a:p>
            <a:pPr marL="0" indent="0">
              <a:buNone/>
            </a:pPr>
            <a:r>
              <a:rPr lang="en-IN" dirty="0"/>
              <a:t>business growth. Ultimately, this project has set a new standard for employee </a:t>
            </a:r>
          </a:p>
          <a:p>
            <a:pPr marL="0" indent="0">
              <a:buNone/>
            </a:pPr>
            <a:r>
              <a:rPr lang="en-IN" dirty="0"/>
              <a:t>performance management, positioning the organization for continued excellence and </a:t>
            </a:r>
          </a:p>
          <a:p>
            <a:pPr marL="0" indent="0">
              <a:buNone/>
            </a:pPr>
            <a:r>
              <a:rPr lang="en-IN" dirty="0"/>
              <a:t>competitiveness in the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4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0C87-D0D5-4FD4-F5FA-32CBE75D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1"/>
            <a:r>
              <a:rPr lang="en-IN" b="1" dirty="0"/>
              <a:t>EMPLOYEE PERFORMANCE ANALYSIS USING EXCEL  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75AB-8073-43FF-3B7A-216C557D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369" y="4334980"/>
            <a:ext cx="9613860" cy="170401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23955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6ECF-F659-DDBF-6E48-894F180F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A4253-D4E1-2AE5-7E1B-BE9FF8F7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◆</a:t>
            </a:r>
            <a:r>
              <a:rPr lang="en-IN" sz="3200" dirty="0"/>
              <a:t>Project Overview</a:t>
            </a:r>
          </a:p>
          <a:p>
            <a:pPr marL="0" indent="0">
              <a:buNone/>
            </a:pPr>
            <a:r>
              <a:rPr lang="en-IN" sz="3200" dirty="0"/>
              <a:t>◆Problem Statement</a:t>
            </a:r>
          </a:p>
          <a:p>
            <a:pPr marL="0" indent="0">
              <a:buNone/>
            </a:pPr>
            <a:r>
              <a:rPr lang="en-IN" sz="3200" dirty="0"/>
              <a:t>◆End Users</a:t>
            </a:r>
          </a:p>
          <a:p>
            <a:pPr marL="0" indent="0">
              <a:buNone/>
            </a:pPr>
            <a:r>
              <a:rPr lang="en-IN" sz="3200" dirty="0"/>
              <a:t>◆Our Solution and Proposition</a:t>
            </a:r>
          </a:p>
          <a:p>
            <a:pPr marL="0" indent="0">
              <a:buNone/>
            </a:pPr>
            <a:r>
              <a:rPr lang="en-IN" sz="3200" dirty="0"/>
              <a:t>◆Dataset Description</a:t>
            </a:r>
          </a:p>
          <a:p>
            <a:pPr marL="0" indent="0">
              <a:buNone/>
            </a:pPr>
            <a:r>
              <a:rPr lang="en-IN" sz="3200" dirty="0"/>
              <a:t>◆Modelling Approach</a:t>
            </a:r>
          </a:p>
          <a:p>
            <a:pPr marL="0" indent="0">
              <a:buNone/>
            </a:pPr>
            <a:r>
              <a:rPr lang="en-IN" sz="3200" dirty="0"/>
              <a:t>◆Results and Discussion</a:t>
            </a:r>
          </a:p>
          <a:p>
            <a:pPr marL="0" indent="0">
              <a:buNone/>
            </a:pPr>
            <a:r>
              <a:rPr lang="en-IN" sz="3200" dirty="0"/>
              <a:t>◆Conclusion</a:t>
            </a:r>
          </a:p>
        </p:txBody>
      </p:sp>
    </p:spTree>
    <p:extLst>
      <p:ext uri="{BB962C8B-B14F-4D97-AF65-F5344CB8AC3E}">
        <p14:creationId xmlns:p14="http://schemas.microsoft.com/office/powerpoint/2010/main" val="37527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9457-C997-CFDF-3C71-E53D2D0D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F201-A577-2DA4-EBF7-180CEED0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48" y="2092476"/>
            <a:ext cx="11671903" cy="449511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 IDENTIFYING STRENGTHSANDWEAKNESSES: Understand individual skills and areas for    improvement.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SETTING GOALSAND EXPECTATIONS: Establish clear objectives and targets.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EVALUATING JOB FIT: Determine if employees are suited for their roles.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DEVELOPMENTAND GROWTH: Create training plans and opportunities for advancement.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PERFORMANCE </a:t>
            </a:r>
            <a:r>
              <a:rPr lang="en-IN" dirty="0" err="1"/>
              <a:t>IMPROVEMENT:Address</a:t>
            </a:r>
            <a:r>
              <a:rPr lang="en-IN" dirty="0"/>
              <a:t> underperformance and provide support.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FAIR COMPENSATIONAND REWARDS: Base salary and benefits on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SUCCESSION PLANNING: Identify future leaders and key players.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ENHANCING EMPLOYEE ENGAGEMENT: Recognize and value contributions.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STRATEGIC DECISION-MAKING: Inform business decisions with data-driven insights. REGULAR ANALYSIS HELPS EMPLOYEES GROW, IMPROVES ORGANIZATIONAL EFFICIENCY, AND DRIVES BUSINESS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8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544F-3E7D-41C1-8BAB-1F2B1B4D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8B7D-77E8-6242-A0C5-258743FA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189238"/>
            <a:ext cx="9278182" cy="44026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The Employee </a:t>
            </a:r>
            <a:r>
              <a:rPr lang="en-IN" dirty="0" err="1"/>
              <a:t>PerformanceAnalysis</a:t>
            </a:r>
            <a:r>
              <a:rPr lang="en-IN" dirty="0"/>
              <a:t> project aims to enhance employee performance</a:t>
            </a:r>
          </a:p>
          <a:p>
            <a:pPr marL="0" indent="0">
              <a:buNone/>
            </a:pPr>
            <a:r>
              <a:rPr lang="en-IN" dirty="0"/>
              <a:t>and business success through data-driven insights. The project will collect relevant</a:t>
            </a:r>
          </a:p>
          <a:p>
            <a:pPr marL="0" indent="0">
              <a:buNone/>
            </a:pPr>
            <a:r>
              <a:rPr lang="en-IN" dirty="0"/>
              <a:t>data, establish clear performance metrics, conduct statistical analysis, and present</a:t>
            </a:r>
          </a:p>
          <a:p>
            <a:pPr marL="0" indent="0">
              <a:buNone/>
            </a:pPr>
            <a:r>
              <a:rPr lang="en-IN" dirty="0"/>
              <a:t>findings and recommendations to stakeholders. The scope includes identifying</a:t>
            </a:r>
          </a:p>
          <a:p>
            <a:pPr marL="0" indent="0">
              <a:buNone/>
            </a:pPr>
            <a:r>
              <a:rPr lang="en-IN" dirty="0"/>
              <a:t>strengths, weaknesses, opportunities, and threats, and implementing actions to</a:t>
            </a:r>
          </a:p>
          <a:p>
            <a:pPr marL="0" indent="0">
              <a:buNone/>
            </a:pPr>
            <a:r>
              <a:rPr lang="en-IN" dirty="0"/>
              <a:t>address performance gaps, develop training programs, and enhance employee</a:t>
            </a:r>
          </a:p>
          <a:p>
            <a:pPr marL="0" indent="0">
              <a:buNone/>
            </a:pPr>
            <a:r>
              <a:rPr lang="en-IN" dirty="0"/>
              <a:t>engagement. The project will deliver a comprehensive analysis report, actionable</a:t>
            </a:r>
          </a:p>
          <a:p>
            <a:pPr marL="0" indent="0">
              <a:buNone/>
            </a:pPr>
            <a:r>
              <a:rPr lang="en-IN" dirty="0"/>
              <a:t>recommendations, customized training plans, and an enhanced performance</a:t>
            </a:r>
          </a:p>
          <a:p>
            <a:pPr marL="0" indent="0">
              <a:buNone/>
            </a:pPr>
            <a:r>
              <a:rPr lang="en-IN" dirty="0"/>
              <a:t>evaluation framework. With a timeline of [insert timeline], the project will involve </a:t>
            </a:r>
          </a:p>
          <a:p>
            <a:pPr marL="0" indent="0">
              <a:buNone/>
            </a:pPr>
            <a:r>
              <a:rPr lang="en-IN" dirty="0"/>
              <a:t>HR, management, department heads, and employees, and will benefit the</a:t>
            </a:r>
          </a:p>
          <a:p>
            <a:pPr marL="0" indent="0">
              <a:buNone/>
            </a:pPr>
            <a:r>
              <a:rPr lang="en-IN" dirty="0"/>
              <a:t>organization through data-driven decision-making, improved employee engagement</a:t>
            </a:r>
          </a:p>
          <a:p>
            <a:pPr marL="0" indent="0">
              <a:buNone/>
            </a:pPr>
            <a:r>
              <a:rPr lang="en-IN" dirty="0"/>
              <a:t>and productivity, and increased business efficiency and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F0DB-1EC7-F0E1-49DD-7B3D6297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WHOARE THE END USERS?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3064-2129-2314-39BB-5B267AEB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EMPLOYER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EMPLOYEE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ORGANISATION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SECTORS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BUSINESS FIRM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E085-BE76-7124-C251-0BD3A9E3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SOLUTIONAND ITS VALUE PROPOSITION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58ED7-F876-D63B-346D-F6CD612D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CONDITIONALFORMATTING:IT IS USED TO FIND OUT THE BLANK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FILTERING: IT IS USED TO FILTER OUT THE BLANK VALUES FROM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PIVOT TABLE: PIVOT TABLE IS USED TO SUMMARIZES, ORGNAIZES AND ANALYZES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DATAIN ATABLE. CHART:A CHART IS USED TO VISUALLY REPRESENT THE DATAAND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HELP US TO SEE PATTERNSAND TRENDS IN OUR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CONDITIONALFORMATTING:IT IS USED TO FIND OUT THE BLANK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FILTERING: IT IS USED TO FILTER OUT THE BLANK VALUES FROM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PIVOT TABLE: PIVOT TABLE IS USED TO SUMMARIZES, ORGNAIZES AND ANALYZES THE DATAIN ATABLE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CHART:A CHART IS USED TO VISUALLY REPRESENT THE DATAAND HELP US TO SEE PATTERNSAND TRENDS IN 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5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1495-994A-BEEB-3E65-5F00B3B7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3741-57C4-9DA1-7237-4ED5638F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EMPLOYEE DATASET – KAGGLE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26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FEATURE- 9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EMPLOYEE ID- CATEGORICALDATA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GENDER-MALE,FEMALE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PERFORMANCE LEVEL-ORDINALDATA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BUSINESS UNIT-REFERENCE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NAME-NOMINAL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RATING-NUMERICAL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5D4D-5674-C20F-6A5D-3BAF5F92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“WOW” IN OUR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0CAB-5A49-229D-D1FD-CA8A54C5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CONDITIONAL FORMATTING:BY USING THIS BLANK CELLS</a:t>
            </a:r>
          </a:p>
          <a:p>
            <a:pPr marL="0" indent="0">
              <a:buNone/>
            </a:pPr>
            <a:r>
              <a:rPr lang="en-IN" dirty="0"/>
              <a:t>WERE FOUND AND HIGHLIGHTED.</a:t>
            </a:r>
          </a:p>
          <a:p>
            <a:pPr marL="0" indent="0">
              <a:buNone/>
            </a:pPr>
            <a:r>
              <a:rPr lang="en-IN" dirty="0"/>
              <a:t>
FILTER: BY USING THIS FILTER THE BLANK VALUES WERE</a:t>
            </a:r>
          </a:p>
          <a:p>
            <a:pPr marL="0" indent="0">
              <a:buNone/>
            </a:pPr>
            <a:r>
              <a:rPr lang="en-IN" dirty="0"/>
              <a:t>REMOVED.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FORMULA USED TO IDENTIFY PERFORMANCE LEVEL: IFS</a:t>
            </a:r>
          </a:p>
          <a:p>
            <a:pPr marL="0" indent="0">
              <a:buNone/>
            </a:pPr>
            <a:r>
              <a:rPr lang="en-IN" dirty="0"/>
              <a:t>
EG : = IFS(Z8&gt;=5,“VERY </a:t>
            </a:r>
          </a:p>
          <a:p>
            <a:pPr marL="0" indent="0">
              <a:buNone/>
            </a:pPr>
            <a:r>
              <a:rPr lang="en-IN" dirty="0"/>
              <a:t>HIGH”,Z8&gt;=4,“HIGH”,Z8&gt;=3,“MEDIUM”,TRUE,“LOW”)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079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Employee Data Analysis using Excel</vt:lpstr>
      <vt:lpstr>EMPLOYEE PERFORMANCE ANALYSIS USING EXCEL   </vt:lpstr>
      <vt:lpstr>AGENDA</vt:lpstr>
      <vt:lpstr>PROBLEM STATEMENT</vt:lpstr>
      <vt:lpstr>PROJECT OVERVIEW</vt:lpstr>
      <vt:lpstr>WHOARE THE END USERS?</vt:lpstr>
      <vt:lpstr>OUR SOLUTIONAND ITS VALUE PROPOSITION</vt:lpstr>
      <vt:lpstr>DATASET DESCRIPTION</vt:lpstr>
      <vt:lpstr>THE “WOW” IN OUR SOLUTION</vt:lpstr>
      <vt:lpstr>MODELLING</vt:lpstr>
      <vt:lpstr>MODELLING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919940557245</dc:creator>
  <cp:lastModifiedBy>919940557245</cp:lastModifiedBy>
  <cp:revision>6</cp:revision>
  <dcterms:created xsi:type="dcterms:W3CDTF">2024-09-05T16:43:51Z</dcterms:created>
  <dcterms:modified xsi:type="dcterms:W3CDTF">2024-09-06T02:58:03Z</dcterms:modified>
</cp:coreProperties>
</file>