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07.03.2023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VulLibGen: Generating Names of Vulnerability-Affected Packages via a Large Language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Challenges in generating long and complex package names, particularly for languages like Java.</a:t>
            </a:r>
          </a:p>
          <a:p>
            <a:r>
              <a:t>- Difficulty in generating package names for languages with limited ecosystem knowledge, such as C/C++.</a:t>
            </a:r>
          </a:p>
          <a:p>
            <a:r>
              <a:t>- Future work includes enhancing LLM knowledge using techniques like constrained decoding and exploring methods for generating RAG results without a commonly used ecosystem.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framework uses open-source data from GitHub Advisory and third-party package ecosystems, adhering to original licenses.</a:t>
            </a:r>
          </a:p>
          <a:p>
            <a:r>
              <a:t>- Intended use is to assist maintainers of vulnerability databases in generating names of affected packages.</a:t>
            </a:r>
          </a:p>
          <a:p>
            <a:r>
              <a:t>- Potential misuse includes generating harmful content, but measures are taken to minimize this risk by using reviewed vulnerability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External validity threat: the Maven corpus used in post-processing does not include all Java libraries, potentially missing new or private libraries.</a:t>
            </a:r>
          </a:p>
          <a:p>
            <a:r>
              <a:t>- Internal validity threat: instrumentation effects from faults in the tool or third-party tools.</a:t>
            </a:r>
          </a:p>
          <a:p>
            <a:r>
              <a:t>- Mitigation includes manual inspection of intermediate results to ensure accuracy.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VulLibGen is the first framework to use LLM generation for identifying vulnerable packages.</a:t>
            </a:r>
          </a:p>
          <a:p>
            <a:r>
              <a:t>- The framework employs retrieval-augmented generation, supervised fine-tuning, and a local search technique to improve accuracy.</a:t>
            </a:r>
          </a:p>
          <a:p>
            <a:r>
              <a:t>- VulLibGen achieves an accuracy of 0.806, outperforming the best SOTA approaches with an accuracy of 0.721.</a:t>
            </a:r>
          </a:p>
          <a:p>
            <a:r>
              <a:t>- The framework has practical value, with a significant number of submitted package names accepted and merged into GitHub Advisory.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VulLibGen leverages LLMs to improve the accuracy of identifying affected packages in vulnerability reports.</a:t>
            </a:r>
          </a:p>
          <a:p>
            <a:r>
              <a:t>- Techniques like SFT, RAG, and local search enhance the framework's performance.</a:t>
            </a:r>
          </a:p>
          <a:p>
            <a:r>
              <a:t>- Evaluations show significant improvements over existing methods, with practical applications validated by real-world submissions.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Background</a:t>
            </a:r>
          </a:p>
          <a:p>
            <a:r>
              <a:t>3. Approach</a:t>
            </a:r>
          </a:p>
          <a:p>
            <a:r>
              <a:t>4. Evaluation</a:t>
            </a:r>
          </a:p>
          <a:p>
            <a:r>
              <a:t>5. Limitations</a:t>
            </a:r>
          </a:p>
          <a:p>
            <a:r>
              <a:t>6. Ethical Consideration</a:t>
            </a:r>
          </a:p>
          <a:p>
            <a:r>
              <a:t>7. Threats</a:t>
            </a:r>
          </a:p>
          <a:p>
            <a:r>
              <a:t>8. Conclusion</a:t>
            </a:r>
          </a:p>
          <a:p>
            <a:r>
              <a:t>9. Summary</a:t>
            </a:r>
          </a:p>
          <a:p>
            <a:r>
              <a:t>10.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ulnerability-report.drawio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2705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paper addresses the task of automatically extracting package names and versions affected by security vulnerabilities.</a:t>
            </a:r>
          </a:p>
          <a:p>
            <a:r>
              <a:t>- Existing databases like NVD and GitHub Advisory contain reports with vulnerability descriptions, affected packages, and versions.</a:t>
            </a:r>
          </a:p>
          <a:p>
            <a:r>
              <a:t>- Current methods for identifying affected packages have low accuracy due to the use of smaller models.</a:t>
            </a:r>
          </a:p>
          <a:p>
            <a:r>
              <a:t>- The proposed framework, VulLibGen, leverages large language models (LLMs) to generate affected package names directly.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Existing work on affected package identification typically uses smaller models and ranking/retrieval methods.</a:t>
            </a:r>
          </a:p>
          <a:p>
            <a:r>
              <a:t>- These methods compute similarity scores between vulnerability descriptions and package descriptions, but are limited by the large number of packages.</a:t>
            </a:r>
          </a:p>
          <a:p>
            <a:r>
              <a:t>- Re-ranking with BERT has been used to improve accuracy, but there is still room for improvement.</a:t>
            </a:r>
          </a:p>
          <a:p>
            <a:r>
              <a:t>- The paper proposes using LLMs to generate package names directly, addressing scalability and accuracy issues.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orkflow-v3.drawio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0307300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VulLibGen framework employs three main techniques: supervised fine-tuning (SFT), retrieval-augmented generation (RAG), and a local search algorithm.</a:t>
            </a:r>
          </a:p>
          <a:p>
            <a:r>
              <a:t>- SFT and in-context learning are used to enhance the domain knowledge of LLMs.</a:t>
            </a:r>
          </a:p>
          <a:p>
            <a:r>
              <a:t>- RAG is employed to further enhance domain knowledge when SFT is not feasible.</a:t>
            </a:r>
          </a:p>
          <a:p>
            <a:r>
              <a:t>- The local search algorithm addresses the issue of generating non-existing package names by matching generated outputs with existing package names.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fficiency_accuracy_advanced.drawio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35052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evaluation setup includes datasets from GitHub Advisory, focusing on Java, JS, Python, and Go vulnerabilities.</a:t>
            </a:r>
          </a:p>
          <a:p>
            <a:r>
              <a:t>- Comparative methods include FastXML, LightXML, Chronos, and VulLibMiner.</a:t>
            </a:r>
          </a:p>
          <a:p>
            <a:r>
              <a:t>- Models evaluated include commercial LLMs (ChatGPT, GPT-4) and open-source LLMs (LLaMa, Vicuna).</a:t>
            </a:r>
          </a:p>
          <a:p>
            <a:r>
              <a:t>- Metrics used are Precision@k, Recall@k, and F1@k.</a:t>
            </a:r>
          </a:p>
          <a:p>
            <a:r>
              <a:t>- VulLibGen outperforms existing methods in accuracy, with the best performance achieved using supervised fine-tuning on the Vicuna-13B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{0E58D5ED-B2D6-4D03-99DC-6ECB5798507E}tf56160789_win32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1_RetrospectVTI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2023-03-07T10:32:29Z</dcterms:created>
  <dcterms:modified xsi:type="dcterms:W3CDTF">2023-03-07T10:32:58Z</dcterms:modified>
</cp:coreProperties>
</file>