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573B78-A0F8-EE4A-9055-0DF792F7DB0E}" v="58" dt="2022-10-29T22:46:1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eta kallur" userId="0e64f6015e6f9dc7" providerId="LiveId" clId="{E5573B78-A0F8-EE4A-9055-0DF792F7DB0E}"/>
    <pc:docChg chg="undo custSel addSld modSld">
      <pc:chgData name="Aneeta kallur" userId="0e64f6015e6f9dc7" providerId="LiveId" clId="{E5573B78-A0F8-EE4A-9055-0DF792F7DB0E}" dt="2022-10-29T22:46:12.582" v="1447" actId="2711"/>
      <pc:docMkLst>
        <pc:docMk/>
      </pc:docMkLst>
      <pc:sldChg chg="addSp delSp modSp mod setBg addAnim delAnim">
        <pc:chgData name="Aneeta kallur" userId="0e64f6015e6f9dc7" providerId="LiveId" clId="{E5573B78-A0F8-EE4A-9055-0DF792F7DB0E}" dt="2022-10-29T22:46:12.582" v="1447" actId="2711"/>
        <pc:sldMkLst>
          <pc:docMk/>
          <pc:sldMk cId="2105471557" sldId="256"/>
        </pc:sldMkLst>
        <pc:spChg chg="mod">
          <ac:chgData name="Aneeta kallur" userId="0e64f6015e6f9dc7" providerId="LiveId" clId="{E5573B78-A0F8-EE4A-9055-0DF792F7DB0E}" dt="2022-10-29T22:46:12.582" v="1447" actId="2711"/>
          <ac:spMkLst>
            <pc:docMk/>
            <pc:sldMk cId="2105471557" sldId="256"/>
            <ac:spMk id="2" creationId="{A10311C7-A4CA-2E6D-B276-1FE8CFE730DA}"/>
          </ac:spMkLst>
        </pc:spChg>
        <pc:spChg chg="mod">
          <ac:chgData name="Aneeta kallur" userId="0e64f6015e6f9dc7" providerId="LiveId" clId="{E5573B78-A0F8-EE4A-9055-0DF792F7DB0E}" dt="2022-10-29T22:39:54.873" v="1385" actId="2711"/>
          <ac:spMkLst>
            <pc:docMk/>
            <pc:sldMk cId="2105471557" sldId="256"/>
            <ac:spMk id="3" creationId="{9EE04B26-7B35-D300-316A-B9641385F28C}"/>
          </ac:spMkLst>
        </pc:spChg>
        <pc:spChg chg="add del">
          <ac:chgData name="Aneeta kallur" userId="0e64f6015e6f9dc7" providerId="LiveId" clId="{E5573B78-A0F8-EE4A-9055-0DF792F7DB0E}" dt="2022-10-29T22:32:42.247" v="1325" actId="26606"/>
          <ac:spMkLst>
            <pc:docMk/>
            <pc:sldMk cId="2105471557" sldId="256"/>
            <ac:spMk id="8" creationId="{8F9CBE3F-79A8-4F8F-88D9-DAD03D0D281F}"/>
          </ac:spMkLst>
        </pc:spChg>
        <pc:spChg chg="add del">
          <ac:chgData name="Aneeta kallur" userId="0e64f6015e6f9dc7" providerId="LiveId" clId="{E5573B78-A0F8-EE4A-9055-0DF792F7DB0E}" dt="2022-10-29T22:32:42.247" v="1325" actId="26606"/>
          <ac:spMkLst>
            <pc:docMk/>
            <pc:sldMk cId="2105471557" sldId="256"/>
            <ac:spMk id="10" creationId="{508BEF50-7B1E-49A4-BC19-5F4F1D755E64}"/>
          </ac:spMkLst>
        </pc:spChg>
        <pc:spChg chg="add del">
          <ac:chgData name="Aneeta kallur" userId="0e64f6015e6f9dc7" providerId="LiveId" clId="{E5573B78-A0F8-EE4A-9055-0DF792F7DB0E}" dt="2022-10-29T22:32:42.247" v="1325" actId="26606"/>
          <ac:spMkLst>
            <pc:docMk/>
            <pc:sldMk cId="2105471557" sldId="256"/>
            <ac:spMk id="12" creationId="{C5CB530E-515E-412C-9DF1-5F8FFBD6F383}"/>
          </ac:spMkLst>
        </pc:spChg>
        <pc:spChg chg="add del">
          <ac:chgData name="Aneeta kallur" userId="0e64f6015e6f9dc7" providerId="LiveId" clId="{E5573B78-A0F8-EE4A-9055-0DF792F7DB0E}" dt="2022-10-29T22:32:42.247" v="1325" actId="26606"/>
          <ac:spMkLst>
            <pc:docMk/>
            <pc:sldMk cId="2105471557" sldId="256"/>
            <ac:spMk id="14" creationId="{AEA7509D-F04F-40CB-A0B3-EEF16499CC9F}"/>
          </ac:spMkLst>
        </pc:spChg>
        <pc:spChg chg="add del">
          <ac:chgData name="Aneeta kallur" userId="0e64f6015e6f9dc7" providerId="LiveId" clId="{E5573B78-A0F8-EE4A-9055-0DF792F7DB0E}" dt="2022-10-29T22:32:42.247" v="1325" actId="26606"/>
          <ac:spMkLst>
            <pc:docMk/>
            <pc:sldMk cId="2105471557" sldId="256"/>
            <ac:spMk id="16" creationId="{C39ADB8F-D187-49D7-BDCF-C1B6DC727068}"/>
          </ac:spMkLst>
        </pc:spChg>
        <pc:spChg chg="add del">
          <ac:chgData name="Aneeta kallur" userId="0e64f6015e6f9dc7" providerId="LiveId" clId="{E5573B78-A0F8-EE4A-9055-0DF792F7DB0E}" dt="2022-10-29T22:32:42.247" v="1325" actId="26606"/>
          <ac:spMkLst>
            <pc:docMk/>
            <pc:sldMk cId="2105471557" sldId="256"/>
            <ac:spMk id="18" creationId="{712D4376-A578-4FF1-94FC-245E7A6A489F}"/>
          </ac:spMkLst>
        </pc:spChg>
        <pc:spChg chg="add del">
          <ac:chgData name="Aneeta kallur" userId="0e64f6015e6f9dc7" providerId="LiveId" clId="{E5573B78-A0F8-EE4A-9055-0DF792F7DB0E}" dt="2022-10-29T22:32:42.247" v="1325" actId="26606"/>
          <ac:spMkLst>
            <pc:docMk/>
            <pc:sldMk cId="2105471557" sldId="256"/>
            <ac:spMk id="20" creationId="{3FBAD350-5664-4811-A208-657FB882D350}"/>
          </ac:spMkLst>
        </pc:spChg>
        <pc:spChg chg="add del">
          <ac:chgData name="Aneeta kallur" userId="0e64f6015e6f9dc7" providerId="LiveId" clId="{E5573B78-A0F8-EE4A-9055-0DF792F7DB0E}" dt="2022-10-29T22:32:43.184" v="1327" actId="26606"/>
          <ac:spMkLst>
            <pc:docMk/>
            <pc:sldMk cId="2105471557" sldId="256"/>
            <ac:spMk id="28" creationId="{5A292AEA-2528-46C0-B426-95822B6141FB}"/>
          </ac:spMkLst>
        </pc:spChg>
        <pc:spChg chg="add del">
          <ac:chgData name="Aneeta kallur" userId="0e64f6015e6f9dc7" providerId="LiveId" clId="{E5573B78-A0F8-EE4A-9055-0DF792F7DB0E}" dt="2022-10-29T22:32:43.184" v="1327" actId="26606"/>
          <ac:spMkLst>
            <pc:docMk/>
            <pc:sldMk cId="2105471557" sldId="256"/>
            <ac:spMk id="34" creationId="{D8B7B198-E4DF-43CD-AD8C-199884323745}"/>
          </ac:spMkLst>
        </pc:spChg>
        <pc:spChg chg="add del">
          <ac:chgData name="Aneeta kallur" userId="0e64f6015e6f9dc7" providerId="LiveId" clId="{E5573B78-A0F8-EE4A-9055-0DF792F7DB0E}" dt="2022-10-29T22:32:43.184" v="1327" actId="26606"/>
          <ac:spMkLst>
            <pc:docMk/>
            <pc:sldMk cId="2105471557" sldId="256"/>
            <ac:spMk id="35" creationId="{2BE67753-EA0E-4819-8D22-0B6600CF7231}"/>
          </ac:spMkLst>
        </pc:spChg>
        <pc:spChg chg="add del">
          <ac:chgData name="Aneeta kallur" userId="0e64f6015e6f9dc7" providerId="LiveId" clId="{E5573B78-A0F8-EE4A-9055-0DF792F7DB0E}" dt="2022-10-29T22:32:44.356" v="1329" actId="26606"/>
          <ac:spMkLst>
            <pc:docMk/>
            <pc:sldMk cId="2105471557" sldId="256"/>
            <ac:spMk id="41" creationId="{A93898FF-D987-4B0E-BFB4-85F5EB356D4D}"/>
          </ac:spMkLst>
        </pc:spChg>
        <pc:spChg chg="add del">
          <ac:chgData name="Aneeta kallur" userId="0e64f6015e6f9dc7" providerId="LiveId" clId="{E5573B78-A0F8-EE4A-9055-0DF792F7DB0E}" dt="2022-10-29T22:32:44.356" v="1329" actId="26606"/>
          <ac:spMkLst>
            <pc:docMk/>
            <pc:sldMk cId="2105471557" sldId="256"/>
            <ac:spMk id="42" creationId="{FEB84055-029C-4E86-8844-D05D96C024BC}"/>
          </ac:spMkLst>
        </pc:spChg>
        <pc:spChg chg="add del">
          <ac:chgData name="Aneeta kallur" userId="0e64f6015e6f9dc7" providerId="LiveId" clId="{E5573B78-A0F8-EE4A-9055-0DF792F7DB0E}" dt="2022-10-29T22:32:44.356" v="1329" actId="26606"/>
          <ac:spMkLst>
            <pc:docMk/>
            <pc:sldMk cId="2105471557" sldId="256"/>
            <ac:spMk id="44" creationId="{799037F2-4CAF-446B-90DB-1480B247AA69}"/>
          </ac:spMkLst>
        </pc:spChg>
        <pc:spChg chg="add del">
          <ac:chgData name="Aneeta kallur" userId="0e64f6015e6f9dc7" providerId="LiveId" clId="{E5573B78-A0F8-EE4A-9055-0DF792F7DB0E}" dt="2022-10-29T22:32:44.356" v="1329" actId="26606"/>
          <ac:spMkLst>
            <pc:docMk/>
            <pc:sldMk cId="2105471557" sldId="256"/>
            <ac:spMk id="45" creationId="{7128589C-AF3D-49CF-BD92-C1D1D2F5387F}"/>
          </ac:spMkLst>
        </pc:spChg>
        <pc:spChg chg="add del">
          <ac:chgData name="Aneeta kallur" userId="0e64f6015e6f9dc7" providerId="LiveId" clId="{E5573B78-A0F8-EE4A-9055-0DF792F7DB0E}" dt="2022-10-29T22:32:56.206" v="1331" actId="26606"/>
          <ac:spMkLst>
            <pc:docMk/>
            <pc:sldMk cId="2105471557" sldId="256"/>
            <ac:spMk id="47" creationId="{5A292AEA-2528-46C0-B426-95822B6141FB}"/>
          </ac:spMkLst>
        </pc:spChg>
        <pc:spChg chg="add del">
          <ac:chgData name="Aneeta kallur" userId="0e64f6015e6f9dc7" providerId="LiveId" clId="{E5573B78-A0F8-EE4A-9055-0DF792F7DB0E}" dt="2022-10-29T22:32:56.206" v="1331" actId="26606"/>
          <ac:spMkLst>
            <pc:docMk/>
            <pc:sldMk cId="2105471557" sldId="256"/>
            <ac:spMk id="48" creationId="{D8B7B198-E4DF-43CD-AD8C-199884323745}"/>
          </ac:spMkLst>
        </pc:spChg>
        <pc:spChg chg="add del">
          <ac:chgData name="Aneeta kallur" userId="0e64f6015e6f9dc7" providerId="LiveId" clId="{E5573B78-A0F8-EE4A-9055-0DF792F7DB0E}" dt="2022-10-29T22:32:56.206" v="1331" actId="26606"/>
          <ac:spMkLst>
            <pc:docMk/>
            <pc:sldMk cId="2105471557" sldId="256"/>
            <ac:spMk id="49" creationId="{2BE67753-EA0E-4819-8D22-0B6600CF7231}"/>
          </ac:spMkLst>
        </pc:spChg>
        <pc:spChg chg="add del">
          <ac:chgData name="Aneeta kallur" userId="0e64f6015e6f9dc7" providerId="LiveId" clId="{E5573B78-A0F8-EE4A-9055-0DF792F7DB0E}" dt="2022-10-29T22:32:58.970" v="1335" actId="26606"/>
          <ac:spMkLst>
            <pc:docMk/>
            <pc:sldMk cId="2105471557" sldId="256"/>
            <ac:spMk id="57" creationId="{35F60170-91B4-45F0-B88B-9C07AEC4642C}"/>
          </ac:spMkLst>
        </pc:spChg>
        <pc:spChg chg="add del">
          <ac:chgData name="Aneeta kallur" userId="0e64f6015e6f9dc7" providerId="LiveId" clId="{E5573B78-A0F8-EE4A-9055-0DF792F7DB0E}" dt="2022-10-29T22:32:58.970" v="1335" actId="26606"/>
          <ac:spMkLst>
            <pc:docMk/>
            <pc:sldMk cId="2105471557" sldId="256"/>
            <ac:spMk id="58" creationId="{2C7D7C94-41C0-4614-8A18-941174D4D2AF}"/>
          </ac:spMkLst>
        </pc:spChg>
        <pc:spChg chg="add del">
          <ac:chgData name="Aneeta kallur" userId="0e64f6015e6f9dc7" providerId="LiveId" clId="{E5573B78-A0F8-EE4A-9055-0DF792F7DB0E}" dt="2022-10-29T22:33:00.016" v="1337" actId="26606"/>
          <ac:spMkLst>
            <pc:docMk/>
            <pc:sldMk cId="2105471557" sldId="256"/>
            <ac:spMk id="65" creationId="{54A6836E-C603-43CB-9DA7-89D8E3FA3838}"/>
          </ac:spMkLst>
        </pc:spChg>
        <pc:spChg chg="add del">
          <ac:chgData name="Aneeta kallur" userId="0e64f6015e6f9dc7" providerId="LiveId" clId="{E5573B78-A0F8-EE4A-9055-0DF792F7DB0E}" dt="2022-10-29T22:33:00.016" v="1337" actId="26606"/>
          <ac:spMkLst>
            <pc:docMk/>
            <pc:sldMk cId="2105471557" sldId="256"/>
            <ac:spMk id="66" creationId="{296007DD-F9BF-4F0F-B8C6-C514B2841971}"/>
          </ac:spMkLst>
        </pc:spChg>
        <pc:spChg chg="add del">
          <ac:chgData name="Aneeta kallur" userId="0e64f6015e6f9dc7" providerId="LiveId" clId="{E5573B78-A0F8-EE4A-9055-0DF792F7DB0E}" dt="2022-10-29T22:33:02.537" v="1339" actId="26606"/>
          <ac:spMkLst>
            <pc:docMk/>
            <pc:sldMk cId="2105471557" sldId="256"/>
            <ac:spMk id="74" creationId="{577D6B2E-37A3-429E-A37C-F30ED6487282}"/>
          </ac:spMkLst>
        </pc:spChg>
        <pc:spChg chg="add del">
          <ac:chgData name="Aneeta kallur" userId="0e64f6015e6f9dc7" providerId="LiveId" clId="{E5573B78-A0F8-EE4A-9055-0DF792F7DB0E}" dt="2022-10-29T22:33:02.537" v="1339" actId="26606"/>
          <ac:spMkLst>
            <pc:docMk/>
            <pc:sldMk cId="2105471557" sldId="256"/>
            <ac:spMk id="75" creationId="{5CEAD642-85CF-4750-8432-7C80C901F001}"/>
          </ac:spMkLst>
        </pc:spChg>
        <pc:spChg chg="add del">
          <ac:chgData name="Aneeta kallur" userId="0e64f6015e6f9dc7" providerId="LiveId" clId="{E5573B78-A0F8-EE4A-9055-0DF792F7DB0E}" dt="2022-10-29T22:33:02.537" v="1339" actId="26606"/>
          <ac:spMkLst>
            <pc:docMk/>
            <pc:sldMk cId="2105471557" sldId="256"/>
            <ac:spMk id="76" creationId="{FA33EEAE-15D5-4119-8C1E-89D943F911EF}"/>
          </ac:spMkLst>
        </pc:spChg>
        <pc:spChg chg="add del">
          <ac:chgData name="Aneeta kallur" userId="0e64f6015e6f9dc7" providerId="LiveId" clId="{E5573B78-A0F8-EE4A-9055-0DF792F7DB0E}" dt="2022-10-29T22:33:02.537" v="1339" actId="26606"/>
          <ac:spMkLst>
            <pc:docMk/>
            <pc:sldMk cId="2105471557" sldId="256"/>
            <ac:spMk id="77" creationId="{730D8B3B-9B80-4025-B934-26DC7D7CD231}"/>
          </ac:spMkLst>
        </pc:spChg>
        <pc:spChg chg="add del">
          <ac:chgData name="Aneeta kallur" userId="0e64f6015e6f9dc7" providerId="LiveId" clId="{E5573B78-A0F8-EE4A-9055-0DF792F7DB0E}" dt="2022-10-29T22:33:02.537" v="1339" actId="26606"/>
          <ac:spMkLst>
            <pc:docMk/>
            <pc:sldMk cId="2105471557" sldId="256"/>
            <ac:spMk id="78" creationId="{1064D5D5-227B-4F66-9AEA-46F570E793BD}"/>
          </ac:spMkLst>
        </pc:spChg>
        <pc:spChg chg="add del">
          <ac:chgData name="Aneeta kallur" userId="0e64f6015e6f9dc7" providerId="LiveId" clId="{E5573B78-A0F8-EE4A-9055-0DF792F7DB0E}" dt="2022-10-29T22:33:02.537" v="1339" actId="26606"/>
          <ac:spMkLst>
            <pc:docMk/>
            <pc:sldMk cId="2105471557" sldId="256"/>
            <ac:spMk id="79" creationId="{646B67A4-D328-4747-A82B-65E84FA46368}"/>
          </ac:spMkLst>
        </pc:spChg>
        <pc:spChg chg="add del">
          <ac:chgData name="Aneeta kallur" userId="0e64f6015e6f9dc7" providerId="LiveId" clId="{E5573B78-A0F8-EE4A-9055-0DF792F7DB0E}" dt="2022-10-29T22:33:02.537" v="1339" actId="26606"/>
          <ac:spMkLst>
            <pc:docMk/>
            <pc:sldMk cId="2105471557" sldId="256"/>
            <ac:spMk id="80" creationId="{B5A1B09C-1565-46F8-B70F-621C5EB48A09}"/>
          </ac:spMkLst>
        </pc:spChg>
        <pc:spChg chg="add del">
          <ac:chgData name="Aneeta kallur" userId="0e64f6015e6f9dc7" providerId="LiveId" clId="{E5573B78-A0F8-EE4A-9055-0DF792F7DB0E}" dt="2022-10-29T22:33:02.537" v="1339" actId="26606"/>
          <ac:spMkLst>
            <pc:docMk/>
            <pc:sldMk cId="2105471557" sldId="256"/>
            <ac:spMk id="81" creationId="{8C516CC8-80AC-446C-A56E-9F54B7210402}"/>
          </ac:spMkLst>
        </pc:spChg>
        <pc:spChg chg="add del">
          <ac:chgData name="Aneeta kallur" userId="0e64f6015e6f9dc7" providerId="LiveId" clId="{E5573B78-A0F8-EE4A-9055-0DF792F7DB0E}" dt="2022-10-29T22:33:05.593" v="1341" actId="26606"/>
          <ac:spMkLst>
            <pc:docMk/>
            <pc:sldMk cId="2105471557" sldId="256"/>
            <ac:spMk id="83" creationId="{54A6836E-C603-43CB-9DA7-89D8E3FA3838}"/>
          </ac:spMkLst>
        </pc:spChg>
        <pc:spChg chg="add del">
          <ac:chgData name="Aneeta kallur" userId="0e64f6015e6f9dc7" providerId="LiveId" clId="{E5573B78-A0F8-EE4A-9055-0DF792F7DB0E}" dt="2022-10-29T22:33:05.593" v="1341" actId="26606"/>
          <ac:spMkLst>
            <pc:docMk/>
            <pc:sldMk cId="2105471557" sldId="256"/>
            <ac:spMk id="84" creationId="{296007DD-F9BF-4F0F-B8C6-C514B2841971}"/>
          </ac:spMkLst>
        </pc:spChg>
        <pc:spChg chg="add">
          <ac:chgData name="Aneeta kallur" userId="0e64f6015e6f9dc7" providerId="LiveId" clId="{E5573B78-A0F8-EE4A-9055-0DF792F7DB0E}" dt="2022-10-29T22:33:05.614" v="1342" actId="26606"/>
          <ac:spMkLst>
            <pc:docMk/>
            <pc:sldMk cId="2105471557" sldId="256"/>
            <ac:spMk id="92" creationId="{5A292AEA-2528-46C0-B426-95822B6141FB}"/>
          </ac:spMkLst>
        </pc:spChg>
        <pc:spChg chg="add">
          <ac:chgData name="Aneeta kallur" userId="0e64f6015e6f9dc7" providerId="LiveId" clId="{E5573B78-A0F8-EE4A-9055-0DF792F7DB0E}" dt="2022-10-29T22:33:05.614" v="1342" actId="26606"/>
          <ac:spMkLst>
            <pc:docMk/>
            <pc:sldMk cId="2105471557" sldId="256"/>
            <ac:spMk id="93" creationId="{D8B7B198-E4DF-43CD-AD8C-199884323745}"/>
          </ac:spMkLst>
        </pc:spChg>
        <pc:spChg chg="add">
          <ac:chgData name="Aneeta kallur" userId="0e64f6015e6f9dc7" providerId="LiveId" clId="{E5573B78-A0F8-EE4A-9055-0DF792F7DB0E}" dt="2022-10-29T22:33:05.614" v="1342" actId="26606"/>
          <ac:spMkLst>
            <pc:docMk/>
            <pc:sldMk cId="2105471557" sldId="256"/>
            <ac:spMk id="94" creationId="{2BE67753-EA0E-4819-8D22-0B6600CF7231}"/>
          </ac:spMkLst>
        </pc:spChg>
        <pc:grpChg chg="add del">
          <ac:chgData name="Aneeta kallur" userId="0e64f6015e6f9dc7" providerId="LiveId" clId="{E5573B78-A0F8-EE4A-9055-0DF792F7DB0E}" dt="2022-10-29T22:32:43.184" v="1327" actId="26606"/>
          <ac:grpSpMkLst>
            <pc:docMk/>
            <pc:sldMk cId="2105471557" sldId="256"/>
            <ac:grpSpMk id="23" creationId="{87F87F1B-42BA-4AC7-A4E2-41544DDB2CE3}"/>
          </ac:grpSpMkLst>
        </pc:grpChg>
        <pc:grpChg chg="add del">
          <ac:chgData name="Aneeta kallur" userId="0e64f6015e6f9dc7" providerId="LiveId" clId="{E5573B78-A0F8-EE4A-9055-0DF792F7DB0E}" dt="2022-10-29T22:32:43.184" v="1327" actId="26606"/>
          <ac:grpSpMkLst>
            <pc:docMk/>
            <pc:sldMk cId="2105471557" sldId="256"/>
            <ac:grpSpMk id="29" creationId="{967346A5-7569-4F15-AB5D-BE3DADF192C0}"/>
          </ac:grpSpMkLst>
        </pc:grpChg>
        <pc:grpChg chg="add del">
          <ac:chgData name="Aneeta kallur" userId="0e64f6015e6f9dc7" providerId="LiveId" clId="{E5573B78-A0F8-EE4A-9055-0DF792F7DB0E}" dt="2022-10-29T22:32:43.184" v="1327" actId="26606"/>
          <ac:grpSpMkLst>
            <pc:docMk/>
            <pc:sldMk cId="2105471557" sldId="256"/>
            <ac:grpSpMk id="36" creationId="{D76D63AC-0421-45EC-B383-E79A61A78C6B}"/>
          </ac:grpSpMkLst>
        </pc:grpChg>
        <pc:grpChg chg="add del">
          <ac:chgData name="Aneeta kallur" userId="0e64f6015e6f9dc7" providerId="LiveId" clId="{E5573B78-A0F8-EE4A-9055-0DF792F7DB0E}" dt="2022-10-29T22:32:56.206" v="1331" actId="26606"/>
          <ac:grpSpMkLst>
            <pc:docMk/>
            <pc:sldMk cId="2105471557" sldId="256"/>
            <ac:grpSpMk id="50" creationId="{D76D63AC-0421-45EC-B383-E79A61A78C6B}"/>
          </ac:grpSpMkLst>
        </pc:grpChg>
        <pc:grpChg chg="add del">
          <ac:chgData name="Aneeta kallur" userId="0e64f6015e6f9dc7" providerId="LiveId" clId="{E5573B78-A0F8-EE4A-9055-0DF792F7DB0E}" dt="2022-10-29T22:32:56.206" v="1331" actId="26606"/>
          <ac:grpSpMkLst>
            <pc:docMk/>
            <pc:sldMk cId="2105471557" sldId="256"/>
            <ac:grpSpMk id="54" creationId="{87F87F1B-42BA-4AC7-A4E2-41544DDB2CE3}"/>
          </ac:grpSpMkLst>
        </pc:grpChg>
        <pc:grpChg chg="add del">
          <ac:chgData name="Aneeta kallur" userId="0e64f6015e6f9dc7" providerId="LiveId" clId="{E5573B78-A0F8-EE4A-9055-0DF792F7DB0E}" dt="2022-10-29T22:32:56.206" v="1331" actId="26606"/>
          <ac:grpSpMkLst>
            <pc:docMk/>
            <pc:sldMk cId="2105471557" sldId="256"/>
            <ac:grpSpMk id="55" creationId="{967346A5-7569-4F15-AB5D-BE3DADF192C0}"/>
          </ac:grpSpMkLst>
        </pc:grpChg>
        <pc:grpChg chg="add del">
          <ac:chgData name="Aneeta kallur" userId="0e64f6015e6f9dc7" providerId="LiveId" clId="{E5573B78-A0F8-EE4A-9055-0DF792F7DB0E}" dt="2022-10-29T22:32:58.970" v="1335" actId="26606"/>
          <ac:grpSpMkLst>
            <pc:docMk/>
            <pc:sldMk cId="2105471557" sldId="256"/>
            <ac:grpSpMk id="61" creationId="{65B3D45F-509E-43F3-B685-A5E78AD0D820}"/>
          </ac:grpSpMkLst>
        </pc:grpChg>
        <pc:grpChg chg="add del">
          <ac:chgData name="Aneeta kallur" userId="0e64f6015e6f9dc7" providerId="LiveId" clId="{E5573B78-A0F8-EE4A-9055-0DF792F7DB0E}" dt="2022-10-29T22:33:00.016" v="1337" actId="26606"/>
          <ac:grpSpMkLst>
            <pc:docMk/>
            <pc:sldMk cId="2105471557" sldId="256"/>
            <ac:grpSpMk id="67" creationId="{8A0FAFCA-5C96-453B-83B7-A9AEF7F18960}"/>
          </ac:grpSpMkLst>
        </pc:grpChg>
        <pc:grpChg chg="add del">
          <ac:chgData name="Aneeta kallur" userId="0e64f6015e6f9dc7" providerId="LiveId" clId="{E5573B78-A0F8-EE4A-9055-0DF792F7DB0E}" dt="2022-10-29T22:33:00.016" v="1337" actId="26606"/>
          <ac:grpSpMkLst>
            <pc:docMk/>
            <pc:sldMk cId="2105471557" sldId="256"/>
            <ac:grpSpMk id="70" creationId="{CD0398DD-AD75-4E2B-A3C6-35073082A8B4}"/>
          </ac:grpSpMkLst>
        </pc:grpChg>
        <pc:grpChg chg="add del">
          <ac:chgData name="Aneeta kallur" userId="0e64f6015e6f9dc7" providerId="LiveId" clId="{E5573B78-A0F8-EE4A-9055-0DF792F7DB0E}" dt="2022-10-29T22:33:05.593" v="1341" actId="26606"/>
          <ac:grpSpMkLst>
            <pc:docMk/>
            <pc:sldMk cId="2105471557" sldId="256"/>
            <ac:grpSpMk id="85" creationId="{8A0FAFCA-5C96-453B-83B7-A9AEF7F18960}"/>
          </ac:grpSpMkLst>
        </pc:grpChg>
        <pc:grpChg chg="add del">
          <ac:chgData name="Aneeta kallur" userId="0e64f6015e6f9dc7" providerId="LiveId" clId="{E5573B78-A0F8-EE4A-9055-0DF792F7DB0E}" dt="2022-10-29T22:33:05.593" v="1341" actId="26606"/>
          <ac:grpSpMkLst>
            <pc:docMk/>
            <pc:sldMk cId="2105471557" sldId="256"/>
            <ac:grpSpMk id="88" creationId="{CD0398DD-AD75-4E2B-A3C6-35073082A8B4}"/>
          </ac:grpSpMkLst>
        </pc:grpChg>
        <pc:grpChg chg="add">
          <ac:chgData name="Aneeta kallur" userId="0e64f6015e6f9dc7" providerId="LiveId" clId="{E5573B78-A0F8-EE4A-9055-0DF792F7DB0E}" dt="2022-10-29T22:33:05.614" v="1342" actId="26606"/>
          <ac:grpSpMkLst>
            <pc:docMk/>
            <pc:sldMk cId="2105471557" sldId="256"/>
            <ac:grpSpMk id="95" creationId="{D76D63AC-0421-45EC-B383-E79A61A78C6B}"/>
          </ac:grpSpMkLst>
        </pc:grpChg>
        <pc:grpChg chg="add">
          <ac:chgData name="Aneeta kallur" userId="0e64f6015e6f9dc7" providerId="LiveId" clId="{E5573B78-A0F8-EE4A-9055-0DF792F7DB0E}" dt="2022-10-29T22:33:05.614" v="1342" actId="26606"/>
          <ac:grpSpMkLst>
            <pc:docMk/>
            <pc:sldMk cId="2105471557" sldId="256"/>
            <ac:grpSpMk id="102" creationId="{87F87F1B-42BA-4AC7-A4E2-41544DDB2CE3}"/>
          </ac:grpSpMkLst>
        </pc:grpChg>
        <pc:grpChg chg="add">
          <ac:chgData name="Aneeta kallur" userId="0e64f6015e6f9dc7" providerId="LiveId" clId="{E5573B78-A0F8-EE4A-9055-0DF792F7DB0E}" dt="2022-10-29T22:33:05.614" v="1342" actId="26606"/>
          <ac:grpSpMkLst>
            <pc:docMk/>
            <pc:sldMk cId="2105471557" sldId="256"/>
            <ac:grpSpMk id="103" creationId="{967346A5-7569-4F15-AB5D-BE3DADF192C0}"/>
          </ac:grpSpMkLst>
        </pc:grpChg>
        <pc:picChg chg="add del">
          <ac:chgData name="Aneeta kallur" userId="0e64f6015e6f9dc7" providerId="LiveId" clId="{E5573B78-A0F8-EE4A-9055-0DF792F7DB0E}" dt="2022-10-29T22:32:44.356" v="1329" actId="26606"/>
          <ac:picMkLst>
            <pc:docMk/>
            <pc:sldMk cId="2105471557" sldId="256"/>
            <ac:picMk id="43" creationId="{8A2842C0-6210-4FDB-B1FF-C14C927377FB}"/>
          </ac:picMkLst>
        </pc:picChg>
        <pc:cxnChg chg="add del">
          <ac:chgData name="Aneeta kallur" userId="0e64f6015e6f9dc7" providerId="LiveId" clId="{E5573B78-A0F8-EE4A-9055-0DF792F7DB0E}" dt="2022-10-29T22:32:42.247" v="1325" actId="26606"/>
          <ac:cxnSpMkLst>
            <pc:docMk/>
            <pc:sldMk cId="2105471557" sldId="256"/>
            <ac:cxnSpMk id="22" creationId="{56020367-4FD5-4596-8E10-C5F095CD8DBF}"/>
          </ac:cxnSpMkLst>
        </pc:cxnChg>
        <pc:cxnChg chg="add del">
          <ac:chgData name="Aneeta kallur" userId="0e64f6015e6f9dc7" providerId="LiveId" clId="{E5573B78-A0F8-EE4A-9055-0DF792F7DB0E}" dt="2022-10-29T22:32:58.970" v="1335" actId="26606"/>
          <ac:cxnSpMkLst>
            <pc:docMk/>
            <pc:sldMk cId="2105471557" sldId="256"/>
            <ac:cxnSpMk id="59" creationId="{61F6FBC1-6409-4059-B87B-1BE513242FE6}"/>
          </ac:cxnSpMkLst>
        </pc:cxnChg>
        <pc:cxnChg chg="add del">
          <ac:chgData name="Aneeta kallur" userId="0e64f6015e6f9dc7" providerId="LiveId" clId="{E5573B78-A0F8-EE4A-9055-0DF792F7DB0E}" dt="2022-10-29T22:32:58.970" v="1335" actId="26606"/>
          <ac:cxnSpMkLst>
            <pc:docMk/>
            <pc:sldMk cId="2105471557" sldId="256"/>
            <ac:cxnSpMk id="60" creationId="{E6A98E26-C7DC-48E3-8F50-FBF7F3C50F4C}"/>
          </ac:cxnSpMkLst>
        </pc:cxnChg>
      </pc:sldChg>
      <pc:sldChg chg="addSp modSp new mod setBg">
        <pc:chgData name="Aneeta kallur" userId="0e64f6015e6f9dc7" providerId="LiveId" clId="{E5573B78-A0F8-EE4A-9055-0DF792F7DB0E}" dt="2022-10-29T22:42:17.446" v="1396" actId="2711"/>
        <pc:sldMkLst>
          <pc:docMk/>
          <pc:sldMk cId="794234980" sldId="257"/>
        </pc:sldMkLst>
        <pc:spChg chg="mod">
          <ac:chgData name="Aneeta kallur" userId="0e64f6015e6f9dc7" providerId="LiveId" clId="{E5573B78-A0F8-EE4A-9055-0DF792F7DB0E}" dt="2022-10-29T22:41:58.723" v="1395" actId="2711"/>
          <ac:spMkLst>
            <pc:docMk/>
            <pc:sldMk cId="794234980" sldId="257"/>
            <ac:spMk id="2" creationId="{C714CBDF-20FD-9EC2-3B06-E41199453409}"/>
          </ac:spMkLst>
        </pc:spChg>
        <pc:spChg chg="mod">
          <ac:chgData name="Aneeta kallur" userId="0e64f6015e6f9dc7" providerId="LiveId" clId="{E5573B78-A0F8-EE4A-9055-0DF792F7DB0E}" dt="2022-10-29T22:42:17.446" v="1396" actId="2711"/>
          <ac:spMkLst>
            <pc:docMk/>
            <pc:sldMk cId="794234980" sldId="257"/>
            <ac:spMk id="3" creationId="{40A6B599-3F41-DB69-10D3-D1D4794608DB}"/>
          </ac:spMkLst>
        </pc:spChg>
        <pc:spChg chg="add">
          <ac:chgData name="Aneeta kallur" userId="0e64f6015e6f9dc7" providerId="LiveId" clId="{E5573B78-A0F8-EE4A-9055-0DF792F7DB0E}" dt="2022-10-29T22:34:55.003" v="1350" actId="26606"/>
          <ac:spMkLst>
            <pc:docMk/>
            <pc:sldMk cId="794234980" sldId="257"/>
            <ac:spMk id="8" creationId="{4BC99CB9-DDAD-44A2-8A1C-E3AF4E72DF5C}"/>
          </ac:spMkLst>
        </pc:spChg>
        <pc:spChg chg="add">
          <ac:chgData name="Aneeta kallur" userId="0e64f6015e6f9dc7" providerId="LiveId" clId="{E5573B78-A0F8-EE4A-9055-0DF792F7DB0E}" dt="2022-10-29T22:34:55.003" v="1350" actId="26606"/>
          <ac:spMkLst>
            <pc:docMk/>
            <pc:sldMk cId="794234980" sldId="257"/>
            <ac:spMk id="10" creationId="{64053CBF-3932-45FF-8285-EE5146085F3A}"/>
          </ac:spMkLst>
        </pc:spChg>
        <pc:grpChg chg="add">
          <ac:chgData name="Aneeta kallur" userId="0e64f6015e6f9dc7" providerId="LiveId" clId="{E5573B78-A0F8-EE4A-9055-0DF792F7DB0E}" dt="2022-10-29T22:34:55.003" v="1350" actId="26606"/>
          <ac:grpSpMkLst>
            <pc:docMk/>
            <pc:sldMk cId="794234980" sldId="257"/>
            <ac:grpSpMk id="12" creationId="{2E751C04-BEA6-446B-A678-9C74819EBD4C}"/>
          </ac:grpSpMkLst>
        </pc:grpChg>
        <pc:grpChg chg="add">
          <ac:chgData name="Aneeta kallur" userId="0e64f6015e6f9dc7" providerId="LiveId" clId="{E5573B78-A0F8-EE4A-9055-0DF792F7DB0E}" dt="2022-10-29T22:34:55.003" v="1350" actId="26606"/>
          <ac:grpSpMkLst>
            <pc:docMk/>
            <pc:sldMk cId="794234980" sldId="257"/>
            <ac:grpSpMk id="18" creationId="{B63ACBA3-DEFD-4C6D-BBA0-64468FA99C2D}"/>
          </ac:grpSpMkLst>
        </pc:grpChg>
      </pc:sldChg>
      <pc:sldChg chg="addSp modSp new mod setBg">
        <pc:chgData name="Aneeta kallur" userId="0e64f6015e6f9dc7" providerId="LiveId" clId="{E5573B78-A0F8-EE4A-9055-0DF792F7DB0E}" dt="2022-10-29T22:45:52.986" v="1446" actId="14100"/>
        <pc:sldMkLst>
          <pc:docMk/>
          <pc:sldMk cId="3057019720" sldId="258"/>
        </pc:sldMkLst>
        <pc:spChg chg="mod">
          <ac:chgData name="Aneeta kallur" userId="0e64f6015e6f9dc7" providerId="LiveId" clId="{E5573B78-A0F8-EE4A-9055-0DF792F7DB0E}" dt="2022-10-29T22:40:21.092" v="1387" actId="2711"/>
          <ac:spMkLst>
            <pc:docMk/>
            <pc:sldMk cId="3057019720" sldId="258"/>
            <ac:spMk id="2" creationId="{A6B09FD4-2E42-CDF8-F228-FC4A3DA636F1}"/>
          </ac:spMkLst>
        </pc:spChg>
        <pc:spChg chg="mod">
          <ac:chgData name="Aneeta kallur" userId="0e64f6015e6f9dc7" providerId="LiveId" clId="{E5573B78-A0F8-EE4A-9055-0DF792F7DB0E}" dt="2022-10-29T22:45:52.986" v="1446" actId="14100"/>
          <ac:spMkLst>
            <pc:docMk/>
            <pc:sldMk cId="3057019720" sldId="258"/>
            <ac:spMk id="3" creationId="{42448771-E3E3-F340-2366-435C9AAE3A1C}"/>
          </ac:spMkLst>
        </pc:spChg>
        <pc:spChg chg="add">
          <ac:chgData name="Aneeta kallur" userId="0e64f6015e6f9dc7" providerId="LiveId" clId="{E5573B78-A0F8-EE4A-9055-0DF792F7DB0E}" dt="2022-10-29T22:33:36.890" v="1343" actId="26606"/>
          <ac:spMkLst>
            <pc:docMk/>
            <pc:sldMk cId="3057019720" sldId="258"/>
            <ac:spMk id="8" creationId="{18873D23-2DCF-4B31-A009-95721C06E8E1}"/>
          </ac:spMkLst>
        </pc:spChg>
        <pc:spChg chg="add">
          <ac:chgData name="Aneeta kallur" userId="0e64f6015e6f9dc7" providerId="LiveId" clId="{E5573B78-A0F8-EE4A-9055-0DF792F7DB0E}" dt="2022-10-29T22:33:36.890" v="1343" actId="26606"/>
          <ac:spMkLst>
            <pc:docMk/>
            <pc:sldMk cId="3057019720" sldId="258"/>
            <ac:spMk id="10" creationId="{C13EF075-D4EF-4929-ADBC-91B27DA19955}"/>
          </ac:spMkLst>
        </pc:spChg>
        <pc:grpChg chg="add">
          <ac:chgData name="Aneeta kallur" userId="0e64f6015e6f9dc7" providerId="LiveId" clId="{E5573B78-A0F8-EE4A-9055-0DF792F7DB0E}" dt="2022-10-29T22:33:36.890" v="1343" actId="26606"/>
          <ac:grpSpMkLst>
            <pc:docMk/>
            <pc:sldMk cId="3057019720" sldId="258"/>
            <ac:grpSpMk id="12" creationId="{DAA26DFA-AAB2-4973-9C17-16D587C7B198}"/>
          </ac:grpSpMkLst>
        </pc:grpChg>
      </pc:sldChg>
      <pc:sldChg chg="addSp modSp new mod setBg">
        <pc:chgData name="Aneeta kallur" userId="0e64f6015e6f9dc7" providerId="LiveId" clId="{E5573B78-A0F8-EE4A-9055-0DF792F7DB0E}" dt="2022-10-29T22:41:28.159" v="1392" actId="2711"/>
        <pc:sldMkLst>
          <pc:docMk/>
          <pc:sldMk cId="2005830432" sldId="259"/>
        </pc:sldMkLst>
        <pc:spChg chg="mod">
          <ac:chgData name="Aneeta kallur" userId="0e64f6015e6f9dc7" providerId="LiveId" clId="{E5573B78-A0F8-EE4A-9055-0DF792F7DB0E}" dt="2022-10-29T22:41:14.259" v="1391" actId="2711"/>
          <ac:spMkLst>
            <pc:docMk/>
            <pc:sldMk cId="2005830432" sldId="259"/>
            <ac:spMk id="2" creationId="{DB2893BA-7B71-711B-9CFA-912AFEA03935}"/>
          </ac:spMkLst>
        </pc:spChg>
        <pc:spChg chg="mod">
          <ac:chgData name="Aneeta kallur" userId="0e64f6015e6f9dc7" providerId="LiveId" clId="{E5573B78-A0F8-EE4A-9055-0DF792F7DB0E}" dt="2022-10-29T22:41:28.159" v="1392" actId="2711"/>
          <ac:spMkLst>
            <pc:docMk/>
            <pc:sldMk cId="2005830432" sldId="259"/>
            <ac:spMk id="3" creationId="{D122F5F7-CEFA-567E-CE0B-59A98E571595}"/>
          </ac:spMkLst>
        </pc:spChg>
        <pc:spChg chg="add">
          <ac:chgData name="Aneeta kallur" userId="0e64f6015e6f9dc7" providerId="LiveId" clId="{E5573B78-A0F8-EE4A-9055-0DF792F7DB0E}" dt="2022-10-29T22:34:12.852" v="1348" actId="26606"/>
          <ac:spMkLst>
            <pc:docMk/>
            <pc:sldMk cId="2005830432" sldId="259"/>
            <ac:spMk id="8" creationId="{18873D23-2DCF-4B31-A009-95721C06E8E1}"/>
          </ac:spMkLst>
        </pc:spChg>
        <pc:spChg chg="add">
          <ac:chgData name="Aneeta kallur" userId="0e64f6015e6f9dc7" providerId="LiveId" clId="{E5573B78-A0F8-EE4A-9055-0DF792F7DB0E}" dt="2022-10-29T22:34:12.852" v="1348" actId="26606"/>
          <ac:spMkLst>
            <pc:docMk/>
            <pc:sldMk cId="2005830432" sldId="259"/>
            <ac:spMk id="10" creationId="{C13EF075-D4EF-4929-ADBC-91B27DA19955}"/>
          </ac:spMkLst>
        </pc:spChg>
        <pc:grpChg chg="add">
          <ac:chgData name="Aneeta kallur" userId="0e64f6015e6f9dc7" providerId="LiveId" clId="{E5573B78-A0F8-EE4A-9055-0DF792F7DB0E}" dt="2022-10-29T22:34:12.852" v="1348" actId="26606"/>
          <ac:grpSpMkLst>
            <pc:docMk/>
            <pc:sldMk cId="2005830432" sldId="259"/>
            <ac:grpSpMk id="12" creationId="{DAA26DFA-AAB2-4973-9C17-16D587C7B198}"/>
          </ac:grpSpMkLst>
        </pc:grpChg>
      </pc:sldChg>
      <pc:sldChg chg="addSp modSp new mod setBg">
        <pc:chgData name="Aneeta kallur" userId="0e64f6015e6f9dc7" providerId="LiveId" clId="{E5573B78-A0F8-EE4A-9055-0DF792F7DB0E}" dt="2022-10-29T22:41:48.977" v="1394" actId="2711"/>
        <pc:sldMkLst>
          <pc:docMk/>
          <pc:sldMk cId="2789932906" sldId="260"/>
        </pc:sldMkLst>
        <pc:spChg chg="mod">
          <ac:chgData name="Aneeta kallur" userId="0e64f6015e6f9dc7" providerId="LiveId" clId="{E5573B78-A0F8-EE4A-9055-0DF792F7DB0E}" dt="2022-10-29T22:41:41.256" v="1393" actId="2711"/>
          <ac:spMkLst>
            <pc:docMk/>
            <pc:sldMk cId="2789932906" sldId="260"/>
            <ac:spMk id="2" creationId="{3917BC69-8BDB-1239-C5F9-BBADAC61A4DB}"/>
          </ac:spMkLst>
        </pc:spChg>
        <pc:spChg chg="mod">
          <ac:chgData name="Aneeta kallur" userId="0e64f6015e6f9dc7" providerId="LiveId" clId="{E5573B78-A0F8-EE4A-9055-0DF792F7DB0E}" dt="2022-10-29T22:41:48.977" v="1394" actId="2711"/>
          <ac:spMkLst>
            <pc:docMk/>
            <pc:sldMk cId="2789932906" sldId="260"/>
            <ac:spMk id="3" creationId="{79A4A578-DBBA-8C38-2ABE-C98537DEE46F}"/>
          </ac:spMkLst>
        </pc:spChg>
        <pc:spChg chg="add">
          <ac:chgData name="Aneeta kallur" userId="0e64f6015e6f9dc7" providerId="LiveId" clId="{E5573B78-A0F8-EE4A-9055-0DF792F7DB0E}" dt="2022-10-29T22:34:29.399" v="1349" actId="26606"/>
          <ac:spMkLst>
            <pc:docMk/>
            <pc:sldMk cId="2789932906" sldId="260"/>
            <ac:spMk id="8" creationId="{4BC99CB9-DDAD-44A2-8A1C-E3AF4E72DF5C}"/>
          </ac:spMkLst>
        </pc:spChg>
        <pc:spChg chg="add">
          <ac:chgData name="Aneeta kallur" userId="0e64f6015e6f9dc7" providerId="LiveId" clId="{E5573B78-A0F8-EE4A-9055-0DF792F7DB0E}" dt="2022-10-29T22:34:29.399" v="1349" actId="26606"/>
          <ac:spMkLst>
            <pc:docMk/>
            <pc:sldMk cId="2789932906" sldId="260"/>
            <ac:spMk id="10" creationId="{1561AEE4-4E38-4BAC-976D-E0DE523FC5D1}"/>
          </ac:spMkLst>
        </pc:spChg>
        <pc:grpChg chg="add">
          <ac:chgData name="Aneeta kallur" userId="0e64f6015e6f9dc7" providerId="LiveId" clId="{E5573B78-A0F8-EE4A-9055-0DF792F7DB0E}" dt="2022-10-29T22:34:29.399" v="1349" actId="26606"/>
          <ac:grpSpMkLst>
            <pc:docMk/>
            <pc:sldMk cId="2789932906" sldId="260"/>
            <ac:grpSpMk id="12" creationId="{F0BC676B-D19A-44DB-910A-0C0E6D433979}"/>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CD2C-BB6C-1ACF-C285-7C6A947DBE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FD56F5-3E0A-53BA-7511-BE7DD37D6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8A58EFC-167D-FBE4-B441-EC5482F926AF}"/>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B6C207E8-EF88-90E0-EBAF-A81546EC2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D8041-5893-8DE0-F030-D88939DD95C4}"/>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103544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F6B1-D064-78F7-10E5-868AF1C9052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33D98F-5067-D5F8-4248-FD7FE2DCFB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E55E24-2F9D-934A-9FE3-56EF4A365F73}"/>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D5DFB7FF-52BA-1495-C3BA-B9EC2E2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1F8C4-411C-2EA2-43AC-B3F6AACABBB8}"/>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84482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26B17-D525-C72E-CCBE-0B2607189F3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C7BAE9-25FB-382F-398A-8E0C2D685C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CEBCA4-E20A-E8C3-7954-3ECDF5F64F24}"/>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76FB64E1-F2CA-3507-CC7C-1BF98E8BA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B1346-9564-D72F-8061-33750A7CFF2D}"/>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276746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1A2D-771B-806D-6D21-EE8A3C422E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DDE72C-982C-27BE-54B4-0D9B4D173C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B91FFE-BFFF-04B9-44A6-7BD66F2CE75B}"/>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43CA9914-0B4F-38E4-E99B-26529E94D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7BACD-7EE0-7210-C74D-DF80531F3425}"/>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426557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AC80-71A5-FE88-4B0F-0622A76B7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98D02C-8390-E50E-FB16-04AA3412A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D2681B-8A79-9197-A865-3F95BE954302}"/>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69F88AD7-F851-7297-C1C2-6E06FB5B9A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B555C-88F5-0B56-8921-56EC8BD91C41}"/>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383630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ACD-D638-D10D-EE6B-CA37BCD39F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08AF22-10DB-F69A-67ED-120B10C86F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13B8585-73D0-D731-0296-8580610542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A67601-BD2A-EF2E-D11F-CCC1220D334F}"/>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6" name="Footer Placeholder 5">
            <a:extLst>
              <a:ext uri="{FF2B5EF4-FFF2-40B4-BE49-F238E27FC236}">
                <a16:creationId xmlns:a16="http://schemas.microsoft.com/office/drawing/2014/main" id="{F1C55504-1B60-098B-078E-90B0615FC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5CE54-A3C4-DCDE-4A0B-DD599FD77655}"/>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349225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A6BA-F775-9E08-CD57-8DF05B63DB5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4CEF1A-ECB6-DED0-B5D6-C06D12DC4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697120-B3BB-ADD3-8D65-BF895EB42A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67B2030-914F-CAFB-6082-E43138506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9020CA-F00B-1DCC-A396-EEB1719391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14FD4D-8281-65D2-E9D8-BEC9DAA384E9}"/>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8" name="Footer Placeholder 7">
            <a:extLst>
              <a:ext uri="{FF2B5EF4-FFF2-40B4-BE49-F238E27FC236}">
                <a16:creationId xmlns:a16="http://schemas.microsoft.com/office/drawing/2014/main" id="{36BA9284-0F1E-31F7-7512-FE0522C78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1BCAD-6B34-0ADC-0792-2A174D18D09D}"/>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318848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0907-2912-254F-799B-028923B49A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682104-36AD-4653-687C-6DB5F6BCE2C2}"/>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4" name="Footer Placeholder 3">
            <a:extLst>
              <a:ext uri="{FF2B5EF4-FFF2-40B4-BE49-F238E27FC236}">
                <a16:creationId xmlns:a16="http://schemas.microsoft.com/office/drawing/2014/main" id="{83D8DD43-7B38-3955-DC50-D406281827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58140-CB5B-A665-5CBB-3321729BCDFA}"/>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264067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A0420-67A4-8CF3-477C-B31EC2BA81CD}"/>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3" name="Footer Placeholder 2">
            <a:extLst>
              <a:ext uri="{FF2B5EF4-FFF2-40B4-BE49-F238E27FC236}">
                <a16:creationId xmlns:a16="http://schemas.microsoft.com/office/drawing/2014/main" id="{3A4783B5-1EE9-4254-E63A-8DB188D7F4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0AC1B-9043-C921-2731-0C15F44DF5BC}"/>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39090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89C4-C8D0-99C9-8E26-E529976A1E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8965610-31A5-C8A6-87C9-5E3EA637D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CE4F34E-9E74-9636-2F8F-35D454B7A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CB2716-CC15-EE3F-F4B9-624108E727FF}"/>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6" name="Footer Placeholder 5">
            <a:extLst>
              <a:ext uri="{FF2B5EF4-FFF2-40B4-BE49-F238E27FC236}">
                <a16:creationId xmlns:a16="http://schemas.microsoft.com/office/drawing/2014/main" id="{8C673853-4BED-61E2-2FE0-09F5D6D31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1DB7-E540-843C-5FAC-4FF9F01FA053}"/>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230153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6B16-57A9-52CB-81EF-B535DDB596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ABDFFDD-C8AB-0B68-3FAF-7C5806E49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05D8D-A2A0-171B-2B93-CBEE4456D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05B9F6-0244-5E20-D31E-2627F9B8A462}"/>
              </a:ext>
            </a:extLst>
          </p:cNvPr>
          <p:cNvSpPr>
            <a:spLocks noGrp="1"/>
          </p:cNvSpPr>
          <p:nvPr>
            <p:ph type="dt" sz="half" idx="10"/>
          </p:nvPr>
        </p:nvSpPr>
        <p:spPr/>
        <p:txBody>
          <a:bodyPr/>
          <a:lstStyle/>
          <a:p>
            <a:fld id="{8B26EF23-DED2-5347-818F-27EBB2A872B9}" type="datetimeFigureOut">
              <a:rPr lang="en-US" smtClean="0"/>
              <a:t>10/29/22</a:t>
            </a:fld>
            <a:endParaRPr lang="en-US"/>
          </a:p>
        </p:txBody>
      </p:sp>
      <p:sp>
        <p:nvSpPr>
          <p:cNvPr id="6" name="Footer Placeholder 5">
            <a:extLst>
              <a:ext uri="{FF2B5EF4-FFF2-40B4-BE49-F238E27FC236}">
                <a16:creationId xmlns:a16="http://schemas.microsoft.com/office/drawing/2014/main" id="{5C51F3C4-E1EB-04FA-AC24-DE4557293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F2F0E-9D59-A6AA-1448-8FF1ECFFDB55}"/>
              </a:ext>
            </a:extLst>
          </p:cNvPr>
          <p:cNvSpPr>
            <a:spLocks noGrp="1"/>
          </p:cNvSpPr>
          <p:nvPr>
            <p:ph type="sldNum" sz="quarter" idx="12"/>
          </p:nvPr>
        </p:nvSpPr>
        <p:spPr/>
        <p:txBody>
          <a:bodyPr/>
          <a:lstStyle/>
          <a:p>
            <a:fld id="{92DD7CD0-10FD-914C-9A2B-C3D302455962}" type="slidenum">
              <a:rPr lang="en-US" smtClean="0"/>
              <a:t>‹#›</a:t>
            </a:fld>
            <a:endParaRPr lang="en-US"/>
          </a:p>
        </p:txBody>
      </p:sp>
    </p:spTree>
    <p:extLst>
      <p:ext uri="{BB962C8B-B14F-4D97-AF65-F5344CB8AC3E}">
        <p14:creationId xmlns:p14="http://schemas.microsoft.com/office/powerpoint/2010/main" val="72851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807A7-A541-A1A2-8A4C-68C2E074C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1A00F6-1F62-9C87-41C0-94D98557C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85CDD2-1B4F-7556-D9D4-51FF8CC37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6EF23-DED2-5347-818F-27EBB2A872B9}" type="datetimeFigureOut">
              <a:rPr lang="en-US" smtClean="0"/>
              <a:t>10/29/22</a:t>
            </a:fld>
            <a:endParaRPr lang="en-US"/>
          </a:p>
        </p:txBody>
      </p:sp>
      <p:sp>
        <p:nvSpPr>
          <p:cNvPr id="5" name="Footer Placeholder 4">
            <a:extLst>
              <a:ext uri="{FF2B5EF4-FFF2-40B4-BE49-F238E27FC236}">
                <a16:creationId xmlns:a16="http://schemas.microsoft.com/office/drawing/2014/main" id="{CB5C1432-61FD-54F1-590B-7E6733ED3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321382-1C6E-1EE5-CD70-58E362230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D7CD0-10FD-914C-9A2B-C3D302455962}" type="slidenum">
              <a:rPr lang="en-US" smtClean="0"/>
              <a:t>‹#›</a:t>
            </a:fld>
            <a:endParaRPr lang="en-US"/>
          </a:p>
        </p:txBody>
      </p:sp>
    </p:spTree>
    <p:extLst>
      <p:ext uri="{BB962C8B-B14F-4D97-AF65-F5344CB8AC3E}">
        <p14:creationId xmlns:p14="http://schemas.microsoft.com/office/powerpoint/2010/main" val="324308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96"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7"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A10311C7-A4CA-2E6D-B276-1FE8CFE730DA}"/>
              </a:ext>
            </a:extLst>
          </p:cNvPr>
          <p:cNvSpPr>
            <a:spLocks noGrp="1"/>
          </p:cNvSpPr>
          <p:nvPr>
            <p:ph type="ctrTitle"/>
          </p:nvPr>
        </p:nvSpPr>
        <p:spPr>
          <a:xfrm>
            <a:off x="1496629" y="1542402"/>
            <a:ext cx="9066310" cy="2387918"/>
          </a:xfrm>
        </p:spPr>
        <p:txBody>
          <a:bodyPr anchor="b">
            <a:normAutofit/>
          </a:bodyPr>
          <a:lstStyle/>
          <a:p>
            <a:r>
              <a:rPr lang="en-US" sz="5200" dirty="0">
                <a:solidFill>
                  <a:schemeClr val="tx2"/>
                </a:solidFill>
                <a:latin typeface="Baloo 2" panose="03080502040302020200" pitchFamily="66" charset="77"/>
                <a:cs typeface="Baloo 2" panose="03080502040302020200" pitchFamily="66" charset="77"/>
              </a:rPr>
              <a:t>Micro-Financing Defaulter Model</a:t>
            </a:r>
          </a:p>
        </p:txBody>
      </p:sp>
      <p:sp>
        <p:nvSpPr>
          <p:cNvPr id="3" name="Subtitle 2">
            <a:extLst>
              <a:ext uri="{FF2B5EF4-FFF2-40B4-BE49-F238E27FC236}">
                <a16:creationId xmlns:a16="http://schemas.microsoft.com/office/drawing/2014/main" id="{9EE04B26-7B35-D300-316A-B9641385F28C}"/>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latin typeface="Baloo 2" panose="03080502040302020200" pitchFamily="66" charset="77"/>
                <a:cs typeface="Baloo 2" panose="03080502040302020200" pitchFamily="66" charset="77"/>
              </a:rPr>
              <a:t>Micro Credit Loan Use Case</a:t>
            </a:r>
          </a:p>
        </p:txBody>
      </p:sp>
      <p:grpSp>
        <p:nvGrpSpPr>
          <p:cNvPr id="102"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547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6B09FD4-2E42-CDF8-F228-FC4A3DA636F1}"/>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latin typeface="Baloo 2" panose="03080502040302020200" pitchFamily="66" charset="77"/>
                <a:cs typeface="Baloo 2" panose="03080502040302020200" pitchFamily="66" charset="77"/>
              </a:rPr>
              <a:t>Problem Statement</a:t>
            </a:r>
          </a:p>
        </p:txBody>
      </p:sp>
      <p:sp>
        <p:nvSpPr>
          <p:cNvPr id="3" name="Content Placeholder 2">
            <a:extLst>
              <a:ext uri="{FF2B5EF4-FFF2-40B4-BE49-F238E27FC236}">
                <a16:creationId xmlns:a16="http://schemas.microsoft.com/office/drawing/2014/main" id="{42448771-E3E3-F340-2366-435C9AAE3A1C}"/>
              </a:ext>
            </a:extLst>
          </p:cNvPr>
          <p:cNvSpPr>
            <a:spLocks noGrp="1"/>
          </p:cNvSpPr>
          <p:nvPr>
            <p:ph idx="1"/>
          </p:nvPr>
        </p:nvSpPr>
        <p:spPr>
          <a:xfrm>
            <a:off x="5533901" y="320635"/>
            <a:ext cx="5859523" cy="6427864"/>
          </a:xfrm>
        </p:spPr>
        <p:txBody>
          <a:bodyPr anchor="ctr">
            <a:noAutofit/>
          </a:bodyPr>
          <a:lstStyle/>
          <a:p>
            <a:endParaRPr lang="en-US" sz="1100" dirty="0">
              <a:solidFill>
                <a:schemeClr val="tx2"/>
              </a:solidFill>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Today, microfinance is widely accepted as a poverty-reduction tool, representing $70 billion in outstanding loans and a global outreach of 200 million clients.</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They understand the importance of communication and how it affects a person’s life, thus, focusing on providing their services and products to low income families and poor customers that can help them in the need of hour. </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a:spcAft>
                <a:spcPts val="800"/>
              </a:spcAft>
            </a:pPr>
            <a:r>
              <a:rPr lang="en-US"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GB" sz="11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endParaRPr lang="en-US" sz="1100" dirty="0">
              <a:solidFill>
                <a:schemeClr val="tx2"/>
              </a:solidFill>
            </a:endParaRPr>
          </a:p>
        </p:txBody>
      </p:sp>
    </p:spTree>
    <p:extLst>
      <p:ext uri="{BB962C8B-B14F-4D97-AF65-F5344CB8AC3E}">
        <p14:creationId xmlns:p14="http://schemas.microsoft.com/office/powerpoint/2010/main" val="30570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2893BA-7B71-711B-9CFA-912AFEA03935}"/>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Business Problem Framing</a:t>
            </a:r>
            <a:br>
              <a:rPr lang="en-GB" sz="36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tx2"/>
              </a:solidFill>
            </a:endParaRPr>
          </a:p>
        </p:txBody>
      </p:sp>
      <p:sp>
        <p:nvSpPr>
          <p:cNvPr id="3" name="Content Placeholder 2">
            <a:extLst>
              <a:ext uri="{FF2B5EF4-FFF2-40B4-BE49-F238E27FC236}">
                <a16:creationId xmlns:a16="http://schemas.microsoft.com/office/drawing/2014/main" id="{D122F5F7-CEFA-567E-CE0B-59A98E571595}"/>
              </a:ext>
            </a:extLst>
          </p:cNvPr>
          <p:cNvSpPr>
            <a:spLocks noGrp="1"/>
          </p:cNvSpPr>
          <p:nvPr>
            <p:ph idx="1"/>
          </p:nvPr>
        </p:nvSpPr>
        <p:spPr>
          <a:xfrm>
            <a:off x="6172200" y="804672"/>
            <a:ext cx="5221224" cy="5230368"/>
          </a:xfrm>
        </p:spPr>
        <p:txBody>
          <a:bodyPr anchor="ctr">
            <a:normAutofit/>
          </a:bodyPr>
          <a:lstStyle/>
          <a:p>
            <a:pPr marL="457200">
              <a:spcAft>
                <a:spcPts val="800"/>
              </a:spcAft>
            </a:pPr>
            <a:r>
              <a:rPr lang="en-US" sz="18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This is the typical business problem to find out potential defaulters to help lending institutions to reduce credit risks</a:t>
            </a:r>
            <a:r>
              <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endParaRPr lang="en-GB"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2"/>
              </a:solidFill>
            </a:endParaRPr>
          </a:p>
        </p:txBody>
      </p:sp>
    </p:spTree>
    <p:extLst>
      <p:ext uri="{BB962C8B-B14F-4D97-AF65-F5344CB8AC3E}">
        <p14:creationId xmlns:p14="http://schemas.microsoft.com/office/powerpoint/2010/main" val="200583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917BC69-8BDB-1239-C5F9-BBADAC61A4DB}"/>
              </a:ext>
            </a:extLst>
          </p:cNvPr>
          <p:cNvSpPr>
            <a:spLocks noGrp="1"/>
          </p:cNvSpPr>
          <p:nvPr>
            <p:ph type="title"/>
          </p:nvPr>
        </p:nvSpPr>
        <p:spPr>
          <a:xfrm>
            <a:off x="3033466" y="991261"/>
            <a:ext cx="5754696" cy="1837349"/>
          </a:xfrm>
        </p:spPr>
        <p:txBody>
          <a:bodyPr anchor="ctr">
            <a:normAutofit/>
          </a:bodyPr>
          <a:lstStyle/>
          <a:p>
            <a:pPr marL="342900" lvl="0" indent="-342900" algn="ctr"/>
            <a:br>
              <a:rPr lang="en-US" sz="3100" dirty="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31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Domain Problem</a:t>
            </a:r>
            <a:br>
              <a:rPr lang="en-GB" sz="3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r>
              <a:rPr lang="en-US" sz="3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br>
              <a:rPr lang="en-GB" sz="3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br>
            <a:endParaRPr lang="en-US" sz="3100" dirty="0">
              <a:solidFill>
                <a:schemeClr val="tx2"/>
              </a:solidFill>
            </a:endParaRPr>
          </a:p>
        </p:txBody>
      </p:sp>
      <p:sp>
        <p:nvSpPr>
          <p:cNvPr id="3" name="Content Placeholder 2">
            <a:extLst>
              <a:ext uri="{FF2B5EF4-FFF2-40B4-BE49-F238E27FC236}">
                <a16:creationId xmlns:a16="http://schemas.microsoft.com/office/drawing/2014/main" id="{79A4A578-DBBA-8C38-2ABE-C98537DEE46F}"/>
              </a:ext>
            </a:extLst>
          </p:cNvPr>
          <p:cNvSpPr>
            <a:spLocks noGrp="1"/>
          </p:cNvSpPr>
          <p:nvPr>
            <p:ph idx="1"/>
          </p:nvPr>
        </p:nvSpPr>
        <p:spPr>
          <a:xfrm>
            <a:off x="1734700" y="2600454"/>
            <a:ext cx="8431200" cy="1532159"/>
          </a:xfrm>
        </p:spPr>
        <p:txBody>
          <a:bodyPr anchor="t">
            <a:normAutofit/>
          </a:bodyPr>
          <a:lstStyle/>
          <a:p>
            <a:pPr marL="457200">
              <a:spcAft>
                <a:spcPts val="800"/>
              </a:spcAft>
            </a:pPr>
            <a:r>
              <a:rPr lang="en-US" sz="2000" dirty="0">
                <a:solidFill>
                  <a:schemeClr val="tx2"/>
                </a:solidFill>
                <a:effectLst/>
                <a:latin typeface="Baloo 2" panose="03080502040302020200" pitchFamily="66" charset="77"/>
                <a:ea typeface="Calibri" panose="020F0502020204030204" pitchFamily="34" charset="0"/>
                <a:cs typeface="Baloo 2" panose="03080502040302020200" pitchFamily="66" charset="77"/>
              </a:rPr>
              <a:t>Machine Learning helps lenders in predicting potential defaulters by their past data or history. Borrowers credit history (income, debt, repayment behavior) can be an important metrics in taking decisions.</a:t>
            </a:r>
            <a:endParaRPr lang="en-GB" sz="20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endParaRPr lang="en-US" sz="2000" dirty="0">
              <a:solidFill>
                <a:schemeClr val="tx2"/>
              </a:solidFill>
            </a:endParaRPr>
          </a:p>
        </p:txBody>
      </p:sp>
    </p:spTree>
    <p:extLst>
      <p:ext uri="{BB962C8B-B14F-4D97-AF65-F5344CB8AC3E}">
        <p14:creationId xmlns:p14="http://schemas.microsoft.com/office/powerpoint/2010/main" val="278993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714CBDF-20FD-9EC2-3B06-E41199453409}"/>
              </a:ext>
            </a:extLst>
          </p:cNvPr>
          <p:cNvSpPr>
            <a:spLocks noGrp="1"/>
          </p:cNvSpPr>
          <p:nvPr>
            <p:ph type="title"/>
          </p:nvPr>
        </p:nvSpPr>
        <p:spPr>
          <a:xfrm>
            <a:off x="3036563" y="380011"/>
            <a:ext cx="5754696" cy="878773"/>
          </a:xfrm>
        </p:spPr>
        <p:txBody>
          <a:bodyPr>
            <a:normAutofit/>
          </a:bodyPr>
          <a:lstStyle/>
          <a:p>
            <a:pPr algn="ctr"/>
            <a:r>
              <a:rPr lang="en-US" sz="3600" dirty="0">
                <a:solidFill>
                  <a:schemeClr val="tx2"/>
                </a:solidFill>
                <a:latin typeface="Baloo 2" panose="03080502040302020200" pitchFamily="66" charset="77"/>
                <a:cs typeface="Baloo 2" panose="03080502040302020200" pitchFamily="66" charset="77"/>
              </a:rPr>
              <a:t>Method</a:t>
            </a:r>
          </a:p>
        </p:txBody>
      </p:sp>
      <p:sp>
        <p:nvSpPr>
          <p:cNvPr id="3" name="Content Placeholder 2">
            <a:extLst>
              <a:ext uri="{FF2B5EF4-FFF2-40B4-BE49-F238E27FC236}">
                <a16:creationId xmlns:a16="http://schemas.microsoft.com/office/drawing/2014/main" id="{40A6B599-3F41-DB69-10D3-D1D4794608DB}"/>
              </a:ext>
            </a:extLst>
          </p:cNvPr>
          <p:cNvSpPr>
            <a:spLocks noGrp="1"/>
          </p:cNvSpPr>
          <p:nvPr>
            <p:ph idx="1"/>
          </p:nvPr>
        </p:nvSpPr>
        <p:spPr>
          <a:xfrm>
            <a:off x="581890" y="1330596"/>
            <a:ext cx="10664041" cy="5295696"/>
          </a:xfrm>
        </p:spPr>
        <p:txBody>
          <a:bodyPr anchor="t">
            <a:noAutofit/>
          </a:bodyPr>
          <a:lstStyle/>
          <a:p>
            <a:pPr marL="342900" lvl="0" indent="-342900">
              <a:buFont typeface="+mj-lt"/>
              <a:buAutoNum type="arabicPeriod"/>
              <a:tabLst>
                <a:tab pos="457200" algn="l"/>
              </a:tabLst>
            </a:pPr>
            <a:endParaRPr lang="en-GB" sz="1100" dirty="0">
              <a:solidFill>
                <a:schemeClr val="tx2"/>
              </a:solidFill>
              <a:effectLst/>
              <a:latin typeface="Calibri" panose="020F0502020204030204" pitchFamily="34" charset="0"/>
              <a:ea typeface="Times New Roman" panose="02020603050405020304" pitchFamily="18" charset="0"/>
              <a:cs typeface="Calibri" panose="020F0502020204030204" pitchFamily="34" charset="0"/>
            </a:endParaRPr>
          </a:p>
          <a:p>
            <a:pPr marL="514350" lvl="0" indent="-514350">
              <a:buAutoNum type="arabicPeriod"/>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There are few findings after Data exploration, cleaning process. Data was imbalanced 87.5% vs 12.5% (variable and target) and there were some unrealistic values such as 999860 days which is untrue, and some negative values for variables, so these values were dropped which caused a data loss around 8%.</a:t>
            </a:r>
          </a:p>
          <a:p>
            <a:pPr marL="0" lvl="0" indent="0">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2. 	 Feature Selection was carried out due to large feature size</a:t>
            </a: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many of which were redundant because of the data duplication. It was 	imperative to select only most significant of them to make ML models more efficient and cost effective. 'Univariate 	     	Selection' using chi-square test were used, top 20 features with highly significant values were selected.</a:t>
            </a:r>
            <a:endParaRPr lang="en-GB" sz="14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3.        </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In Data Visualization, two important insights were gathered. </a:t>
            </a:r>
          </a:p>
          <a:p>
            <a:pPr marL="0" lvl="0" indent="0">
              <a:spcBef>
                <a:spcPts val="300"/>
              </a:spcBef>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	 a. Imbalance of data </a:t>
            </a:r>
          </a:p>
          <a:p>
            <a:pPr marL="0" lvl="0" indent="0">
              <a:spcBef>
                <a:spcPts val="300"/>
              </a:spcBef>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	 b. Distribution was not normal</a:t>
            </a:r>
            <a:endParaRPr lang="en-GB" sz="14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marL="0" lvl="0" indent="0">
              <a:spcBef>
                <a:spcPts val="300"/>
              </a:spcBef>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4.	Data Normalization was carried out due to abnormal data , all the features were normalized except the target variable which was 	dichotomous (Values '1' and '0’).</a:t>
            </a:r>
            <a:endParaRPr lang="en-GB" sz="14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5. 	</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Oversampling of Minority class because of the data being too expensive, If under sampling of majority class was implied, 	otherwise, we would have lost too much of data. That’s why o oversample the minority class was carried out using SMOTE.</a:t>
            </a:r>
            <a:endParaRPr lang="en-GB" sz="14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marL="0" lvl="0" indent="0">
              <a:spcBef>
                <a:spcPts val="300"/>
              </a:spcBef>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6.	Models were built since  it’s a supervised classification problem. Five models were trained to evaluate performance of each of 	them: </a:t>
            </a: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a. Logistic Regression </a:t>
            </a: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b</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 Decision Tree </a:t>
            </a:r>
          </a:p>
          <a:p>
            <a:pPr marL="0" lvl="0" indent="0">
              <a:spcBef>
                <a:spcPts val="300"/>
              </a:spcBef>
              <a:buNone/>
              <a:tabLst>
                <a:tab pos="457200" algn="l"/>
              </a:tabLst>
            </a:pP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	c. Random Forest </a:t>
            </a: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d</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 Gradient Boost Classifier </a:t>
            </a: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e. KNN</a:t>
            </a:r>
          </a:p>
          <a:p>
            <a:pPr marL="0" lvl="0" indent="0">
              <a:spcBef>
                <a:spcPts val="300"/>
              </a:spcBef>
              <a:buNone/>
              <a:tabLst>
                <a:tab pos="457200" algn="l"/>
              </a:tabLst>
            </a:pPr>
            <a:endPar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endParaRPr>
          </a:p>
          <a:p>
            <a:pPr marL="0" lvl="0" indent="0">
              <a:spcBef>
                <a:spcPts val="300"/>
              </a:spcBef>
              <a:buNone/>
              <a:tabLst>
                <a:tab pos="457200" algn="l"/>
              </a:tabLst>
            </a:pPr>
            <a:r>
              <a:rPr lang="en-GB" sz="1400" dirty="0">
                <a:solidFill>
                  <a:schemeClr val="tx2"/>
                </a:solidFill>
                <a:latin typeface="Baloo 2" panose="03080502040302020200" pitchFamily="66" charset="77"/>
                <a:ea typeface="Times New Roman" panose="02020603050405020304" pitchFamily="18" charset="0"/>
                <a:cs typeface="Baloo 2" panose="03080502040302020200" pitchFamily="66" charset="77"/>
              </a:rPr>
              <a:t>          Core focus was </a:t>
            </a:r>
            <a:r>
              <a:rPr lang="en-GB" sz="1400" dirty="0">
                <a:solidFill>
                  <a:schemeClr val="tx2"/>
                </a:solidFill>
                <a:effectLst/>
                <a:latin typeface="Baloo 2" panose="03080502040302020200" pitchFamily="66" charset="77"/>
                <a:ea typeface="Times New Roman" panose="02020603050405020304" pitchFamily="18" charset="0"/>
                <a:cs typeface="Baloo 2" panose="03080502040302020200" pitchFamily="66" charset="77"/>
              </a:rPr>
              <a:t>on metrics like precision, recall and ROC-AUC curve due to imbalanced data.</a:t>
            </a:r>
            <a:endParaRPr lang="en-GB" sz="1400" dirty="0">
              <a:solidFill>
                <a:schemeClr val="tx2"/>
              </a:solidFill>
              <a:effectLst/>
              <a:latin typeface="Baloo 2" panose="03080502040302020200" pitchFamily="66" charset="77"/>
              <a:ea typeface="Calibri" panose="020F0502020204030204" pitchFamily="34" charset="0"/>
              <a:cs typeface="Baloo 2" panose="03080502040302020200" pitchFamily="66" charset="77"/>
            </a:endParaRPr>
          </a:p>
          <a:p>
            <a:pPr marL="0" indent="0">
              <a:buNone/>
            </a:pPr>
            <a:endParaRPr lang="en-US" sz="11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94234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804</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Baloo 2</vt:lpstr>
      <vt:lpstr>Calibri</vt:lpstr>
      <vt:lpstr>Calibri Light</vt:lpstr>
      <vt:lpstr>Office Theme</vt:lpstr>
      <vt:lpstr>Micro-Financing Defaulter Model</vt:lpstr>
      <vt:lpstr>Problem Statement</vt:lpstr>
      <vt:lpstr>Business Problem Framing </vt:lpstr>
      <vt:lpstr> Domain Problem   </vt:lpstr>
      <vt:lpstr>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Aneeta kallur</dc:creator>
  <cp:lastModifiedBy>Aneeta kallur</cp:lastModifiedBy>
  <cp:revision>1</cp:revision>
  <dcterms:created xsi:type="dcterms:W3CDTF">2022-10-29T17:02:52Z</dcterms:created>
  <dcterms:modified xsi:type="dcterms:W3CDTF">2022-10-29T22:46:22Z</dcterms:modified>
</cp:coreProperties>
</file>