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BF5CD-8164-4203-9E3F-4FEB9570F46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C3A720-856A-4374-9B63-84DF704B91B0}">
      <dgm:prSet/>
      <dgm:spPr/>
      <dgm:t>
        <a:bodyPr/>
        <a:lstStyle/>
        <a:p>
          <a:r>
            <a:rPr lang="en-US"/>
            <a:t>Checking the size of the dataset</a:t>
          </a:r>
        </a:p>
      </dgm:t>
    </dgm:pt>
    <dgm:pt modelId="{8E8D49E9-8C13-4C64-A698-1419D6A4DE3B}" type="parTrans" cxnId="{D169D3F6-D0FD-454C-9EAE-5287B122B7E5}">
      <dgm:prSet/>
      <dgm:spPr/>
      <dgm:t>
        <a:bodyPr/>
        <a:lstStyle/>
        <a:p>
          <a:endParaRPr lang="en-US"/>
        </a:p>
      </dgm:t>
    </dgm:pt>
    <dgm:pt modelId="{137646DF-C58D-4F85-A97B-D8742DE48289}" type="sibTrans" cxnId="{D169D3F6-D0FD-454C-9EAE-5287B122B7E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9428357-3946-4F31-AF5F-782103535291}">
      <dgm:prSet/>
      <dgm:spPr/>
      <dgm:t>
        <a:bodyPr/>
        <a:lstStyle/>
        <a:p>
          <a:r>
            <a:rPr lang="en-US"/>
            <a:t>Checking the summary statistics of the dataset</a:t>
          </a:r>
        </a:p>
      </dgm:t>
    </dgm:pt>
    <dgm:pt modelId="{505A9793-DD8E-40E9-9364-DB500A89D743}" type="parTrans" cxnId="{EAA67FC8-D325-455D-9DD4-FDF309DBE52A}">
      <dgm:prSet/>
      <dgm:spPr/>
      <dgm:t>
        <a:bodyPr/>
        <a:lstStyle/>
        <a:p>
          <a:endParaRPr lang="en-US"/>
        </a:p>
      </dgm:t>
    </dgm:pt>
    <dgm:pt modelId="{DA78B66F-2199-4407-9C48-2FCC8948BAE2}" type="sibTrans" cxnId="{EAA67FC8-D325-455D-9DD4-FDF309DBE52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76A64F4-7B1A-416A-B6E2-76D92DADBDB3}">
      <dgm:prSet/>
      <dgm:spPr/>
      <dgm:t>
        <a:bodyPr/>
        <a:lstStyle/>
        <a:p>
          <a:r>
            <a:rPr lang="en-US"/>
            <a:t>Checking the data types and null values</a:t>
          </a:r>
        </a:p>
      </dgm:t>
    </dgm:pt>
    <dgm:pt modelId="{AF8B57F5-5B42-41DF-AC73-09D0E7829B8E}" type="parTrans" cxnId="{F569CE44-CDBE-4E4D-AA9C-66DE282B0484}">
      <dgm:prSet/>
      <dgm:spPr/>
      <dgm:t>
        <a:bodyPr/>
        <a:lstStyle/>
        <a:p>
          <a:endParaRPr lang="en-US"/>
        </a:p>
      </dgm:t>
    </dgm:pt>
    <dgm:pt modelId="{CD825D15-B4B3-4CB3-AA42-B96CDF592044}" type="sibTrans" cxnId="{F569CE44-CDBE-4E4D-AA9C-66DE282B04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25D261-C70B-473E-9356-C49C9AE7C40B}">
      <dgm:prSet/>
      <dgm:spPr/>
      <dgm:t>
        <a:bodyPr/>
        <a:lstStyle/>
        <a:p>
          <a:r>
            <a:rPr lang="en-US" dirty="0"/>
            <a:t>Imputing NULL values</a:t>
          </a:r>
        </a:p>
      </dgm:t>
    </dgm:pt>
    <dgm:pt modelId="{3B1434EA-1A2A-4A7F-889F-FAB5ABCEEE0F}" type="parTrans" cxnId="{A3AB0CB3-5638-4A43-AE3A-46998CDDD2ED}">
      <dgm:prSet/>
      <dgm:spPr/>
      <dgm:t>
        <a:bodyPr/>
        <a:lstStyle/>
        <a:p>
          <a:endParaRPr lang="en-US"/>
        </a:p>
      </dgm:t>
    </dgm:pt>
    <dgm:pt modelId="{0335631A-417B-4957-AC10-F0A22FA7680E}" type="sibTrans" cxnId="{A3AB0CB3-5638-4A43-AE3A-46998CDDD2E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24AB76D-C57C-49FD-8C77-18BF5989EC7E}">
      <dgm:prSet/>
      <dgm:spPr/>
      <dgm:t>
        <a:bodyPr/>
        <a:lstStyle/>
        <a:p>
          <a:r>
            <a:rPr lang="en-US" dirty="0"/>
            <a:t>Data Standardization</a:t>
          </a:r>
        </a:p>
      </dgm:t>
    </dgm:pt>
    <dgm:pt modelId="{C6BE237F-C03C-4CF3-93AC-809CD8248C3B}" type="parTrans" cxnId="{4ED5C8F3-F192-4D6C-AC62-2323AB2C573E}">
      <dgm:prSet/>
      <dgm:spPr/>
      <dgm:t>
        <a:bodyPr/>
        <a:lstStyle/>
        <a:p>
          <a:endParaRPr lang="en-US"/>
        </a:p>
      </dgm:t>
    </dgm:pt>
    <dgm:pt modelId="{DB5CAE75-1E1C-4463-BFC9-8E5DC6FF3B41}" type="sibTrans" cxnId="{4ED5C8F3-F192-4D6C-AC62-2323AB2C573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D508A6D-43D5-467E-982B-BADE7B04303E}">
      <dgm:prSet/>
      <dgm:spPr/>
      <dgm:t>
        <a:bodyPr/>
        <a:lstStyle/>
        <a:p>
          <a:r>
            <a:rPr lang="en-US"/>
            <a:t>Dropping columns which aren’t important</a:t>
          </a:r>
        </a:p>
      </dgm:t>
    </dgm:pt>
    <dgm:pt modelId="{D3CEF5F8-D018-4B33-8502-1A19A240A2CC}" type="parTrans" cxnId="{BE5EC816-EFDC-4C55-9D36-0FC4E57CA58C}">
      <dgm:prSet/>
      <dgm:spPr/>
      <dgm:t>
        <a:bodyPr/>
        <a:lstStyle/>
        <a:p>
          <a:endParaRPr lang="en-US"/>
        </a:p>
      </dgm:t>
    </dgm:pt>
    <dgm:pt modelId="{967B1190-B515-4F65-A0DB-B43111CFF538}" type="sibTrans" cxnId="{BE5EC816-EFDC-4C55-9D36-0FC4E57CA58C}">
      <dgm:prSet phldrT="6" phldr="0"/>
      <dgm:spPr/>
      <dgm:t>
        <a:bodyPr/>
        <a:lstStyle/>
        <a:p>
          <a:r>
            <a:rPr lang="en-US"/>
            <a:t>6</a:t>
          </a:r>
          <a:endParaRPr lang="en-US" dirty="0"/>
        </a:p>
      </dgm:t>
    </dgm:pt>
    <dgm:pt modelId="{DE06BCFE-BE71-4942-A292-AEA21369E671}" type="pres">
      <dgm:prSet presAssocID="{A9FBF5CD-8164-4203-9E3F-4FEB9570F466}" presName="Name0" presStyleCnt="0">
        <dgm:presLayoutVars>
          <dgm:animLvl val="lvl"/>
          <dgm:resizeHandles val="exact"/>
        </dgm:presLayoutVars>
      </dgm:prSet>
      <dgm:spPr/>
    </dgm:pt>
    <dgm:pt modelId="{A055DE00-88E1-C64A-B93E-0153A2A4BAF7}" type="pres">
      <dgm:prSet presAssocID="{89C3A720-856A-4374-9B63-84DF704B91B0}" presName="compositeNode" presStyleCnt="0">
        <dgm:presLayoutVars>
          <dgm:bulletEnabled val="1"/>
        </dgm:presLayoutVars>
      </dgm:prSet>
      <dgm:spPr/>
    </dgm:pt>
    <dgm:pt modelId="{C9F2F00F-A9F2-B346-AB35-EDA74BEA455C}" type="pres">
      <dgm:prSet presAssocID="{89C3A720-856A-4374-9B63-84DF704B91B0}" presName="bgRect" presStyleLbl="bgAccFollowNode1" presStyleIdx="0" presStyleCnt="6"/>
      <dgm:spPr/>
    </dgm:pt>
    <dgm:pt modelId="{20FA7729-CBA9-F84A-82AE-DFD73869A06A}" type="pres">
      <dgm:prSet presAssocID="{137646DF-C58D-4F85-A97B-D8742DE48289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37C26BD9-9859-7342-8C2B-E7A5587D519C}" type="pres">
      <dgm:prSet presAssocID="{89C3A720-856A-4374-9B63-84DF704B91B0}" presName="bottomLine" presStyleLbl="alignNode1" presStyleIdx="1" presStyleCnt="12">
        <dgm:presLayoutVars/>
      </dgm:prSet>
      <dgm:spPr/>
    </dgm:pt>
    <dgm:pt modelId="{B5874292-0622-E040-B32E-0C6001DD9BC9}" type="pres">
      <dgm:prSet presAssocID="{89C3A720-856A-4374-9B63-84DF704B91B0}" presName="nodeText" presStyleLbl="bgAccFollowNode1" presStyleIdx="0" presStyleCnt="6">
        <dgm:presLayoutVars>
          <dgm:bulletEnabled val="1"/>
        </dgm:presLayoutVars>
      </dgm:prSet>
      <dgm:spPr/>
    </dgm:pt>
    <dgm:pt modelId="{A99286B7-500A-1F43-AC35-8D2B574BD2AE}" type="pres">
      <dgm:prSet presAssocID="{137646DF-C58D-4F85-A97B-D8742DE48289}" presName="sibTrans" presStyleCnt="0"/>
      <dgm:spPr/>
    </dgm:pt>
    <dgm:pt modelId="{5082A366-0900-F742-A351-E133C817F712}" type="pres">
      <dgm:prSet presAssocID="{C9428357-3946-4F31-AF5F-782103535291}" presName="compositeNode" presStyleCnt="0">
        <dgm:presLayoutVars>
          <dgm:bulletEnabled val="1"/>
        </dgm:presLayoutVars>
      </dgm:prSet>
      <dgm:spPr/>
    </dgm:pt>
    <dgm:pt modelId="{F7D9C7A0-1DB0-E84B-80AF-F8A2C36E06E2}" type="pres">
      <dgm:prSet presAssocID="{C9428357-3946-4F31-AF5F-782103535291}" presName="bgRect" presStyleLbl="bgAccFollowNode1" presStyleIdx="1" presStyleCnt="6"/>
      <dgm:spPr/>
    </dgm:pt>
    <dgm:pt modelId="{EB27312C-5BE6-A34D-A190-2D609C912683}" type="pres">
      <dgm:prSet presAssocID="{DA78B66F-2199-4407-9C48-2FCC8948BAE2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8641BE2E-6A4D-A940-A5D2-2D8E976EA739}" type="pres">
      <dgm:prSet presAssocID="{C9428357-3946-4F31-AF5F-782103535291}" presName="bottomLine" presStyleLbl="alignNode1" presStyleIdx="3" presStyleCnt="12">
        <dgm:presLayoutVars/>
      </dgm:prSet>
      <dgm:spPr/>
    </dgm:pt>
    <dgm:pt modelId="{423D7BEB-52E0-2849-915A-17B938A7AA7C}" type="pres">
      <dgm:prSet presAssocID="{C9428357-3946-4F31-AF5F-782103535291}" presName="nodeText" presStyleLbl="bgAccFollowNode1" presStyleIdx="1" presStyleCnt="6">
        <dgm:presLayoutVars>
          <dgm:bulletEnabled val="1"/>
        </dgm:presLayoutVars>
      </dgm:prSet>
      <dgm:spPr/>
    </dgm:pt>
    <dgm:pt modelId="{6FCDBACF-73D6-D845-9360-E98191E87867}" type="pres">
      <dgm:prSet presAssocID="{DA78B66F-2199-4407-9C48-2FCC8948BAE2}" presName="sibTrans" presStyleCnt="0"/>
      <dgm:spPr/>
    </dgm:pt>
    <dgm:pt modelId="{BFAC9FEA-21B0-6049-BAC1-15651C67B894}" type="pres">
      <dgm:prSet presAssocID="{876A64F4-7B1A-416A-B6E2-76D92DADBDB3}" presName="compositeNode" presStyleCnt="0">
        <dgm:presLayoutVars>
          <dgm:bulletEnabled val="1"/>
        </dgm:presLayoutVars>
      </dgm:prSet>
      <dgm:spPr/>
    </dgm:pt>
    <dgm:pt modelId="{DC557A61-B026-B44C-88DE-1E3CDA2CFB7D}" type="pres">
      <dgm:prSet presAssocID="{876A64F4-7B1A-416A-B6E2-76D92DADBDB3}" presName="bgRect" presStyleLbl="bgAccFollowNode1" presStyleIdx="2" presStyleCnt="6"/>
      <dgm:spPr/>
    </dgm:pt>
    <dgm:pt modelId="{4855FDF5-C650-9B42-83F5-A20E79A8E4FA}" type="pres">
      <dgm:prSet presAssocID="{CD825D15-B4B3-4CB3-AA42-B96CDF592044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A32EB12B-8AF9-1D43-B907-91B141F58CB3}" type="pres">
      <dgm:prSet presAssocID="{876A64F4-7B1A-416A-B6E2-76D92DADBDB3}" presName="bottomLine" presStyleLbl="alignNode1" presStyleIdx="5" presStyleCnt="12">
        <dgm:presLayoutVars/>
      </dgm:prSet>
      <dgm:spPr/>
    </dgm:pt>
    <dgm:pt modelId="{59029082-581A-DC44-B7D6-0881D037C1DE}" type="pres">
      <dgm:prSet presAssocID="{876A64F4-7B1A-416A-B6E2-76D92DADBDB3}" presName="nodeText" presStyleLbl="bgAccFollowNode1" presStyleIdx="2" presStyleCnt="6">
        <dgm:presLayoutVars>
          <dgm:bulletEnabled val="1"/>
        </dgm:presLayoutVars>
      </dgm:prSet>
      <dgm:spPr/>
    </dgm:pt>
    <dgm:pt modelId="{B4ECDE6C-3ED0-CC4A-919E-D071596F3DCC}" type="pres">
      <dgm:prSet presAssocID="{CD825D15-B4B3-4CB3-AA42-B96CDF592044}" presName="sibTrans" presStyleCnt="0"/>
      <dgm:spPr/>
    </dgm:pt>
    <dgm:pt modelId="{D00A1BA0-B134-C145-9855-C9C59468552E}" type="pres">
      <dgm:prSet presAssocID="{F725D261-C70B-473E-9356-C49C9AE7C40B}" presName="compositeNode" presStyleCnt="0">
        <dgm:presLayoutVars>
          <dgm:bulletEnabled val="1"/>
        </dgm:presLayoutVars>
      </dgm:prSet>
      <dgm:spPr/>
    </dgm:pt>
    <dgm:pt modelId="{67F43A91-8256-514F-B727-EF263C49D46E}" type="pres">
      <dgm:prSet presAssocID="{F725D261-C70B-473E-9356-C49C9AE7C40B}" presName="bgRect" presStyleLbl="bgAccFollowNode1" presStyleIdx="3" presStyleCnt="6"/>
      <dgm:spPr/>
    </dgm:pt>
    <dgm:pt modelId="{F142738C-A21A-6348-8E93-87CE5B70DA86}" type="pres">
      <dgm:prSet presAssocID="{0335631A-417B-4957-AC10-F0A22FA7680E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5378F1C6-51CC-D34E-B56C-2EF5225F8EE6}" type="pres">
      <dgm:prSet presAssocID="{F725D261-C70B-473E-9356-C49C9AE7C40B}" presName="bottomLine" presStyleLbl="alignNode1" presStyleIdx="7" presStyleCnt="12">
        <dgm:presLayoutVars/>
      </dgm:prSet>
      <dgm:spPr/>
    </dgm:pt>
    <dgm:pt modelId="{4E3C1A7C-C491-A04C-B116-F8F2ABF9C9B2}" type="pres">
      <dgm:prSet presAssocID="{F725D261-C70B-473E-9356-C49C9AE7C40B}" presName="nodeText" presStyleLbl="bgAccFollowNode1" presStyleIdx="3" presStyleCnt="6">
        <dgm:presLayoutVars>
          <dgm:bulletEnabled val="1"/>
        </dgm:presLayoutVars>
      </dgm:prSet>
      <dgm:spPr/>
    </dgm:pt>
    <dgm:pt modelId="{0F99A701-5ACE-E74E-B688-863983180F96}" type="pres">
      <dgm:prSet presAssocID="{0335631A-417B-4957-AC10-F0A22FA7680E}" presName="sibTrans" presStyleCnt="0"/>
      <dgm:spPr/>
    </dgm:pt>
    <dgm:pt modelId="{DFE3E5F3-58BC-A34A-B53D-0A9746F274E6}" type="pres">
      <dgm:prSet presAssocID="{724AB76D-C57C-49FD-8C77-18BF5989EC7E}" presName="compositeNode" presStyleCnt="0">
        <dgm:presLayoutVars>
          <dgm:bulletEnabled val="1"/>
        </dgm:presLayoutVars>
      </dgm:prSet>
      <dgm:spPr/>
    </dgm:pt>
    <dgm:pt modelId="{584EDEBA-ADC6-CF46-BF97-63F19EFFB138}" type="pres">
      <dgm:prSet presAssocID="{724AB76D-C57C-49FD-8C77-18BF5989EC7E}" presName="bgRect" presStyleLbl="bgAccFollowNode1" presStyleIdx="4" presStyleCnt="6"/>
      <dgm:spPr/>
    </dgm:pt>
    <dgm:pt modelId="{05C798BC-08BF-AD4B-8104-71395BFD95EC}" type="pres">
      <dgm:prSet presAssocID="{DB5CAE75-1E1C-4463-BFC9-8E5DC6FF3B41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56C80AC0-8C1A-AB4B-B755-1D21B2E3BB2A}" type="pres">
      <dgm:prSet presAssocID="{724AB76D-C57C-49FD-8C77-18BF5989EC7E}" presName="bottomLine" presStyleLbl="alignNode1" presStyleIdx="9" presStyleCnt="12">
        <dgm:presLayoutVars/>
      </dgm:prSet>
      <dgm:spPr/>
    </dgm:pt>
    <dgm:pt modelId="{9E7E9C6E-BCA7-2549-9B24-809EEE438CA9}" type="pres">
      <dgm:prSet presAssocID="{724AB76D-C57C-49FD-8C77-18BF5989EC7E}" presName="nodeText" presStyleLbl="bgAccFollowNode1" presStyleIdx="4" presStyleCnt="6">
        <dgm:presLayoutVars>
          <dgm:bulletEnabled val="1"/>
        </dgm:presLayoutVars>
      </dgm:prSet>
      <dgm:spPr/>
    </dgm:pt>
    <dgm:pt modelId="{93F7B4DF-2EBF-7447-A0D9-BF4868BB6A08}" type="pres">
      <dgm:prSet presAssocID="{DB5CAE75-1E1C-4463-BFC9-8E5DC6FF3B41}" presName="sibTrans" presStyleCnt="0"/>
      <dgm:spPr/>
    </dgm:pt>
    <dgm:pt modelId="{0083AE8C-6B1C-3A49-AD7F-77786704F79F}" type="pres">
      <dgm:prSet presAssocID="{5D508A6D-43D5-467E-982B-BADE7B04303E}" presName="compositeNode" presStyleCnt="0">
        <dgm:presLayoutVars>
          <dgm:bulletEnabled val="1"/>
        </dgm:presLayoutVars>
      </dgm:prSet>
      <dgm:spPr/>
    </dgm:pt>
    <dgm:pt modelId="{406EEAD8-F34B-8144-AA0C-C91A822BF009}" type="pres">
      <dgm:prSet presAssocID="{5D508A6D-43D5-467E-982B-BADE7B04303E}" presName="bgRect" presStyleLbl="bgAccFollowNode1" presStyleIdx="5" presStyleCnt="6"/>
      <dgm:spPr/>
    </dgm:pt>
    <dgm:pt modelId="{299440AF-01AE-314B-AF1F-A3030141A974}" type="pres">
      <dgm:prSet presAssocID="{967B1190-B515-4F65-A0DB-B43111CFF538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5E1A564-A8DE-DD45-9322-ACE5596CB8B5}" type="pres">
      <dgm:prSet presAssocID="{5D508A6D-43D5-467E-982B-BADE7B04303E}" presName="bottomLine" presStyleLbl="alignNode1" presStyleIdx="11" presStyleCnt="12">
        <dgm:presLayoutVars/>
      </dgm:prSet>
      <dgm:spPr/>
    </dgm:pt>
    <dgm:pt modelId="{2BB79B82-EE16-C342-ADC6-0E99AFD75427}" type="pres">
      <dgm:prSet presAssocID="{5D508A6D-43D5-467E-982B-BADE7B04303E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7EB6CA0F-C719-C84E-84FF-D538F03A86E5}" type="presOf" srcId="{DB5CAE75-1E1C-4463-BFC9-8E5DC6FF3B41}" destId="{05C798BC-08BF-AD4B-8104-71395BFD95EC}" srcOrd="0" destOrd="0" presId="urn:microsoft.com/office/officeart/2016/7/layout/BasicLinearProcessNumbered"/>
    <dgm:cxn modelId="{BE5EC816-EFDC-4C55-9D36-0FC4E57CA58C}" srcId="{A9FBF5CD-8164-4203-9E3F-4FEB9570F466}" destId="{5D508A6D-43D5-467E-982B-BADE7B04303E}" srcOrd="5" destOrd="0" parTransId="{D3CEF5F8-D018-4B33-8502-1A19A240A2CC}" sibTransId="{967B1190-B515-4F65-A0DB-B43111CFF538}"/>
    <dgm:cxn modelId="{26AC8128-3BEB-7249-BE35-5219BEB7B80F}" type="presOf" srcId="{89C3A720-856A-4374-9B63-84DF704B91B0}" destId="{B5874292-0622-E040-B32E-0C6001DD9BC9}" srcOrd="1" destOrd="0" presId="urn:microsoft.com/office/officeart/2016/7/layout/BasicLinearProcessNumbered"/>
    <dgm:cxn modelId="{C69C573E-57D5-D548-B094-9D4663D54AAE}" type="presOf" srcId="{876A64F4-7B1A-416A-B6E2-76D92DADBDB3}" destId="{DC557A61-B026-B44C-88DE-1E3CDA2CFB7D}" srcOrd="0" destOrd="0" presId="urn:microsoft.com/office/officeart/2016/7/layout/BasicLinearProcessNumbered"/>
    <dgm:cxn modelId="{F569CE44-CDBE-4E4D-AA9C-66DE282B0484}" srcId="{A9FBF5CD-8164-4203-9E3F-4FEB9570F466}" destId="{876A64F4-7B1A-416A-B6E2-76D92DADBDB3}" srcOrd="2" destOrd="0" parTransId="{AF8B57F5-5B42-41DF-AC73-09D0E7829B8E}" sibTransId="{CD825D15-B4B3-4CB3-AA42-B96CDF592044}"/>
    <dgm:cxn modelId="{DD896E4C-160A-7448-93BC-58AF4849DBEC}" type="presOf" srcId="{DA78B66F-2199-4407-9C48-2FCC8948BAE2}" destId="{EB27312C-5BE6-A34D-A190-2D609C912683}" srcOrd="0" destOrd="0" presId="urn:microsoft.com/office/officeart/2016/7/layout/BasicLinearProcessNumbered"/>
    <dgm:cxn modelId="{14A3245E-AC44-A548-B54C-414F8F1362C7}" type="presOf" srcId="{CD825D15-B4B3-4CB3-AA42-B96CDF592044}" destId="{4855FDF5-C650-9B42-83F5-A20E79A8E4FA}" srcOrd="0" destOrd="0" presId="urn:microsoft.com/office/officeart/2016/7/layout/BasicLinearProcessNumbered"/>
    <dgm:cxn modelId="{5DC1C65E-42E4-894A-9788-D28327C2F031}" type="presOf" srcId="{137646DF-C58D-4F85-A97B-D8742DE48289}" destId="{20FA7729-CBA9-F84A-82AE-DFD73869A06A}" srcOrd="0" destOrd="0" presId="urn:microsoft.com/office/officeart/2016/7/layout/BasicLinearProcessNumbered"/>
    <dgm:cxn modelId="{B9860B74-8088-0B4E-83E0-CA821A5301AC}" type="presOf" srcId="{876A64F4-7B1A-416A-B6E2-76D92DADBDB3}" destId="{59029082-581A-DC44-B7D6-0881D037C1DE}" srcOrd="1" destOrd="0" presId="urn:microsoft.com/office/officeart/2016/7/layout/BasicLinearProcessNumbered"/>
    <dgm:cxn modelId="{5938E780-A86B-BF47-9171-0F3487B928EB}" type="presOf" srcId="{F725D261-C70B-473E-9356-C49C9AE7C40B}" destId="{67F43A91-8256-514F-B727-EF263C49D46E}" srcOrd="0" destOrd="0" presId="urn:microsoft.com/office/officeart/2016/7/layout/BasicLinearProcessNumbered"/>
    <dgm:cxn modelId="{7000818D-8BD5-DD49-A7F4-6B2AB2191F3E}" type="presOf" srcId="{F725D261-C70B-473E-9356-C49C9AE7C40B}" destId="{4E3C1A7C-C491-A04C-B116-F8F2ABF9C9B2}" srcOrd="1" destOrd="0" presId="urn:microsoft.com/office/officeart/2016/7/layout/BasicLinearProcessNumbered"/>
    <dgm:cxn modelId="{3984C991-8E81-694C-9069-E998C5788DE2}" type="presOf" srcId="{C9428357-3946-4F31-AF5F-782103535291}" destId="{F7D9C7A0-1DB0-E84B-80AF-F8A2C36E06E2}" srcOrd="0" destOrd="0" presId="urn:microsoft.com/office/officeart/2016/7/layout/BasicLinearProcessNumbered"/>
    <dgm:cxn modelId="{0CE30EA1-9950-2F4F-A0B4-D5CE237CBB7F}" type="presOf" srcId="{724AB76D-C57C-49FD-8C77-18BF5989EC7E}" destId="{584EDEBA-ADC6-CF46-BF97-63F19EFFB138}" srcOrd="0" destOrd="0" presId="urn:microsoft.com/office/officeart/2016/7/layout/BasicLinearProcessNumbered"/>
    <dgm:cxn modelId="{F59C78A3-7E24-9D41-9938-0A8DCF18ECD2}" type="presOf" srcId="{A9FBF5CD-8164-4203-9E3F-4FEB9570F466}" destId="{DE06BCFE-BE71-4942-A292-AEA21369E671}" srcOrd="0" destOrd="0" presId="urn:microsoft.com/office/officeart/2016/7/layout/BasicLinearProcessNumbered"/>
    <dgm:cxn modelId="{889850AF-CF2E-BE46-AB99-8EBED44D57E2}" type="presOf" srcId="{724AB76D-C57C-49FD-8C77-18BF5989EC7E}" destId="{9E7E9C6E-BCA7-2549-9B24-809EEE438CA9}" srcOrd="1" destOrd="0" presId="urn:microsoft.com/office/officeart/2016/7/layout/BasicLinearProcessNumbered"/>
    <dgm:cxn modelId="{A3AB0CB3-5638-4A43-AE3A-46998CDDD2ED}" srcId="{A9FBF5CD-8164-4203-9E3F-4FEB9570F466}" destId="{F725D261-C70B-473E-9356-C49C9AE7C40B}" srcOrd="3" destOrd="0" parTransId="{3B1434EA-1A2A-4A7F-889F-FAB5ABCEEE0F}" sibTransId="{0335631A-417B-4957-AC10-F0A22FA7680E}"/>
    <dgm:cxn modelId="{F0CE1CB9-2494-6744-A1ED-F3D922EA3B57}" type="presOf" srcId="{89C3A720-856A-4374-9B63-84DF704B91B0}" destId="{C9F2F00F-A9F2-B346-AB35-EDA74BEA455C}" srcOrd="0" destOrd="0" presId="urn:microsoft.com/office/officeart/2016/7/layout/BasicLinearProcessNumbered"/>
    <dgm:cxn modelId="{EAA67FC8-D325-455D-9DD4-FDF309DBE52A}" srcId="{A9FBF5CD-8164-4203-9E3F-4FEB9570F466}" destId="{C9428357-3946-4F31-AF5F-782103535291}" srcOrd="1" destOrd="0" parTransId="{505A9793-DD8E-40E9-9364-DB500A89D743}" sibTransId="{DA78B66F-2199-4407-9C48-2FCC8948BAE2}"/>
    <dgm:cxn modelId="{0CB0A4CB-479F-FD4A-AB06-A714338AF493}" type="presOf" srcId="{5D508A6D-43D5-467E-982B-BADE7B04303E}" destId="{406EEAD8-F34B-8144-AA0C-C91A822BF009}" srcOrd="0" destOrd="0" presId="urn:microsoft.com/office/officeart/2016/7/layout/BasicLinearProcessNumbered"/>
    <dgm:cxn modelId="{439CCCD7-29D5-D94D-9DA4-B58E54C21982}" type="presOf" srcId="{967B1190-B515-4F65-A0DB-B43111CFF538}" destId="{299440AF-01AE-314B-AF1F-A3030141A974}" srcOrd="0" destOrd="0" presId="urn:microsoft.com/office/officeart/2016/7/layout/BasicLinearProcessNumbered"/>
    <dgm:cxn modelId="{5672F4E4-3853-A449-BC62-FA16397C62AD}" type="presOf" srcId="{0335631A-417B-4957-AC10-F0A22FA7680E}" destId="{F142738C-A21A-6348-8E93-87CE5B70DA86}" srcOrd="0" destOrd="0" presId="urn:microsoft.com/office/officeart/2016/7/layout/BasicLinearProcessNumbered"/>
    <dgm:cxn modelId="{4DDB62E8-5DA8-E448-B5B2-0B814A8276BE}" type="presOf" srcId="{5D508A6D-43D5-467E-982B-BADE7B04303E}" destId="{2BB79B82-EE16-C342-ADC6-0E99AFD75427}" srcOrd="1" destOrd="0" presId="urn:microsoft.com/office/officeart/2016/7/layout/BasicLinearProcessNumbered"/>
    <dgm:cxn modelId="{221B11EB-F66D-D348-9A20-A72CF7B50F4F}" type="presOf" srcId="{C9428357-3946-4F31-AF5F-782103535291}" destId="{423D7BEB-52E0-2849-915A-17B938A7AA7C}" srcOrd="1" destOrd="0" presId="urn:microsoft.com/office/officeart/2016/7/layout/BasicLinearProcessNumbered"/>
    <dgm:cxn modelId="{4ED5C8F3-F192-4D6C-AC62-2323AB2C573E}" srcId="{A9FBF5CD-8164-4203-9E3F-4FEB9570F466}" destId="{724AB76D-C57C-49FD-8C77-18BF5989EC7E}" srcOrd="4" destOrd="0" parTransId="{C6BE237F-C03C-4CF3-93AC-809CD8248C3B}" sibTransId="{DB5CAE75-1E1C-4463-BFC9-8E5DC6FF3B41}"/>
    <dgm:cxn modelId="{D169D3F6-D0FD-454C-9EAE-5287B122B7E5}" srcId="{A9FBF5CD-8164-4203-9E3F-4FEB9570F466}" destId="{89C3A720-856A-4374-9B63-84DF704B91B0}" srcOrd="0" destOrd="0" parTransId="{8E8D49E9-8C13-4C64-A698-1419D6A4DE3B}" sibTransId="{137646DF-C58D-4F85-A97B-D8742DE48289}"/>
    <dgm:cxn modelId="{3C4081B4-32A2-D244-8242-49E3822F3702}" type="presParOf" srcId="{DE06BCFE-BE71-4942-A292-AEA21369E671}" destId="{A055DE00-88E1-C64A-B93E-0153A2A4BAF7}" srcOrd="0" destOrd="0" presId="urn:microsoft.com/office/officeart/2016/7/layout/BasicLinearProcessNumbered"/>
    <dgm:cxn modelId="{F1BBAF1C-00CB-304D-8BBA-E803D20BF8E4}" type="presParOf" srcId="{A055DE00-88E1-C64A-B93E-0153A2A4BAF7}" destId="{C9F2F00F-A9F2-B346-AB35-EDA74BEA455C}" srcOrd="0" destOrd="0" presId="urn:microsoft.com/office/officeart/2016/7/layout/BasicLinearProcessNumbered"/>
    <dgm:cxn modelId="{5A2F699B-DB45-AD45-9917-F0A867989737}" type="presParOf" srcId="{A055DE00-88E1-C64A-B93E-0153A2A4BAF7}" destId="{20FA7729-CBA9-F84A-82AE-DFD73869A06A}" srcOrd="1" destOrd="0" presId="urn:microsoft.com/office/officeart/2016/7/layout/BasicLinearProcessNumbered"/>
    <dgm:cxn modelId="{96327F67-B60B-244C-926E-F1671E6932BB}" type="presParOf" srcId="{A055DE00-88E1-C64A-B93E-0153A2A4BAF7}" destId="{37C26BD9-9859-7342-8C2B-E7A5587D519C}" srcOrd="2" destOrd="0" presId="urn:microsoft.com/office/officeart/2016/7/layout/BasicLinearProcessNumbered"/>
    <dgm:cxn modelId="{5B4AE778-CDF0-B746-8707-57440CB9197D}" type="presParOf" srcId="{A055DE00-88E1-C64A-B93E-0153A2A4BAF7}" destId="{B5874292-0622-E040-B32E-0C6001DD9BC9}" srcOrd="3" destOrd="0" presId="urn:microsoft.com/office/officeart/2016/7/layout/BasicLinearProcessNumbered"/>
    <dgm:cxn modelId="{C61D5161-3BD3-E245-BF55-9822B278A29D}" type="presParOf" srcId="{DE06BCFE-BE71-4942-A292-AEA21369E671}" destId="{A99286B7-500A-1F43-AC35-8D2B574BD2AE}" srcOrd="1" destOrd="0" presId="urn:microsoft.com/office/officeart/2016/7/layout/BasicLinearProcessNumbered"/>
    <dgm:cxn modelId="{D1B5F139-BC5D-4D4E-962E-1CADAEBF3131}" type="presParOf" srcId="{DE06BCFE-BE71-4942-A292-AEA21369E671}" destId="{5082A366-0900-F742-A351-E133C817F712}" srcOrd="2" destOrd="0" presId="urn:microsoft.com/office/officeart/2016/7/layout/BasicLinearProcessNumbered"/>
    <dgm:cxn modelId="{D1004811-F304-5548-B2CB-E8C560EA990C}" type="presParOf" srcId="{5082A366-0900-F742-A351-E133C817F712}" destId="{F7D9C7A0-1DB0-E84B-80AF-F8A2C36E06E2}" srcOrd="0" destOrd="0" presId="urn:microsoft.com/office/officeart/2016/7/layout/BasicLinearProcessNumbered"/>
    <dgm:cxn modelId="{1AC54BBB-408B-3B40-8F2D-B72E399E2C3B}" type="presParOf" srcId="{5082A366-0900-F742-A351-E133C817F712}" destId="{EB27312C-5BE6-A34D-A190-2D609C912683}" srcOrd="1" destOrd="0" presId="urn:microsoft.com/office/officeart/2016/7/layout/BasicLinearProcessNumbered"/>
    <dgm:cxn modelId="{B33712D2-0217-6241-8648-0074F5FD104C}" type="presParOf" srcId="{5082A366-0900-F742-A351-E133C817F712}" destId="{8641BE2E-6A4D-A940-A5D2-2D8E976EA739}" srcOrd="2" destOrd="0" presId="urn:microsoft.com/office/officeart/2016/7/layout/BasicLinearProcessNumbered"/>
    <dgm:cxn modelId="{83A83FD0-ACA4-6148-9ACB-32A933DA8892}" type="presParOf" srcId="{5082A366-0900-F742-A351-E133C817F712}" destId="{423D7BEB-52E0-2849-915A-17B938A7AA7C}" srcOrd="3" destOrd="0" presId="urn:microsoft.com/office/officeart/2016/7/layout/BasicLinearProcessNumbered"/>
    <dgm:cxn modelId="{399B5FFF-3817-2F4A-84DE-065C8CAB4772}" type="presParOf" srcId="{DE06BCFE-BE71-4942-A292-AEA21369E671}" destId="{6FCDBACF-73D6-D845-9360-E98191E87867}" srcOrd="3" destOrd="0" presId="urn:microsoft.com/office/officeart/2016/7/layout/BasicLinearProcessNumbered"/>
    <dgm:cxn modelId="{BFC1ED4F-2ACA-CF4D-885D-0BF7B60084D4}" type="presParOf" srcId="{DE06BCFE-BE71-4942-A292-AEA21369E671}" destId="{BFAC9FEA-21B0-6049-BAC1-15651C67B894}" srcOrd="4" destOrd="0" presId="urn:microsoft.com/office/officeart/2016/7/layout/BasicLinearProcessNumbered"/>
    <dgm:cxn modelId="{577222AF-CFEC-F045-8533-71FAD4470810}" type="presParOf" srcId="{BFAC9FEA-21B0-6049-BAC1-15651C67B894}" destId="{DC557A61-B026-B44C-88DE-1E3CDA2CFB7D}" srcOrd="0" destOrd="0" presId="urn:microsoft.com/office/officeart/2016/7/layout/BasicLinearProcessNumbered"/>
    <dgm:cxn modelId="{B4EB7E59-508E-F240-8E2B-846728122832}" type="presParOf" srcId="{BFAC9FEA-21B0-6049-BAC1-15651C67B894}" destId="{4855FDF5-C650-9B42-83F5-A20E79A8E4FA}" srcOrd="1" destOrd="0" presId="urn:microsoft.com/office/officeart/2016/7/layout/BasicLinearProcessNumbered"/>
    <dgm:cxn modelId="{F43903DB-191E-6B4A-A7D7-A740458CBE2C}" type="presParOf" srcId="{BFAC9FEA-21B0-6049-BAC1-15651C67B894}" destId="{A32EB12B-8AF9-1D43-B907-91B141F58CB3}" srcOrd="2" destOrd="0" presId="urn:microsoft.com/office/officeart/2016/7/layout/BasicLinearProcessNumbered"/>
    <dgm:cxn modelId="{9E3088BA-0F80-E447-88F5-0901F164EA7F}" type="presParOf" srcId="{BFAC9FEA-21B0-6049-BAC1-15651C67B894}" destId="{59029082-581A-DC44-B7D6-0881D037C1DE}" srcOrd="3" destOrd="0" presId="urn:microsoft.com/office/officeart/2016/7/layout/BasicLinearProcessNumbered"/>
    <dgm:cxn modelId="{8649B0E3-843A-E146-B959-B9C66EC59538}" type="presParOf" srcId="{DE06BCFE-BE71-4942-A292-AEA21369E671}" destId="{B4ECDE6C-3ED0-CC4A-919E-D071596F3DCC}" srcOrd="5" destOrd="0" presId="urn:microsoft.com/office/officeart/2016/7/layout/BasicLinearProcessNumbered"/>
    <dgm:cxn modelId="{84A62F6D-999D-574D-AAAC-ADB87B65AA0E}" type="presParOf" srcId="{DE06BCFE-BE71-4942-A292-AEA21369E671}" destId="{D00A1BA0-B134-C145-9855-C9C59468552E}" srcOrd="6" destOrd="0" presId="urn:microsoft.com/office/officeart/2016/7/layout/BasicLinearProcessNumbered"/>
    <dgm:cxn modelId="{A4C062FB-0A4C-EB41-8DE8-D1B4EA30C05F}" type="presParOf" srcId="{D00A1BA0-B134-C145-9855-C9C59468552E}" destId="{67F43A91-8256-514F-B727-EF263C49D46E}" srcOrd="0" destOrd="0" presId="urn:microsoft.com/office/officeart/2016/7/layout/BasicLinearProcessNumbered"/>
    <dgm:cxn modelId="{4B9E6ABB-3E1A-F948-BD36-AE31188ABE45}" type="presParOf" srcId="{D00A1BA0-B134-C145-9855-C9C59468552E}" destId="{F142738C-A21A-6348-8E93-87CE5B70DA86}" srcOrd="1" destOrd="0" presId="urn:microsoft.com/office/officeart/2016/7/layout/BasicLinearProcessNumbered"/>
    <dgm:cxn modelId="{32F3BC2F-167D-6F4A-93A7-706E65819DAB}" type="presParOf" srcId="{D00A1BA0-B134-C145-9855-C9C59468552E}" destId="{5378F1C6-51CC-D34E-B56C-2EF5225F8EE6}" srcOrd="2" destOrd="0" presId="urn:microsoft.com/office/officeart/2016/7/layout/BasicLinearProcessNumbered"/>
    <dgm:cxn modelId="{7EA06582-E8AF-5049-AAC9-69A68D2FBB98}" type="presParOf" srcId="{D00A1BA0-B134-C145-9855-C9C59468552E}" destId="{4E3C1A7C-C491-A04C-B116-F8F2ABF9C9B2}" srcOrd="3" destOrd="0" presId="urn:microsoft.com/office/officeart/2016/7/layout/BasicLinearProcessNumbered"/>
    <dgm:cxn modelId="{61EAB4A5-4B0B-2248-A537-74EAEDF5732D}" type="presParOf" srcId="{DE06BCFE-BE71-4942-A292-AEA21369E671}" destId="{0F99A701-5ACE-E74E-B688-863983180F96}" srcOrd="7" destOrd="0" presId="urn:microsoft.com/office/officeart/2016/7/layout/BasicLinearProcessNumbered"/>
    <dgm:cxn modelId="{9D9A2E69-1381-5B4B-8828-BEF313FD42DF}" type="presParOf" srcId="{DE06BCFE-BE71-4942-A292-AEA21369E671}" destId="{DFE3E5F3-58BC-A34A-B53D-0A9746F274E6}" srcOrd="8" destOrd="0" presId="urn:microsoft.com/office/officeart/2016/7/layout/BasicLinearProcessNumbered"/>
    <dgm:cxn modelId="{A10219C9-06C4-2F4B-B34F-BB2851CC167B}" type="presParOf" srcId="{DFE3E5F3-58BC-A34A-B53D-0A9746F274E6}" destId="{584EDEBA-ADC6-CF46-BF97-63F19EFFB138}" srcOrd="0" destOrd="0" presId="urn:microsoft.com/office/officeart/2016/7/layout/BasicLinearProcessNumbered"/>
    <dgm:cxn modelId="{76BFA009-C7B8-6348-A5E9-B7D8E85E9E46}" type="presParOf" srcId="{DFE3E5F3-58BC-A34A-B53D-0A9746F274E6}" destId="{05C798BC-08BF-AD4B-8104-71395BFD95EC}" srcOrd="1" destOrd="0" presId="urn:microsoft.com/office/officeart/2016/7/layout/BasicLinearProcessNumbered"/>
    <dgm:cxn modelId="{121319BA-0333-D044-B021-67C20DCF30A9}" type="presParOf" srcId="{DFE3E5F3-58BC-A34A-B53D-0A9746F274E6}" destId="{56C80AC0-8C1A-AB4B-B755-1D21B2E3BB2A}" srcOrd="2" destOrd="0" presId="urn:microsoft.com/office/officeart/2016/7/layout/BasicLinearProcessNumbered"/>
    <dgm:cxn modelId="{DFE6EE24-6A9B-864D-B2F5-2286A22093AA}" type="presParOf" srcId="{DFE3E5F3-58BC-A34A-B53D-0A9746F274E6}" destId="{9E7E9C6E-BCA7-2549-9B24-809EEE438CA9}" srcOrd="3" destOrd="0" presId="urn:microsoft.com/office/officeart/2016/7/layout/BasicLinearProcessNumbered"/>
    <dgm:cxn modelId="{22792394-4416-0846-9C8E-3C122DCE39CC}" type="presParOf" srcId="{DE06BCFE-BE71-4942-A292-AEA21369E671}" destId="{93F7B4DF-2EBF-7447-A0D9-BF4868BB6A08}" srcOrd="9" destOrd="0" presId="urn:microsoft.com/office/officeart/2016/7/layout/BasicLinearProcessNumbered"/>
    <dgm:cxn modelId="{ADEB1AEC-B970-BB44-BFCC-76BD54153F86}" type="presParOf" srcId="{DE06BCFE-BE71-4942-A292-AEA21369E671}" destId="{0083AE8C-6B1C-3A49-AD7F-77786704F79F}" srcOrd="10" destOrd="0" presId="urn:microsoft.com/office/officeart/2016/7/layout/BasicLinearProcessNumbered"/>
    <dgm:cxn modelId="{176C5B56-045A-2A47-9DB5-6B7D8AB4FE3F}" type="presParOf" srcId="{0083AE8C-6B1C-3A49-AD7F-77786704F79F}" destId="{406EEAD8-F34B-8144-AA0C-C91A822BF009}" srcOrd="0" destOrd="0" presId="urn:microsoft.com/office/officeart/2016/7/layout/BasicLinearProcessNumbered"/>
    <dgm:cxn modelId="{7ACF4B1A-3C66-6F4E-96C3-EF47D4172AE7}" type="presParOf" srcId="{0083AE8C-6B1C-3A49-AD7F-77786704F79F}" destId="{299440AF-01AE-314B-AF1F-A3030141A974}" srcOrd="1" destOrd="0" presId="urn:microsoft.com/office/officeart/2016/7/layout/BasicLinearProcessNumbered"/>
    <dgm:cxn modelId="{12119ED0-629A-F14E-9883-48B2645CA3D2}" type="presParOf" srcId="{0083AE8C-6B1C-3A49-AD7F-77786704F79F}" destId="{25E1A564-A8DE-DD45-9322-ACE5596CB8B5}" srcOrd="2" destOrd="0" presId="urn:microsoft.com/office/officeart/2016/7/layout/BasicLinearProcessNumbered"/>
    <dgm:cxn modelId="{3F0BAA3A-6ABD-3B49-B00C-41BE4EEC0078}" type="presParOf" srcId="{0083AE8C-6B1C-3A49-AD7F-77786704F79F}" destId="{2BB79B82-EE16-C342-ADC6-0E99AFD7542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F00F-A9F2-B346-AB35-EDA74BEA455C}">
      <dsp:nvSpPr>
        <dsp:cNvPr id="0" name=""/>
        <dsp:cNvSpPr/>
      </dsp:nvSpPr>
      <dsp:spPr>
        <a:xfrm>
          <a:off x="1302" y="120660"/>
          <a:ext cx="1640830" cy="22971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Checking the size of the dataset</a:t>
          </a:r>
        </a:p>
      </dsp:txBody>
      <dsp:txXfrm>
        <a:off x="1302" y="993581"/>
        <a:ext cx="1640830" cy="1378297"/>
      </dsp:txXfrm>
    </dsp:sp>
    <dsp:sp modelId="{20FA7729-CBA9-F84A-82AE-DFD73869A06A}">
      <dsp:nvSpPr>
        <dsp:cNvPr id="0" name=""/>
        <dsp:cNvSpPr/>
      </dsp:nvSpPr>
      <dsp:spPr>
        <a:xfrm>
          <a:off x="477143" y="350376"/>
          <a:ext cx="689148" cy="6891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78066" y="451299"/>
        <a:ext cx="487302" cy="487302"/>
      </dsp:txXfrm>
    </dsp:sp>
    <dsp:sp modelId="{37C26BD9-9859-7342-8C2B-E7A5587D519C}">
      <dsp:nvSpPr>
        <dsp:cNvPr id="0" name=""/>
        <dsp:cNvSpPr/>
      </dsp:nvSpPr>
      <dsp:spPr>
        <a:xfrm>
          <a:off x="1302" y="2417750"/>
          <a:ext cx="164083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D9C7A0-1DB0-E84B-80AF-F8A2C36E06E2}">
      <dsp:nvSpPr>
        <dsp:cNvPr id="0" name=""/>
        <dsp:cNvSpPr/>
      </dsp:nvSpPr>
      <dsp:spPr>
        <a:xfrm>
          <a:off x="1806216" y="120660"/>
          <a:ext cx="1640830" cy="22971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Checking the summary statistics of the dataset</a:t>
          </a:r>
        </a:p>
      </dsp:txBody>
      <dsp:txXfrm>
        <a:off x="1806216" y="993581"/>
        <a:ext cx="1640830" cy="1378297"/>
      </dsp:txXfrm>
    </dsp:sp>
    <dsp:sp modelId="{EB27312C-5BE6-A34D-A190-2D609C912683}">
      <dsp:nvSpPr>
        <dsp:cNvPr id="0" name=""/>
        <dsp:cNvSpPr/>
      </dsp:nvSpPr>
      <dsp:spPr>
        <a:xfrm>
          <a:off x="2282056" y="350376"/>
          <a:ext cx="689148" cy="6891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382979" y="451299"/>
        <a:ext cx="487302" cy="487302"/>
      </dsp:txXfrm>
    </dsp:sp>
    <dsp:sp modelId="{8641BE2E-6A4D-A940-A5D2-2D8E976EA739}">
      <dsp:nvSpPr>
        <dsp:cNvPr id="0" name=""/>
        <dsp:cNvSpPr/>
      </dsp:nvSpPr>
      <dsp:spPr>
        <a:xfrm>
          <a:off x="1806216" y="2417750"/>
          <a:ext cx="164083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57A61-B026-B44C-88DE-1E3CDA2CFB7D}">
      <dsp:nvSpPr>
        <dsp:cNvPr id="0" name=""/>
        <dsp:cNvSpPr/>
      </dsp:nvSpPr>
      <dsp:spPr>
        <a:xfrm>
          <a:off x="3611129" y="120660"/>
          <a:ext cx="1640830" cy="22971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Checking the data types and null values</a:t>
          </a:r>
        </a:p>
      </dsp:txBody>
      <dsp:txXfrm>
        <a:off x="3611129" y="993581"/>
        <a:ext cx="1640830" cy="1378297"/>
      </dsp:txXfrm>
    </dsp:sp>
    <dsp:sp modelId="{4855FDF5-C650-9B42-83F5-A20E79A8E4FA}">
      <dsp:nvSpPr>
        <dsp:cNvPr id="0" name=""/>
        <dsp:cNvSpPr/>
      </dsp:nvSpPr>
      <dsp:spPr>
        <a:xfrm>
          <a:off x="4086970" y="350376"/>
          <a:ext cx="689148" cy="6891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187893" y="451299"/>
        <a:ext cx="487302" cy="487302"/>
      </dsp:txXfrm>
    </dsp:sp>
    <dsp:sp modelId="{A32EB12B-8AF9-1D43-B907-91B141F58CB3}">
      <dsp:nvSpPr>
        <dsp:cNvPr id="0" name=""/>
        <dsp:cNvSpPr/>
      </dsp:nvSpPr>
      <dsp:spPr>
        <a:xfrm>
          <a:off x="3611129" y="2417750"/>
          <a:ext cx="164083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43A91-8256-514F-B727-EF263C49D46E}">
      <dsp:nvSpPr>
        <dsp:cNvPr id="0" name=""/>
        <dsp:cNvSpPr/>
      </dsp:nvSpPr>
      <dsp:spPr>
        <a:xfrm>
          <a:off x="5416043" y="120660"/>
          <a:ext cx="1640830" cy="22971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Imputing NULL values</a:t>
          </a:r>
        </a:p>
      </dsp:txBody>
      <dsp:txXfrm>
        <a:off x="5416043" y="993581"/>
        <a:ext cx="1640830" cy="1378297"/>
      </dsp:txXfrm>
    </dsp:sp>
    <dsp:sp modelId="{F142738C-A21A-6348-8E93-87CE5B70DA86}">
      <dsp:nvSpPr>
        <dsp:cNvPr id="0" name=""/>
        <dsp:cNvSpPr/>
      </dsp:nvSpPr>
      <dsp:spPr>
        <a:xfrm>
          <a:off x="5891884" y="350376"/>
          <a:ext cx="689148" cy="6891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992807" y="451299"/>
        <a:ext cx="487302" cy="487302"/>
      </dsp:txXfrm>
    </dsp:sp>
    <dsp:sp modelId="{5378F1C6-51CC-D34E-B56C-2EF5225F8EE6}">
      <dsp:nvSpPr>
        <dsp:cNvPr id="0" name=""/>
        <dsp:cNvSpPr/>
      </dsp:nvSpPr>
      <dsp:spPr>
        <a:xfrm>
          <a:off x="5416043" y="2417750"/>
          <a:ext cx="164083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4EDEBA-ADC6-CF46-BF97-63F19EFFB138}">
      <dsp:nvSpPr>
        <dsp:cNvPr id="0" name=""/>
        <dsp:cNvSpPr/>
      </dsp:nvSpPr>
      <dsp:spPr>
        <a:xfrm>
          <a:off x="7220957" y="120660"/>
          <a:ext cx="1640830" cy="229716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Standardization</a:t>
          </a:r>
        </a:p>
      </dsp:txBody>
      <dsp:txXfrm>
        <a:off x="7220957" y="993581"/>
        <a:ext cx="1640830" cy="1378297"/>
      </dsp:txXfrm>
    </dsp:sp>
    <dsp:sp modelId="{05C798BC-08BF-AD4B-8104-71395BFD95EC}">
      <dsp:nvSpPr>
        <dsp:cNvPr id="0" name=""/>
        <dsp:cNvSpPr/>
      </dsp:nvSpPr>
      <dsp:spPr>
        <a:xfrm>
          <a:off x="7696798" y="350376"/>
          <a:ext cx="689148" cy="689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797721" y="451299"/>
        <a:ext cx="487302" cy="487302"/>
      </dsp:txXfrm>
    </dsp:sp>
    <dsp:sp modelId="{56C80AC0-8C1A-AB4B-B755-1D21B2E3BB2A}">
      <dsp:nvSpPr>
        <dsp:cNvPr id="0" name=""/>
        <dsp:cNvSpPr/>
      </dsp:nvSpPr>
      <dsp:spPr>
        <a:xfrm>
          <a:off x="7220957" y="2417750"/>
          <a:ext cx="1640830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6EEAD8-F34B-8144-AA0C-C91A822BF009}">
      <dsp:nvSpPr>
        <dsp:cNvPr id="0" name=""/>
        <dsp:cNvSpPr/>
      </dsp:nvSpPr>
      <dsp:spPr>
        <a:xfrm>
          <a:off x="9025871" y="120660"/>
          <a:ext cx="1640830" cy="22971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926" tIns="330200" rIns="12792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Dropping columns which aren’t important</a:t>
          </a:r>
        </a:p>
      </dsp:txBody>
      <dsp:txXfrm>
        <a:off x="9025871" y="993581"/>
        <a:ext cx="1640830" cy="1378297"/>
      </dsp:txXfrm>
    </dsp:sp>
    <dsp:sp modelId="{299440AF-01AE-314B-AF1F-A3030141A974}">
      <dsp:nvSpPr>
        <dsp:cNvPr id="0" name=""/>
        <dsp:cNvSpPr/>
      </dsp:nvSpPr>
      <dsp:spPr>
        <a:xfrm>
          <a:off x="9501711" y="350376"/>
          <a:ext cx="689148" cy="6891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9" tIns="12700" rIns="53729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  <a:endParaRPr lang="en-US" sz="3300" kern="1200" dirty="0"/>
        </a:p>
      </dsp:txBody>
      <dsp:txXfrm>
        <a:off x="9602634" y="451299"/>
        <a:ext cx="487302" cy="487302"/>
      </dsp:txXfrm>
    </dsp:sp>
    <dsp:sp modelId="{25E1A564-A8DE-DD45-9322-ACE5596CB8B5}">
      <dsp:nvSpPr>
        <dsp:cNvPr id="0" name=""/>
        <dsp:cNvSpPr/>
      </dsp:nvSpPr>
      <dsp:spPr>
        <a:xfrm>
          <a:off x="9025871" y="2417750"/>
          <a:ext cx="164083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44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E0E49-4818-5504-F8DB-B96CDC7F5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30" y="743804"/>
            <a:ext cx="4963886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F338B-11F1-0328-27E1-91E2C4ACC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Anita </a:t>
            </a:r>
            <a:r>
              <a:rPr lang="en-US" dirty="0" err="1"/>
              <a:t>Tarangi</a:t>
            </a:r>
            <a:endParaRPr lang="en-US" dirty="0"/>
          </a:p>
        </p:txBody>
      </p:sp>
      <p:pic>
        <p:nvPicPr>
          <p:cNvPr id="4" name="Picture 3" descr="Colourful liquid art">
            <a:extLst>
              <a:ext uri="{FF2B5EF4-FFF2-40B4-BE49-F238E27FC236}">
                <a16:creationId xmlns:a16="http://schemas.microsoft.com/office/drawing/2014/main" id="{FBB4814B-519C-CFF0-6634-705758BCA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5" r="12761" b="1"/>
          <a:stretch/>
        </p:blipFill>
        <p:spPr>
          <a:xfrm>
            <a:off x="5349241" y="10"/>
            <a:ext cx="6842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5204A-5178-B6C1-819F-8A7421A1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F8307-198F-E9F9-79BD-B19E1C34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36" y="741035"/>
            <a:ext cx="6588668" cy="5358013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Anyone who has booked a flight ticket knows how unexpectedly the prices vary. The cheapest available ticket on a given flight gets more and less expensive over time. This usually happens as an attempt to maximize revenue based on -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of purchase patterns (making sure last-minute purchases are expensive)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Keeping the flight as full as they want it (raising prices on a flight which is filling up to reduce sales and hold back inventory for those expensive last-minute expensive purchases)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you must work on a project where you collect data of flight fares with other features and work to make a model to predict fares of flights. </a:t>
            </a:r>
          </a:p>
          <a:p>
            <a:pPr marL="0" indent="0">
              <a:lnSpc>
                <a:spcPts val="2400"/>
              </a:lnSpc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A0884-0FF0-73E9-95F5-425FF880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FC4A518-633A-2C81-7FC0-7ECDEF2CB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599165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2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864-F066-92CB-3A39-195EBF3D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Heatmap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CA4356EE-309A-1136-3D23-DB51FC3A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271714"/>
            <a:ext cx="9472613" cy="3827462"/>
          </a:xfrm>
        </p:spPr>
      </p:pic>
    </p:spTree>
    <p:extLst>
      <p:ext uri="{BB962C8B-B14F-4D97-AF65-F5344CB8AC3E}">
        <p14:creationId xmlns:p14="http://schemas.microsoft.com/office/powerpoint/2010/main" val="97509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5E161-6E80-2D5E-3F4F-0E489337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B9A-D6E2-BC94-42E3-2B4F793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exploration, cleaning, visualization is the basic steps, in which imbalanced data was identified and treated. And then, trained the model using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Regression, Polynomial, Random Forest,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Ridge, Lasso, </a:t>
            </a:r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predicted with different accuracy for every model, out of all the models, Random Forest has achieved with 98% accuracy rate.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200" i="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520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E22-EF4E-6924-5CF0-02D8339A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CA7D-7950-548B-7296-2BB75456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280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233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Segoe UI</vt:lpstr>
      <vt:lpstr>Symbol</vt:lpstr>
      <vt:lpstr>Times New Roman</vt:lpstr>
      <vt:lpstr>PrismaticVTI</vt:lpstr>
      <vt:lpstr>Flight Price Prediction</vt:lpstr>
      <vt:lpstr>Problem Statement</vt:lpstr>
      <vt:lpstr>Exploratory Data Analysis</vt:lpstr>
      <vt:lpstr>Heatmap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Classifier</dc:title>
  <dc:creator>Aneeta kallur</dc:creator>
  <cp:lastModifiedBy>Aneeta kallur</cp:lastModifiedBy>
  <cp:revision>4</cp:revision>
  <dcterms:created xsi:type="dcterms:W3CDTF">2022-12-02T16:15:31Z</dcterms:created>
  <dcterms:modified xsi:type="dcterms:W3CDTF">2023-01-20T18:45:32Z</dcterms:modified>
</cp:coreProperties>
</file>