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955E79-0424-1348-86B6-A3A30CC115F9}" v="31" dt="2022-10-20T17:58:45.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2"/>
  </p:normalViewPr>
  <p:slideViewPr>
    <p:cSldViewPr snapToGrid="0">
      <p:cViewPr varScale="1">
        <p:scale>
          <a:sx n="90" d="100"/>
          <a:sy n="90" d="100"/>
        </p:scale>
        <p:origin x="232"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FBF5CD-8164-4203-9E3F-4FEB9570F466}"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89C3A720-856A-4374-9B63-84DF704B91B0}">
      <dgm:prSet/>
      <dgm:spPr/>
      <dgm:t>
        <a:bodyPr/>
        <a:lstStyle/>
        <a:p>
          <a:r>
            <a:rPr lang="en-US"/>
            <a:t>Checking the size of the dataset</a:t>
          </a:r>
        </a:p>
      </dgm:t>
    </dgm:pt>
    <dgm:pt modelId="{8E8D49E9-8C13-4C64-A698-1419D6A4DE3B}" type="parTrans" cxnId="{D169D3F6-D0FD-454C-9EAE-5287B122B7E5}">
      <dgm:prSet/>
      <dgm:spPr/>
      <dgm:t>
        <a:bodyPr/>
        <a:lstStyle/>
        <a:p>
          <a:endParaRPr lang="en-US"/>
        </a:p>
      </dgm:t>
    </dgm:pt>
    <dgm:pt modelId="{137646DF-C58D-4F85-A97B-D8742DE48289}" type="sibTrans" cxnId="{D169D3F6-D0FD-454C-9EAE-5287B122B7E5}">
      <dgm:prSet phldrT="1" phldr="0"/>
      <dgm:spPr/>
      <dgm:t>
        <a:bodyPr/>
        <a:lstStyle/>
        <a:p>
          <a:r>
            <a:rPr lang="en-US"/>
            <a:t>1</a:t>
          </a:r>
        </a:p>
      </dgm:t>
    </dgm:pt>
    <dgm:pt modelId="{C9428357-3946-4F31-AF5F-782103535291}">
      <dgm:prSet/>
      <dgm:spPr/>
      <dgm:t>
        <a:bodyPr/>
        <a:lstStyle/>
        <a:p>
          <a:r>
            <a:rPr lang="en-US"/>
            <a:t>Checking the summary statistics of the dataset</a:t>
          </a:r>
        </a:p>
      </dgm:t>
    </dgm:pt>
    <dgm:pt modelId="{505A9793-DD8E-40E9-9364-DB500A89D743}" type="parTrans" cxnId="{EAA67FC8-D325-455D-9DD4-FDF309DBE52A}">
      <dgm:prSet/>
      <dgm:spPr/>
      <dgm:t>
        <a:bodyPr/>
        <a:lstStyle/>
        <a:p>
          <a:endParaRPr lang="en-US"/>
        </a:p>
      </dgm:t>
    </dgm:pt>
    <dgm:pt modelId="{DA78B66F-2199-4407-9C48-2FCC8948BAE2}" type="sibTrans" cxnId="{EAA67FC8-D325-455D-9DD4-FDF309DBE52A}">
      <dgm:prSet phldrT="2" phldr="0"/>
      <dgm:spPr/>
      <dgm:t>
        <a:bodyPr/>
        <a:lstStyle/>
        <a:p>
          <a:r>
            <a:rPr lang="en-US"/>
            <a:t>2</a:t>
          </a:r>
        </a:p>
      </dgm:t>
    </dgm:pt>
    <dgm:pt modelId="{876A64F4-7B1A-416A-B6E2-76D92DADBDB3}">
      <dgm:prSet/>
      <dgm:spPr/>
      <dgm:t>
        <a:bodyPr/>
        <a:lstStyle/>
        <a:p>
          <a:r>
            <a:rPr lang="en-US"/>
            <a:t>Checking the data types and null values</a:t>
          </a:r>
        </a:p>
      </dgm:t>
    </dgm:pt>
    <dgm:pt modelId="{AF8B57F5-5B42-41DF-AC73-09D0E7829B8E}" type="parTrans" cxnId="{F569CE44-CDBE-4E4D-AA9C-66DE282B0484}">
      <dgm:prSet/>
      <dgm:spPr/>
      <dgm:t>
        <a:bodyPr/>
        <a:lstStyle/>
        <a:p>
          <a:endParaRPr lang="en-US"/>
        </a:p>
      </dgm:t>
    </dgm:pt>
    <dgm:pt modelId="{CD825D15-B4B3-4CB3-AA42-B96CDF592044}" type="sibTrans" cxnId="{F569CE44-CDBE-4E4D-AA9C-66DE282B0484}">
      <dgm:prSet phldrT="3" phldr="0"/>
      <dgm:spPr/>
      <dgm:t>
        <a:bodyPr/>
        <a:lstStyle/>
        <a:p>
          <a:r>
            <a:rPr lang="en-US"/>
            <a:t>3</a:t>
          </a:r>
        </a:p>
      </dgm:t>
    </dgm:pt>
    <dgm:pt modelId="{F725D261-C70B-473E-9356-C49C9AE7C40B}">
      <dgm:prSet/>
      <dgm:spPr/>
      <dgm:t>
        <a:bodyPr/>
        <a:lstStyle/>
        <a:p>
          <a:r>
            <a:rPr lang="en-US"/>
            <a:t>Dropping NULL’S for columns above 15%</a:t>
          </a:r>
        </a:p>
      </dgm:t>
    </dgm:pt>
    <dgm:pt modelId="{3B1434EA-1A2A-4A7F-889F-FAB5ABCEEE0F}" type="parTrans" cxnId="{A3AB0CB3-5638-4A43-AE3A-46998CDDD2ED}">
      <dgm:prSet/>
      <dgm:spPr/>
      <dgm:t>
        <a:bodyPr/>
        <a:lstStyle/>
        <a:p>
          <a:endParaRPr lang="en-US"/>
        </a:p>
      </dgm:t>
    </dgm:pt>
    <dgm:pt modelId="{0335631A-417B-4957-AC10-F0A22FA7680E}" type="sibTrans" cxnId="{A3AB0CB3-5638-4A43-AE3A-46998CDDD2ED}">
      <dgm:prSet phldrT="4" phldr="0"/>
      <dgm:spPr/>
      <dgm:t>
        <a:bodyPr/>
        <a:lstStyle/>
        <a:p>
          <a:r>
            <a:rPr lang="en-US"/>
            <a:t>4</a:t>
          </a:r>
        </a:p>
      </dgm:t>
    </dgm:pt>
    <dgm:pt modelId="{724AB76D-C57C-49FD-8C77-18BF5989EC7E}">
      <dgm:prSet/>
      <dgm:spPr/>
      <dgm:t>
        <a:bodyPr/>
        <a:lstStyle/>
        <a:p>
          <a:r>
            <a:rPr lang="en-US"/>
            <a:t>Performing an Imputation for columns having null values below 15%</a:t>
          </a:r>
        </a:p>
      </dgm:t>
    </dgm:pt>
    <dgm:pt modelId="{C6BE237F-C03C-4CF3-93AC-809CD8248C3B}" type="parTrans" cxnId="{4ED5C8F3-F192-4D6C-AC62-2323AB2C573E}">
      <dgm:prSet/>
      <dgm:spPr/>
      <dgm:t>
        <a:bodyPr/>
        <a:lstStyle/>
        <a:p>
          <a:endParaRPr lang="en-US"/>
        </a:p>
      </dgm:t>
    </dgm:pt>
    <dgm:pt modelId="{DB5CAE75-1E1C-4463-BFC9-8E5DC6FF3B41}" type="sibTrans" cxnId="{4ED5C8F3-F192-4D6C-AC62-2323AB2C573E}">
      <dgm:prSet phldrT="5" phldr="0"/>
      <dgm:spPr/>
      <dgm:t>
        <a:bodyPr/>
        <a:lstStyle/>
        <a:p>
          <a:r>
            <a:rPr lang="en-US"/>
            <a:t>5</a:t>
          </a:r>
        </a:p>
      </dgm:t>
    </dgm:pt>
    <dgm:pt modelId="{5D508A6D-43D5-467E-982B-BADE7B04303E}">
      <dgm:prSet/>
      <dgm:spPr/>
      <dgm:t>
        <a:bodyPr/>
        <a:lstStyle/>
        <a:p>
          <a:r>
            <a:rPr lang="en-US"/>
            <a:t>Dropping columns which aren’t important</a:t>
          </a:r>
        </a:p>
      </dgm:t>
    </dgm:pt>
    <dgm:pt modelId="{D3CEF5F8-D018-4B33-8502-1A19A240A2CC}" type="parTrans" cxnId="{BE5EC816-EFDC-4C55-9D36-0FC4E57CA58C}">
      <dgm:prSet/>
      <dgm:spPr/>
      <dgm:t>
        <a:bodyPr/>
        <a:lstStyle/>
        <a:p>
          <a:endParaRPr lang="en-US"/>
        </a:p>
      </dgm:t>
    </dgm:pt>
    <dgm:pt modelId="{967B1190-B515-4F65-A0DB-B43111CFF538}" type="sibTrans" cxnId="{BE5EC816-EFDC-4C55-9D36-0FC4E57CA58C}">
      <dgm:prSet phldrT="6" phldr="0"/>
      <dgm:spPr/>
      <dgm:t>
        <a:bodyPr/>
        <a:lstStyle/>
        <a:p>
          <a:r>
            <a:rPr lang="en-US" dirty="0"/>
            <a:t>6</a:t>
          </a:r>
        </a:p>
      </dgm:t>
    </dgm:pt>
    <dgm:pt modelId="{A6ADB1F2-6E52-174B-B710-17BF066844C4}" type="pres">
      <dgm:prSet presAssocID="{A9FBF5CD-8164-4203-9E3F-4FEB9570F466}" presName="Name0" presStyleCnt="0">
        <dgm:presLayoutVars>
          <dgm:animLvl val="lvl"/>
          <dgm:resizeHandles val="exact"/>
        </dgm:presLayoutVars>
      </dgm:prSet>
      <dgm:spPr/>
    </dgm:pt>
    <dgm:pt modelId="{76B2F399-9D5E-534E-8D92-F438A302E240}" type="pres">
      <dgm:prSet presAssocID="{89C3A720-856A-4374-9B63-84DF704B91B0}" presName="compositeNode" presStyleCnt="0">
        <dgm:presLayoutVars>
          <dgm:bulletEnabled val="1"/>
        </dgm:presLayoutVars>
      </dgm:prSet>
      <dgm:spPr/>
    </dgm:pt>
    <dgm:pt modelId="{EAEC2EDD-6036-794E-B0D3-24DE3A3A4147}" type="pres">
      <dgm:prSet presAssocID="{89C3A720-856A-4374-9B63-84DF704B91B0}" presName="bgRect" presStyleLbl="bgAccFollowNode1" presStyleIdx="0" presStyleCnt="6"/>
      <dgm:spPr/>
    </dgm:pt>
    <dgm:pt modelId="{A75417FF-BF3F-3D43-A002-63F1594CCB4A}" type="pres">
      <dgm:prSet presAssocID="{137646DF-C58D-4F85-A97B-D8742DE48289}" presName="sibTransNodeCircle" presStyleLbl="alignNode1" presStyleIdx="0" presStyleCnt="12">
        <dgm:presLayoutVars>
          <dgm:chMax val="0"/>
          <dgm:bulletEnabled/>
        </dgm:presLayoutVars>
      </dgm:prSet>
      <dgm:spPr/>
    </dgm:pt>
    <dgm:pt modelId="{05009BAA-CC1A-CD49-BC8B-D0AB7780CCDA}" type="pres">
      <dgm:prSet presAssocID="{89C3A720-856A-4374-9B63-84DF704B91B0}" presName="bottomLine" presStyleLbl="alignNode1" presStyleIdx="1" presStyleCnt="12">
        <dgm:presLayoutVars/>
      </dgm:prSet>
      <dgm:spPr/>
    </dgm:pt>
    <dgm:pt modelId="{31DBC900-E4BB-6C40-B4E0-63EE6F3FBFC5}" type="pres">
      <dgm:prSet presAssocID="{89C3A720-856A-4374-9B63-84DF704B91B0}" presName="nodeText" presStyleLbl="bgAccFollowNode1" presStyleIdx="0" presStyleCnt="6">
        <dgm:presLayoutVars>
          <dgm:bulletEnabled val="1"/>
        </dgm:presLayoutVars>
      </dgm:prSet>
      <dgm:spPr/>
    </dgm:pt>
    <dgm:pt modelId="{36673F52-160F-E142-8310-152DEBCA91E3}" type="pres">
      <dgm:prSet presAssocID="{137646DF-C58D-4F85-A97B-D8742DE48289}" presName="sibTrans" presStyleCnt="0"/>
      <dgm:spPr/>
    </dgm:pt>
    <dgm:pt modelId="{FE90E824-A226-7745-AC8C-DD7054D99702}" type="pres">
      <dgm:prSet presAssocID="{C9428357-3946-4F31-AF5F-782103535291}" presName="compositeNode" presStyleCnt="0">
        <dgm:presLayoutVars>
          <dgm:bulletEnabled val="1"/>
        </dgm:presLayoutVars>
      </dgm:prSet>
      <dgm:spPr/>
    </dgm:pt>
    <dgm:pt modelId="{6F862ECC-B6B0-924E-9908-D62DC137875B}" type="pres">
      <dgm:prSet presAssocID="{C9428357-3946-4F31-AF5F-782103535291}" presName="bgRect" presStyleLbl="bgAccFollowNode1" presStyleIdx="1" presStyleCnt="6"/>
      <dgm:spPr/>
    </dgm:pt>
    <dgm:pt modelId="{83482061-AF63-6C4B-99FC-8E0BEAC522A1}" type="pres">
      <dgm:prSet presAssocID="{DA78B66F-2199-4407-9C48-2FCC8948BAE2}" presName="sibTransNodeCircle" presStyleLbl="alignNode1" presStyleIdx="2" presStyleCnt="12">
        <dgm:presLayoutVars>
          <dgm:chMax val="0"/>
          <dgm:bulletEnabled/>
        </dgm:presLayoutVars>
      </dgm:prSet>
      <dgm:spPr/>
    </dgm:pt>
    <dgm:pt modelId="{689B24BC-4B4A-2041-8771-500FE704B77C}" type="pres">
      <dgm:prSet presAssocID="{C9428357-3946-4F31-AF5F-782103535291}" presName="bottomLine" presStyleLbl="alignNode1" presStyleIdx="3" presStyleCnt="12">
        <dgm:presLayoutVars/>
      </dgm:prSet>
      <dgm:spPr/>
    </dgm:pt>
    <dgm:pt modelId="{122142D2-DBAF-AC46-9E6D-F98AC46D28B0}" type="pres">
      <dgm:prSet presAssocID="{C9428357-3946-4F31-AF5F-782103535291}" presName="nodeText" presStyleLbl="bgAccFollowNode1" presStyleIdx="1" presStyleCnt="6">
        <dgm:presLayoutVars>
          <dgm:bulletEnabled val="1"/>
        </dgm:presLayoutVars>
      </dgm:prSet>
      <dgm:spPr/>
    </dgm:pt>
    <dgm:pt modelId="{3A06F14E-CD82-8E4A-BEF8-D2DA51C9143E}" type="pres">
      <dgm:prSet presAssocID="{DA78B66F-2199-4407-9C48-2FCC8948BAE2}" presName="sibTrans" presStyleCnt="0"/>
      <dgm:spPr/>
    </dgm:pt>
    <dgm:pt modelId="{4B5130FD-9EA8-384A-919E-DCF7235FA800}" type="pres">
      <dgm:prSet presAssocID="{876A64F4-7B1A-416A-B6E2-76D92DADBDB3}" presName="compositeNode" presStyleCnt="0">
        <dgm:presLayoutVars>
          <dgm:bulletEnabled val="1"/>
        </dgm:presLayoutVars>
      </dgm:prSet>
      <dgm:spPr/>
    </dgm:pt>
    <dgm:pt modelId="{FABC5572-CD6F-E346-B687-70F8E0A86798}" type="pres">
      <dgm:prSet presAssocID="{876A64F4-7B1A-416A-B6E2-76D92DADBDB3}" presName="bgRect" presStyleLbl="bgAccFollowNode1" presStyleIdx="2" presStyleCnt="6"/>
      <dgm:spPr/>
    </dgm:pt>
    <dgm:pt modelId="{908C0826-A18C-9F4D-9299-C70C8CA47737}" type="pres">
      <dgm:prSet presAssocID="{CD825D15-B4B3-4CB3-AA42-B96CDF592044}" presName="sibTransNodeCircle" presStyleLbl="alignNode1" presStyleIdx="4" presStyleCnt="12">
        <dgm:presLayoutVars>
          <dgm:chMax val="0"/>
          <dgm:bulletEnabled/>
        </dgm:presLayoutVars>
      </dgm:prSet>
      <dgm:spPr/>
    </dgm:pt>
    <dgm:pt modelId="{7380D35F-70A5-AF4C-878D-421E432678E9}" type="pres">
      <dgm:prSet presAssocID="{876A64F4-7B1A-416A-B6E2-76D92DADBDB3}" presName="bottomLine" presStyleLbl="alignNode1" presStyleIdx="5" presStyleCnt="12">
        <dgm:presLayoutVars/>
      </dgm:prSet>
      <dgm:spPr/>
    </dgm:pt>
    <dgm:pt modelId="{0E38FBA1-5EB5-2446-A50A-66843739C7D3}" type="pres">
      <dgm:prSet presAssocID="{876A64F4-7B1A-416A-B6E2-76D92DADBDB3}" presName="nodeText" presStyleLbl="bgAccFollowNode1" presStyleIdx="2" presStyleCnt="6">
        <dgm:presLayoutVars>
          <dgm:bulletEnabled val="1"/>
        </dgm:presLayoutVars>
      </dgm:prSet>
      <dgm:spPr/>
    </dgm:pt>
    <dgm:pt modelId="{8DD5A923-72FE-3045-85D3-150D1E938798}" type="pres">
      <dgm:prSet presAssocID="{CD825D15-B4B3-4CB3-AA42-B96CDF592044}" presName="sibTrans" presStyleCnt="0"/>
      <dgm:spPr/>
    </dgm:pt>
    <dgm:pt modelId="{B58A8F82-AF05-A645-8303-7D253399003E}" type="pres">
      <dgm:prSet presAssocID="{F725D261-C70B-473E-9356-C49C9AE7C40B}" presName="compositeNode" presStyleCnt="0">
        <dgm:presLayoutVars>
          <dgm:bulletEnabled val="1"/>
        </dgm:presLayoutVars>
      </dgm:prSet>
      <dgm:spPr/>
    </dgm:pt>
    <dgm:pt modelId="{A815B82B-2950-BC42-9DB9-D70CA0FBCA2E}" type="pres">
      <dgm:prSet presAssocID="{F725D261-C70B-473E-9356-C49C9AE7C40B}" presName="bgRect" presStyleLbl="bgAccFollowNode1" presStyleIdx="3" presStyleCnt="6"/>
      <dgm:spPr/>
    </dgm:pt>
    <dgm:pt modelId="{72F39BFF-5D42-6742-8B16-8612428374A1}" type="pres">
      <dgm:prSet presAssocID="{0335631A-417B-4957-AC10-F0A22FA7680E}" presName="sibTransNodeCircle" presStyleLbl="alignNode1" presStyleIdx="6" presStyleCnt="12">
        <dgm:presLayoutVars>
          <dgm:chMax val="0"/>
          <dgm:bulletEnabled/>
        </dgm:presLayoutVars>
      </dgm:prSet>
      <dgm:spPr/>
    </dgm:pt>
    <dgm:pt modelId="{AB85613E-2A81-3148-B97F-D860A216DA0E}" type="pres">
      <dgm:prSet presAssocID="{F725D261-C70B-473E-9356-C49C9AE7C40B}" presName="bottomLine" presStyleLbl="alignNode1" presStyleIdx="7" presStyleCnt="12">
        <dgm:presLayoutVars/>
      </dgm:prSet>
      <dgm:spPr/>
    </dgm:pt>
    <dgm:pt modelId="{CD21A8FB-CBF1-874F-8588-481FCB65F5BA}" type="pres">
      <dgm:prSet presAssocID="{F725D261-C70B-473E-9356-C49C9AE7C40B}" presName="nodeText" presStyleLbl="bgAccFollowNode1" presStyleIdx="3" presStyleCnt="6">
        <dgm:presLayoutVars>
          <dgm:bulletEnabled val="1"/>
        </dgm:presLayoutVars>
      </dgm:prSet>
      <dgm:spPr/>
    </dgm:pt>
    <dgm:pt modelId="{7253CA6A-96BD-5A4F-AADC-6E22AB17846A}" type="pres">
      <dgm:prSet presAssocID="{0335631A-417B-4957-AC10-F0A22FA7680E}" presName="sibTrans" presStyleCnt="0"/>
      <dgm:spPr/>
    </dgm:pt>
    <dgm:pt modelId="{356104F0-05E3-5B43-AEE0-2E756F095370}" type="pres">
      <dgm:prSet presAssocID="{724AB76D-C57C-49FD-8C77-18BF5989EC7E}" presName="compositeNode" presStyleCnt="0">
        <dgm:presLayoutVars>
          <dgm:bulletEnabled val="1"/>
        </dgm:presLayoutVars>
      </dgm:prSet>
      <dgm:spPr/>
    </dgm:pt>
    <dgm:pt modelId="{87B8B9F7-C36D-654D-B79F-B26C30EAA47F}" type="pres">
      <dgm:prSet presAssocID="{724AB76D-C57C-49FD-8C77-18BF5989EC7E}" presName="bgRect" presStyleLbl="bgAccFollowNode1" presStyleIdx="4" presStyleCnt="6"/>
      <dgm:spPr/>
    </dgm:pt>
    <dgm:pt modelId="{98BF7C9D-2F4F-8341-A49D-46D3916B307C}" type="pres">
      <dgm:prSet presAssocID="{DB5CAE75-1E1C-4463-BFC9-8E5DC6FF3B41}" presName="sibTransNodeCircle" presStyleLbl="alignNode1" presStyleIdx="8" presStyleCnt="12">
        <dgm:presLayoutVars>
          <dgm:chMax val="0"/>
          <dgm:bulletEnabled/>
        </dgm:presLayoutVars>
      </dgm:prSet>
      <dgm:spPr/>
    </dgm:pt>
    <dgm:pt modelId="{531A650B-EF47-004E-9035-F94C03A40F05}" type="pres">
      <dgm:prSet presAssocID="{724AB76D-C57C-49FD-8C77-18BF5989EC7E}" presName="bottomLine" presStyleLbl="alignNode1" presStyleIdx="9" presStyleCnt="12">
        <dgm:presLayoutVars/>
      </dgm:prSet>
      <dgm:spPr/>
    </dgm:pt>
    <dgm:pt modelId="{99D0F64B-8534-7F4A-91CC-21B3F53C4FC4}" type="pres">
      <dgm:prSet presAssocID="{724AB76D-C57C-49FD-8C77-18BF5989EC7E}" presName="nodeText" presStyleLbl="bgAccFollowNode1" presStyleIdx="4" presStyleCnt="6">
        <dgm:presLayoutVars>
          <dgm:bulletEnabled val="1"/>
        </dgm:presLayoutVars>
      </dgm:prSet>
      <dgm:spPr/>
    </dgm:pt>
    <dgm:pt modelId="{E94CC7D2-5E16-074A-864B-448483921C16}" type="pres">
      <dgm:prSet presAssocID="{DB5CAE75-1E1C-4463-BFC9-8E5DC6FF3B41}" presName="sibTrans" presStyleCnt="0"/>
      <dgm:spPr/>
    </dgm:pt>
    <dgm:pt modelId="{3847AF50-528F-184B-962D-36A398E833E9}" type="pres">
      <dgm:prSet presAssocID="{5D508A6D-43D5-467E-982B-BADE7B04303E}" presName="compositeNode" presStyleCnt="0">
        <dgm:presLayoutVars>
          <dgm:bulletEnabled val="1"/>
        </dgm:presLayoutVars>
      </dgm:prSet>
      <dgm:spPr/>
    </dgm:pt>
    <dgm:pt modelId="{9EB61CB5-8ECE-5C4D-B533-4EC406650FF8}" type="pres">
      <dgm:prSet presAssocID="{5D508A6D-43D5-467E-982B-BADE7B04303E}" presName="bgRect" presStyleLbl="bgAccFollowNode1" presStyleIdx="5" presStyleCnt="6"/>
      <dgm:spPr/>
    </dgm:pt>
    <dgm:pt modelId="{23F6D6CE-68E5-834B-B4BD-4FB8D7076189}" type="pres">
      <dgm:prSet presAssocID="{967B1190-B515-4F65-A0DB-B43111CFF538}" presName="sibTransNodeCircle" presStyleLbl="alignNode1" presStyleIdx="10" presStyleCnt="12">
        <dgm:presLayoutVars>
          <dgm:chMax val="0"/>
          <dgm:bulletEnabled/>
        </dgm:presLayoutVars>
      </dgm:prSet>
      <dgm:spPr/>
    </dgm:pt>
    <dgm:pt modelId="{FC400C0A-553D-094E-846A-EE9FFBB3EAEE}" type="pres">
      <dgm:prSet presAssocID="{5D508A6D-43D5-467E-982B-BADE7B04303E}" presName="bottomLine" presStyleLbl="alignNode1" presStyleIdx="11" presStyleCnt="12">
        <dgm:presLayoutVars/>
      </dgm:prSet>
      <dgm:spPr/>
    </dgm:pt>
    <dgm:pt modelId="{1B4BD9B8-A530-F94C-98CD-30E487534DA5}" type="pres">
      <dgm:prSet presAssocID="{5D508A6D-43D5-467E-982B-BADE7B04303E}" presName="nodeText" presStyleLbl="bgAccFollowNode1" presStyleIdx="5" presStyleCnt="6">
        <dgm:presLayoutVars>
          <dgm:bulletEnabled val="1"/>
        </dgm:presLayoutVars>
      </dgm:prSet>
      <dgm:spPr/>
    </dgm:pt>
  </dgm:ptLst>
  <dgm:cxnLst>
    <dgm:cxn modelId="{46388308-5637-7849-87BF-3753299B7804}" type="presOf" srcId="{CD825D15-B4B3-4CB3-AA42-B96CDF592044}" destId="{908C0826-A18C-9F4D-9299-C70C8CA47737}" srcOrd="0" destOrd="0" presId="urn:microsoft.com/office/officeart/2016/7/layout/BasicLinearProcessNumbered"/>
    <dgm:cxn modelId="{3BC9B40D-D141-D143-8999-5199984BBB2F}" type="presOf" srcId="{89C3A720-856A-4374-9B63-84DF704B91B0}" destId="{31DBC900-E4BB-6C40-B4E0-63EE6F3FBFC5}" srcOrd="1" destOrd="0" presId="urn:microsoft.com/office/officeart/2016/7/layout/BasicLinearProcessNumbered"/>
    <dgm:cxn modelId="{69424515-B5D4-404E-9453-9462A2CCEEF1}" type="presOf" srcId="{876A64F4-7B1A-416A-B6E2-76D92DADBDB3}" destId="{FABC5572-CD6F-E346-B687-70F8E0A86798}" srcOrd="0" destOrd="0" presId="urn:microsoft.com/office/officeart/2016/7/layout/BasicLinearProcessNumbered"/>
    <dgm:cxn modelId="{BE5EC816-EFDC-4C55-9D36-0FC4E57CA58C}" srcId="{A9FBF5CD-8164-4203-9E3F-4FEB9570F466}" destId="{5D508A6D-43D5-467E-982B-BADE7B04303E}" srcOrd="5" destOrd="0" parTransId="{D3CEF5F8-D018-4B33-8502-1A19A240A2CC}" sibTransId="{967B1190-B515-4F65-A0DB-B43111CFF538}"/>
    <dgm:cxn modelId="{1D170620-DCC0-A44B-B419-33FBF26566BD}" type="presOf" srcId="{F725D261-C70B-473E-9356-C49C9AE7C40B}" destId="{A815B82B-2950-BC42-9DB9-D70CA0FBCA2E}" srcOrd="0" destOrd="0" presId="urn:microsoft.com/office/officeart/2016/7/layout/BasicLinearProcessNumbered"/>
    <dgm:cxn modelId="{842CCE20-B271-B944-9E53-99AA734A0F7A}" type="presOf" srcId="{967B1190-B515-4F65-A0DB-B43111CFF538}" destId="{23F6D6CE-68E5-834B-B4BD-4FB8D7076189}" srcOrd="0" destOrd="0" presId="urn:microsoft.com/office/officeart/2016/7/layout/BasicLinearProcessNumbered"/>
    <dgm:cxn modelId="{A18DD440-D8C1-5245-8B88-9956539F6500}" type="presOf" srcId="{5D508A6D-43D5-467E-982B-BADE7B04303E}" destId="{1B4BD9B8-A530-F94C-98CD-30E487534DA5}" srcOrd="1" destOrd="0" presId="urn:microsoft.com/office/officeart/2016/7/layout/BasicLinearProcessNumbered"/>
    <dgm:cxn modelId="{F8D34944-E8B2-E544-BFB3-B2FE80942DFC}" type="presOf" srcId="{C9428357-3946-4F31-AF5F-782103535291}" destId="{122142D2-DBAF-AC46-9E6D-F98AC46D28B0}" srcOrd="1" destOrd="0" presId="urn:microsoft.com/office/officeart/2016/7/layout/BasicLinearProcessNumbered"/>
    <dgm:cxn modelId="{F569CE44-CDBE-4E4D-AA9C-66DE282B0484}" srcId="{A9FBF5CD-8164-4203-9E3F-4FEB9570F466}" destId="{876A64F4-7B1A-416A-B6E2-76D92DADBDB3}" srcOrd="2" destOrd="0" parTransId="{AF8B57F5-5B42-41DF-AC73-09D0E7829B8E}" sibTransId="{CD825D15-B4B3-4CB3-AA42-B96CDF592044}"/>
    <dgm:cxn modelId="{D8DFB652-4839-7A4A-A54D-ECFF3E3FC9E7}" type="presOf" srcId="{5D508A6D-43D5-467E-982B-BADE7B04303E}" destId="{9EB61CB5-8ECE-5C4D-B533-4EC406650FF8}" srcOrd="0" destOrd="0" presId="urn:microsoft.com/office/officeart/2016/7/layout/BasicLinearProcessNumbered"/>
    <dgm:cxn modelId="{FFC18454-0121-6F41-8044-6DEEDAB376C7}" type="presOf" srcId="{C9428357-3946-4F31-AF5F-782103535291}" destId="{6F862ECC-B6B0-924E-9908-D62DC137875B}" srcOrd="0" destOrd="0" presId="urn:microsoft.com/office/officeart/2016/7/layout/BasicLinearProcessNumbered"/>
    <dgm:cxn modelId="{3BC35184-4DC5-6541-AB48-8C35B288AFC0}" type="presOf" srcId="{F725D261-C70B-473E-9356-C49C9AE7C40B}" destId="{CD21A8FB-CBF1-874F-8588-481FCB65F5BA}" srcOrd="1" destOrd="0" presId="urn:microsoft.com/office/officeart/2016/7/layout/BasicLinearProcessNumbered"/>
    <dgm:cxn modelId="{30064EA5-3C48-004F-B7BE-1EDF6C462B51}" type="presOf" srcId="{876A64F4-7B1A-416A-B6E2-76D92DADBDB3}" destId="{0E38FBA1-5EB5-2446-A50A-66843739C7D3}" srcOrd="1" destOrd="0" presId="urn:microsoft.com/office/officeart/2016/7/layout/BasicLinearProcessNumbered"/>
    <dgm:cxn modelId="{A3AB0CB3-5638-4A43-AE3A-46998CDDD2ED}" srcId="{A9FBF5CD-8164-4203-9E3F-4FEB9570F466}" destId="{F725D261-C70B-473E-9356-C49C9AE7C40B}" srcOrd="3" destOrd="0" parTransId="{3B1434EA-1A2A-4A7F-889F-FAB5ABCEEE0F}" sibTransId="{0335631A-417B-4957-AC10-F0A22FA7680E}"/>
    <dgm:cxn modelId="{B238CAB6-B8CB-9F45-BC9E-659238578451}" type="presOf" srcId="{DA78B66F-2199-4407-9C48-2FCC8948BAE2}" destId="{83482061-AF63-6C4B-99FC-8E0BEAC522A1}" srcOrd="0" destOrd="0" presId="urn:microsoft.com/office/officeart/2016/7/layout/BasicLinearProcessNumbered"/>
    <dgm:cxn modelId="{932E8AC3-B5BD-2649-9C9B-28F0FCB1B58A}" type="presOf" srcId="{DB5CAE75-1E1C-4463-BFC9-8E5DC6FF3B41}" destId="{98BF7C9D-2F4F-8341-A49D-46D3916B307C}" srcOrd="0" destOrd="0" presId="urn:microsoft.com/office/officeart/2016/7/layout/BasicLinearProcessNumbered"/>
    <dgm:cxn modelId="{EAA67FC8-D325-455D-9DD4-FDF309DBE52A}" srcId="{A9FBF5CD-8164-4203-9E3F-4FEB9570F466}" destId="{C9428357-3946-4F31-AF5F-782103535291}" srcOrd="1" destOrd="0" parTransId="{505A9793-DD8E-40E9-9364-DB500A89D743}" sibTransId="{DA78B66F-2199-4407-9C48-2FCC8948BAE2}"/>
    <dgm:cxn modelId="{2A5384D3-4A99-914A-863F-DA6CCDC18065}" type="presOf" srcId="{724AB76D-C57C-49FD-8C77-18BF5989EC7E}" destId="{99D0F64B-8534-7F4A-91CC-21B3F53C4FC4}" srcOrd="1" destOrd="0" presId="urn:microsoft.com/office/officeart/2016/7/layout/BasicLinearProcessNumbered"/>
    <dgm:cxn modelId="{FE9D62E5-C4B9-684E-B440-AB2915E38DA9}" type="presOf" srcId="{89C3A720-856A-4374-9B63-84DF704B91B0}" destId="{EAEC2EDD-6036-794E-B0D3-24DE3A3A4147}" srcOrd="0" destOrd="0" presId="urn:microsoft.com/office/officeart/2016/7/layout/BasicLinearProcessNumbered"/>
    <dgm:cxn modelId="{BD4624E6-CA7D-194A-ACE4-3F5A44B9DB78}" type="presOf" srcId="{724AB76D-C57C-49FD-8C77-18BF5989EC7E}" destId="{87B8B9F7-C36D-654D-B79F-B26C30EAA47F}" srcOrd="0" destOrd="0" presId="urn:microsoft.com/office/officeart/2016/7/layout/BasicLinearProcessNumbered"/>
    <dgm:cxn modelId="{3FD753EB-B7C1-904C-8A36-2E16835E19F5}" type="presOf" srcId="{A9FBF5CD-8164-4203-9E3F-4FEB9570F466}" destId="{A6ADB1F2-6E52-174B-B710-17BF066844C4}" srcOrd="0" destOrd="0" presId="urn:microsoft.com/office/officeart/2016/7/layout/BasicLinearProcessNumbered"/>
    <dgm:cxn modelId="{153649EE-6AF6-3941-B8B6-A5F00A510C98}" type="presOf" srcId="{0335631A-417B-4957-AC10-F0A22FA7680E}" destId="{72F39BFF-5D42-6742-8B16-8612428374A1}" srcOrd="0" destOrd="0" presId="urn:microsoft.com/office/officeart/2016/7/layout/BasicLinearProcessNumbered"/>
    <dgm:cxn modelId="{624CF5F0-A5E5-BD4C-8377-24FB63F6B512}" type="presOf" srcId="{137646DF-C58D-4F85-A97B-D8742DE48289}" destId="{A75417FF-BF3F-3D43-A002-63F1594CCB4A}" srcOrd="0" destOrd="0" presId="urn:microsoft.com/office/officeart/2016/7/layout/BasicLinearProcessNumbered"/>
    <dgm:cxn modelId="{4ED5C8F3-F192-4D6C-AC62-2323AB2C573E}" srcId="{A9FBF5CD-8164-4203-9E3F-4FEB9570F466}" destId="{724AB76D-C57C-49FD-8C77-18BF5989EC7E}" srcOrd="4" destOrd="0" parTransId="{C6BE237F-C03C-4CF3-93AC-809CD8248C3B}" sibTransId="{DB5CAE75-1E1C-4463-BFC9-8E5DC6FF3B41}"/>
    <dgm:cxn modelId="{D169D3F6-D0FD-454C-9EAE-5287B122B7E5}" srcId="{A9FBF5CD-8164-4203-9E3F-4FEB9570F466}" destId="{89C3A720-856A-4374-9B63-84DF704B91B0}" srcOrd="0" destOrd="0" parTransId="{8E8D49E9-8C13-4C64-A698-1419D6A4DE3B}" sibTransId="{137646DF-C58D-4F85-A97B-D8742DE48289}"/>
    <dgm:cxn modelId="{42CCBCF6-D7BE-804B-B069-EB6257A1F3AD}" type="presParOf" srcId="{A6ADB1F2-6E52-174B-B710-17BF066844C4}" destId="{76B2F399-9D5E-534E-8D92-F438A302E240}" srcOrd="0" destOrd="0" presId="urn:microsoft.com/office/officeart/2016/7/layout/BasicLinearProcessNumbered"/>
    <dgm:cxn modelId="{C7B6FAAE-43E1-144B-91A5-5A9452C6AF55}" type="presParOf" srcId="{76B2F399-9D5E-534E-8D92-F438A302E240}" destId="{EAEC2EDD-6036-794E-B0D3-24DE3A3A4147}" srcOrd="0" destOrd="0" presId="urn:microsoft.com/office/officeart/2016/7/layout/BasicLinearProcessNumbered"/>
    <dgm:cxn modelId="{B18A4C72-75F2-9942-AE06-EB9E86559115}" type="presParOf" srcId="{76B2F399-9D5E-534E-8D92-F438A302E240}" destId="{A75417FF-BF3F-3D43-A002-63F1594CCB4A}" srcOrd="1" destOrd="0" presId="urn:microsoft.com/office/officeart/2016/7/layout/BasicLinearProcessNumbered"/>
    <dgm:cxn modelId="{15D8D869-4AAA-1D40-9C14-D192E31C427F}" type="presParOf" srcId="{76B2F399-9D5E-534E-8D92-F438A302E240}" destId="{05009BAA-CC1A-CD49-BC8B-D0AB7780CCDA}" srcOrd="2" destOrd="0" presId="urn:microsoft.com/office/officeart/2016/7/layout/BasicLinearProcessNumbered"/>
    <dgm:cxn modelId="{25FD7D12-3C82-0548-A5DC-9C9C148E61C6}" type="presParOf" srcId="{76B2F399-9D5E-534E-8D92-F438A302E240}" destId="{31DBC900-E4BB-6C40-B4E0-63EE6F3FBFC5}" srcOrd="3" destOrd="0" presId="urn:microsoft.com/office/officeart/2016/7/layout/BasicLinearProcessNumbered"/>
    <dgm:cxn modelId="{18669871-FA62-1F41-BC47-C3DF63B60843}" type="presParOf" srcId="{A6ADB1F2-6E52-174B-B710-17BF066844C4}" destId="{36673F52-160F-E142-8310-152DEBCA91E3}" srcOrd="1" destOrd="0" presId="urn:microsoft.com/office/officeart/2016/7/layout/BasicLinearProcessNumbered"/>
    <dgm:cxn modelId="{8DB5FCE0-F1E4-0644-8C61-DF70EA6F1C2E}" type="presParOf" srcId="{A6ADB1F2-6E52-174B-B710-17BF066844C4}" destId="{FE90E824-A226-7745-AC8C-DD7054D99702}" srcOrd="2" destOrd="0" presId="urn:microsoft.com/office/officeart/2016/7/layout/BasicLinearProcessNumbered"/>
    <dgm:cxn modelId="{67C19578-2E71-9845-A004-EBFD9D04B794}" type="presParOf" srcId="{FE90E824-A226-7745-AC8C-DD7054D99702}" destId="{6F862ECC-B6B0-924E-9908-D62DC137875B}" srcOrd="0" destOrd="0" presId="urn:microsoft.com/office/officeart/2016/7/layout/BasicLinearProcessNumbered"/>
    <dgm:cxn modelId="{A3C9B999-B824-6844-9D12-C50D9DD6A01F}" type="presParOf" srcId="{FE90E824-A226-7745-AC8C-DD7054D99702}" destId="{83482061-AF63-6C4B-99FC-8E0BEAC522A1}" srcOrd="1" destOrd="0" presId="urn:microsoft.com/office/officeart/2016/7/layout/BasicLinearProcessNumbered"/>
    <dgm:cxn modelId="{E1BC97C4-8F92-6840-B673-722459E712AF}" type="presParOf" srcId="{FE90E824-A226-7745-AC8C-DD7054D99702}" destId="{689B24BC-4B4A-2041-8771-500FE704B77C}" srcOrd="2" destOrd="0" presId="urn:microsoft.com/office/officeart/2016/7/layout/BasicLinearProcessNumbered"/>
    <dgm:cxn modelId="{AE1D8896-33F1-7F43-9835-ADBDEC433754}" type="presParOf" srcId="{FE90E824-A226-7745-AC8C-DD7054D99702}" destId="{122142D2-DBAF-AC46-9E6D-F98AC46D28B0}" srcOrd="3" destOrd="0" presId="urn:microsoft.com/office/officeart/2016/7/layout/BasicLinearProcessNumbered"/>
    <dgm:cxn modelId="{5F54D4BB-4325-8942-96BA-625B92471949}" type="presParOf" srcId="{A6ADB1F2-6E52-174B-B710-17BF066844C4}" destId="{3A06F14E-CD82-8E4A-BEF8-D2DA51C9143E}" srcOrd="3" destOrd="0" presId="urn:microsoft.com/office/officeart/2016/7/layout/BasicLinearProcessNumbered"/>
    <dgm:cxn modelId="{B8509B51-E246-8D41-8A60-071D757718BB}" type="presParOf" srcId="{A6ADB1F2-6E52-174B-B710-17BF066844C4}" destId="{4B5130FD-9EA8-384A-919E-DCF7235FA800}" srcOrd="4" destOrd="0" presId="urn:microsoft.com/office/officeart/2016/7/layout/BasicLinearProcessNumbered"/>
    <dgm:cxn modelId="{328791E6-0FD7-EA49-81A3-6801B68B1B1D}" type="presParOf" srcId="{4B5130FD-9EA8-384A-919E-DCF7235FA800}" destId="{FABC5572-CD6F-E346-B687-70F8E0A86798}" srcOrd="0" destOrd="0" presId="urn:microsoft.com/office/officeart/2016/7/layout/BasicLinearProcessNumbered"/>
    <dgm:cxn modelId="{C7FE59E5-A036-7640-855D-2EAD2161D062}" type="presParOf" srcId="{4B5130FD-9EA8-384A-919E-DCF7235FA800}" destId="{908C0826-A18C-9F4D-9299-C70C8CA47737}" srcOrd="1" destOrd="0" presId="urn:microsoft.com/office/officeart/2016/7/layout/BasicLinearProcessNumbered"/>
    <dgm:cxn modelId="{C70D7E88-720C-354F-829C-4DB0CFED3BBB}" type="presParOf" srcId="{4B5130FD-9EA8-384A-919E-DCF7235FA800}" destId="{7380D35F-70A5-AF4C-878D-421E432678E9}" srcOrd="2" destOrd="0" presId="urn:microsoft.com/office/officeart/2016/7/layout/BasicLinearProcessNumbered"/>
    <dgm:cxn modelId="{53ABCF3B-F668-ED49-A8E1-2A5F66682373}" type="presParOf" srcId="{4B5130FD-9EA8-384A-919E-DCF7235FA800}" destId="{0E38FBA1-5EB5-2446-A50A-66843739C7D3}" srcOrd="3" destOrd="0" presId="urn:microsoft.com/office/officeart/2016/7/layout/BasicLinearProcessNumbered"/>
    <dgm:cxn modelId="{2EB86EBB-378B-5E45-9260-2B10D9EAD413}" type="presParOf" srcId="{A6ADB1F2-6E52-174B-B710-17BF066844C4}" destId="{8DD5A923-72FE-3045-85D3-150D1E938798}" srcOrd="5" destOrd="0" presId="urn:microsoft.com/office/officeart/2016/7/layout/BasicLinearProcessNumbered"/>
    <dgm:cxn modelId="{52DDDAB1-2239-9249-AFD7-84E3201C21CE}" type="presParOf" srcId="{A6ADB1F2-6E52-174B-B710-17BF066844C4}" destId="{B58A8F82-AF05-A645-8303-7D253399003E}" srcOrd="6" destOrd="0" presId="urn:microsoft.com/office/officeart/2016/7/layout/BasicLinearProcessNumbered"/>
    <dgm:cxn modelId="{A6D61BB3-897D-1D4F-9D5D-B7FAA5BEC497}" type="presParOf" srcId="{B58A8F82-AF05-A645-8303-7D253399003E}" destId="{A815B82B-2950-BC42-9DB9-D70CA0FBCA2E}" srcOrd="0" destOrd="0" presId="urn:microsoft.com/office/officeart/2016/7/layout/BasicLinearProcessNumbered"/>
    <dgm:cxn modelId="{8485A418-C875-E84D-A6BF-7942334ED03C}" type="presParOf" srcId="{B58A8F82-AF05-A645-8303-7D253399003E}" destId="{72F39BFF-5D42-6742-8B16-8612428374A1}" srcOrd="1" destOrd="0" presId="urn:microsoft.com/office/officeart/2016/7/layout/BasicLinearProcessNumbered"/>
    <dgm:cxn modelId="{4E6C2D59-A316-0744-833D-793C0E91F339}" type="presParOf" srcId="{B58A8F82-AF05-A645-8303-7D253399003E}" destId="{AB85613E-2A81-3148-B97F-D860A216DA0E}" srcOrd="2" destOrd="0" presId="urn:microsoft.com/office/officeart/2016/7/layout/BasicLinearProcessNumbered"/>
    <dgm:cxn modelId="{FA0F3192-6D16-684A-89F1-D175FB57F6DF}" type="presParOf" srcId="{B58A8F82-AF05-A645-8303-7D253399003E}" destId="{CD21A8FB-CBF1-874F-8588-481FCB65F5BA}" srcOrd="3" destOrd="0" presId="urn:microsoft.com/office/officeart/2016/7/layout/BasicLinearProcessNumbered"/>
    <dgm:cxn modelId="{D9764613-A1CD-8241-99E5-AD1519EBBB5A}" type="presParOf" srcId="{A6ADB1F2-6E52-174B-B710-17BF066844C4}" destId="{7253CA6A-96BD-5A4F-AADC-6E22AB17846A}" srcOrd="7" destOrd="0" presId="urn:microsoft.com/office/officeart/2016/7/layout/BasicLinearProcessNumbered"/>
    <dgm:cxn modelId="{0FFB3FD6-89D3-2D48-B724-76C8C2D5D71E}" type="presParOf" srcId="{A6ADB1F2-6E52-174B-B710-17BF066844C4}" destId="{356104F0-05E3-5B43-AEE0-2E756F095370}" srcOrd="8" destOrd="0" presId="urn:microsoft.com/office/officeart/2016/7/layout/BasicLinearProcessNumbered"/>
    <dgm:cxn modelId="{60B1F83F-0CF8-0F4E-8CBA-113AC8DD015F}" type="presParOf" srcId="{356104F0-05E3-5B43-AEE0-2E756F095370}" destId="{87B8B9F7-C36D-654D-B79F-B26C30EAA47F}" srcOrd="0" destOrd="0" presId="urn:microsoft.com/office/officeart/2016/7/layout/BasicLinearProcessNumbered"/>
    <dgm:cxn modelId="{AADD1FA4-8EA3-CF49-AB1E-8DD69D7852DE}" type="presParOf" srcId="{356104F0-05E3-5B43-AEE0-2E756F095370}" destId="{98BF7C9D-2F4F-8341-A49D-46D3916B307C}" srcOrd="1" destOrd="0" presId="urn:microsoft.com/office/officeart/2016/7/layout/BasicLinearProcessNumbered"/>
    <dgm:cxn modelId="{3F95C912-8350-BB47-B05A-2E20E2E13796}" type="presParOf" srcId="{356104F0-05E3-5B43-AEE0-2E756F095370}" destId="{531A650B-EF47-004E-9035-F94C03A40F05}" srcOrd="2" destOrd="0" presId="urn:microsoft.com/office/officeart/2016/7/layout/BasicLinearProcessNumbered"/>
    <dgm:cxn modelId="{9D878C67-048A-074B-BC0E-E16BE6591BBA}" type="presParOf" srcId="{356104F0-05E3-5B43-AEE0-2E756F095370}" destId="{99D0F64B-8534-7F4A-91CC-21B3F53C4FC4}" srcOrd="3" destOrd="0" presId="urn:microsoft.com/office/officeart/2016/7/layout/BasicLinearProcessNumbered"/>
    <dgm:cxn modelId="{F0CE2FA6-A835-5347-8118-95160299B577}" type="presParOf" srcId="{A6ADB1F2-6E52-174B-B710-17BF066844C4}" destId="{E94CC7D2-5E16-074A-864B-448483921C16}" srcOrd="9" destOrd="0" presId="urn:microsoft.com/office/officeart/2016/7/layout/BasicLinearProcessNumbered"/>
    <dgm:cxn modelId="{6B482430-8C71-DE45-8376-86B6FC3829D2}" type="presParOf" srcId="{A6ADB1F2-6E52-174B-B710-17BF066844C4}" destId="{3847AF50-528F-184B-962D-36A398E833E9}" srcOrd="10" destOrd="0" presId="urn:microsoft.com/office/officeart/2016/7/layout/BasicLinearProcessNumbered"/>
    <dgm:cxn modelId="{6E844A02-3348-4F48-877C-2B06F57B65B0}" type="presParOf" srcId="{3847AF50-528F-184B-962D-36A398E833E9}" destId="{9EB61CB5-8ECE-5C4D-B533-4EC406650FF8}" srcOrd="0" destOrd="0" presId="urn:microsoft.com/office/officeart/2016/7/layout/BasicLinearProcessNumbered"/>
    <dgm:cxn modelId="{AEF7FEC9-65A6-294D-8E8B-93E206690493}" type="presParOf" srcId="{3847AF50-528F-184B-962D-36A398E833E9}" destId="{23F6D6CE-68E5-834B-B4BD-4FB8D7076189}" srcOrd="1" destOrd="0" presId="urn:microsoft.com/office/officeart/2016/7/layout/BasicLinearProcessNumbered"/>
    <dgm:cxn modelId="{347B1743-DC7F-3B45-AFAC-2FB92354F856}" type="presParOf" srcId="{3847AF50-528F-184B-962D-36A398E833E9}" destId="{FC400C0A-553D-094E-846A-EE9FFBB3EAEE}" srcOrd="2" destOrd="0" presId="urn:microsoft.com/office/officeart/2016/7/layout/BasicLinearProcessNumbered"/>
    <dgm:cxn modelId="{28BB8534-74F3-274A-8827-AF161D37545A}" type="presParOf" srcId="{3847AF50-528F-184B-962D-36A398E833E9}" destId="{1B4BD9B8-A530-F94C-98CD-30E487534DA5}"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E65A9C-11CD-458C-8E7E-C075688A3423}"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CB4F25EC-D80E-41F3-B3F6-2EF675EC2017}">
      <dgm:prSet/>
      <dgm:spPr/>
      <dgm:t>
        <a:bodyPr/>
        <a:lstStyle/>
        <a:p>
          <a:r>
            <a:rPr lang="en-US" b="0" i="0"/>
            <a:t>Handling year columns</a:t>
          </a:r>
          <a:endParaRPr lang="en-US"/>
        </a:p>
      </dgm:t>
    </dgm:pt>
    <dgm:pt modelId="{3BCB3986-B068-4803-B7A3-5053BF58B041}" type="parTrans" cxnId="{A90E126B-1163-454B-862A-F1372E04F66F}">
      <dgm:prSet/>
      <dgm:spPr/>
      <dgm:t>
        <a:bodyPr/>
        <a:lstStyle/>
        <a:p>
          <a:endParaRPr lang="en-US"/>
        </a:p>
      </dgm:t>
    </dgm:pt>
    <dgm:pt modelId="{8A37200D-15CA-4178-BE51-7E8D0C22580B}" type="sibTrans" cxnId="{A90E126B-1163-454B-862A-F1372E04F66F}">
      <dgm:prSet phldrT="01" phldr="0"/>
      <dgm:spPr/>
      <dgm:t>
        <a:bodyPr/>
        <a:lstStyle/>
        <a:p>
          <a:r>
            <a:rPr lang="en-US" dirty="0"/>
            <a:t>7</a:t>
          </a:r>
        </a:p>
      </dgm:t>
    </dgm:pt>
    <dgm:pt modelId="{714D2102-60FD-48CC-BDD8-C1205AC84C34}">
      <dgm:prSet/>
      <dgm:spPr/>
      <dgm:t>
        <a:bodyPr/>
        <a:lstStyle/>
        <a:p>
          <a:r>
            <a:rPr lang="en-US" b="0" i="0"/>
            <a:t>Checking the distribution of the target variables</a:t>
          </a:r>
          <a:endParaRPr lang="en-US"/>
        </a:p>
      </dgm:t>
    </dgm:pt>
    <dgm:pt modelId="{8FE39E66-8E19-402D-AE73-6E760BDC6E5B}" type="parTrans" cxnId="{17F6F165-6DBB-4537-8E8F-8D7DA71A1F3B}">
      <dgm:prSet/>
      <dgm:spPr/>
      <dgm:t>
        <a:bodyPr/>
        <a:lstStyle/>
        <a:p>
          <a:endParaRPr lang="en-US"/>
        </a:p>
      </dgm:t>
    </dgm:pt>
    <dgm:pt modelId="{8D0DA419-6606-461B-A3C6-00F960C8D3A9}" type="sibTrans" cxnId="{17F6F165-6DBB-4537-8E8F-8D7DA71A1F3B}">
      <dgm:prSet phldrT="02" phldr="0"/>
      <dgm:spPr/>
      <dgm:t>
        <a:bodyPr/>
        <a:lstStyle/>
        <a:p>
          <a:r>
            <a:rPr lang="en-US" dirty="0"/>
            <a:t>8</a:t>
          </a:r>
        </a:p>
      </dgm:t>
    </dgm:pt>
    <dgm:pt modelId="{CD1C7A0A-8835-411C-B1E3-0AC45C827943}">
      <dgm:prSet/>
      <dgm:spPr/>
      <dgm:t>
        <a:bodyPr/>
        <a:lstStyle/>
        <a:p>
          <a:r>
            <a:rPr lang="en-US" b="0" i="0"/>
            <a:t>Checking and handling Skew, Kurtosis value of the target</a:t>
          </a:r>
          <a:endParaRPr lang="en-US"/>
        </a:p>
      </dgm:t>
    </dgm:pt>
    <dgm:pt modelId="{D21D694F-E3C8-44D2-BA3E-20E2BC0F0D31}" type="parTrans" cxnId="{B696F29A-81FD-48AB-8FBC-56D438A27E91}">
      <dgm:prSet/>
      <dgm:spPr/>
      <dgm:t>
        <a:bodyPr/>
        <a:lstStyle/>
        <a:p>
          <a:endParaRPr lang="en-US"/>
        </a:p>
      </dgm:t>
    </dgm:pt>
    <dgm:pt modelId="{CCAD883F-8403-4946-9066-FA868CC70875}" type="sibTrans" cxnId="{B696F29A-81FD-48AB-8FBC-56D438A27E91}">
      <dgm:prSet phldrT="03" phldr="0"/>
      <dgm:spPr/>
      <dgm:t>
        <a:bodyPr/>
        <a:lstStyle/>
        <a:p>
          <a:r>
            <a:rPr lang="en-US" dirty="0"/>
            <a:t>9</a:t>
          </a:r>
        </a:p>
      </dgm:t>
    </dgm:pt>
    <dgm:pt modelId="{88971AF2-71B7-435E-B1B7-9397CD61BE5F}">
      <dgm:prSet/>
      <dgm:spPr/>
      <dgm:t>
        <a:bodyPr/>
        <a:lstStyle/>
        <a:p>
          <a:r>
            <a:rPr lang="en-US" b="0" i="0"/>
            <a:t>Comparing variables with the target using boxplot</a:t>
          </a:r>
          <a:endParaRPr lang="en-US"/>
        </a:p>
      </dgm:t>
    </dgm:pt>
    <dgm:pt modelId="{30CAC4FB-AD38-4BCC-9CC2-E72F2A4F1968}" type="parTrans" cxnId="{D93D9A3B-FEE7-429D-B933-E2A547497CC0}">
      <dgm:prSet/>
      <dgm:spPr/>
      <dgm:t>
        <a:bodyPr/>
        <a:lstStyle/>
        <a:p>
          <a:endParaRPr lang="en-US"/>
        </a:p>
      </dgm:t>
    </dgm:pt>
    <dgm:pt modelId="{03C7DD53-CC3F-4FFD-AA8B-C2B365AB67CA}" type="sibTrans" cxnId="{D93D9A3B-FEE7-429D-B933-E2A547497CC0}">
      <dgm:prSet phldrT="04" phldr="0"/>
      <dgm:spPr/>
      <dgm:t>
        <a:bodyPr/>
        <a:lstStyle/>
        <a:p>
          <a:r>
            <a:rPr lang="en-US" dirty="0"/>
            <a:t>10</a:t>
          </a:r>
        </a:p>
      </dgm:t>
    </dgm:pt>
    <dgm:pt modelId="{9D8DC4FA-B650-4EDD-A564-88CD4E55DBDB}">
      <dgm:prSet/>
      <dgm:spPr/>
      <dgm:t>
        <a:bodyPr/>
        <a:lstStyle/>
        <a:p>
          <a:r>
            <a:rPr lang="en-US" b="0" i="0"/>
            <a:t>Creating correlation matrix and heatmap</a:t>
          </a:r>
          <a:endParaRPr lang="en-US"/>
        </a:p>
      </dgm:t>
    </dgm:pt>
    <dgm:pt modelId="{BCF85F05-CAAC-4B10-A45F-7C828CCCC895}" type="parTrans" cxnId="{1C231A25-80CC-4B78-967E-2AA6816C4EB4}">
      <dgm:prSet/>
      <dgm:spPr/>
      <dgm:t>
        <a:bodyPr/>
        <a:lstStyle/>
        <a:p>
          <a:endParaRPr lang="en-US"/>
        </a:p>
      </dgm:t>
    </dgm:pt>
    <dgm:pt modelId="{72E1F4E0-A537-4A05-85C2-7FFFC8AD0FB7}" type="sibTrans" cxnId="{1C231A25-80CC-4B78-967E-2AA6816C4EB4}">
      <dgm:prSet phldrT="05" phldr="0"/>
      <dgm:spPr/>
      <dgm:t>
        <a:bodyPr/>
        <a:lstStyle/>
        <a:p>
          <a:r>
            <a:rPr lang="en-US" dirty="0"/>
            <a:t>11</a:t>
          </a:r>
        </a:p>
      </dgm:t>
    </dgm:pt>
    <dgm:pt modelId="{345D8172-BE2C-B749-A843-04D2E4BC98A9}" type="pres">
      <dgm:prSet presAssocID="{55E65A9C-11CD-458C-8E7E-C075688A3423}" presName="Name0" presStyleCnt="0">
        <dgm:presLayoutVars>
          <dgm:animLvl val="lvl"/>
          <dgm:resizeHandles val="exact"/>
        </dgm:presLayoutVars>
      </dgm:prSet>
      <dgm:spPr/>
    </dgm:pt>
    <dgm:pt modelId="{DC24CC90-2860-0B47-AB63-F314019D8EC3}" type="pres">
      <dgm:prSet presAssocID="{CB4F25EC-D80E-41F3-B3F6-2EF675EC2017}" presName="compositeNode" presStyleCnt="0">
        <dgm:presLayoutVars>
          <dgm:bulletEnabled val="1"/>
        </dgm:presLayoutVars>
      </dgm:prSet>
      <dgm:spPr/>
    </dgm:pt>
    <dgm:pt modelId="{1331DCF6-304C-3840-9991-170A04BA7D46}" type="pres">
      <dgm:prSet presAssocID="{CB4F25EC-D80E-41F3-B3F6-2EF675EC2017}" presName="bgRect" presStyleLbl="bgAccFollowNode1" presStyleIdx="0" presStyleCnt="5"/>
      <dgm:spPr/>
    </dgm:pt>
    <dgm:pt modelId="{D807079C-2CAD-6B45-A7A3-4344F09186EA}" type="pres">
      <dgm:prSet presAssocID="{8A37200D-15CA-4178-BE51-7E8D0C22580B}" presName="sibTransNodeCircle" presStyleLbl="alignNode1" presStyleIdx="0" presStyleCnt="10">
        <dgm:presLayoutVars>
          <dgm:chMax val="0"/>
          <dgm:bulletEnabled/>
        </dgm:presLayoutVars>
      </dgm:prSet>
      <dgm:spPr/>
    </dgm:pt>
    <dgm:pt modelId="{80D2BCF3-08AD-8146-AFB5-E118098FC3EF}" type="pres">
      <dgm:prSet presAssocID="{CB4F25EC-D80E-41F3-B3F6-2EF675EC2017}" presName="bottomLine" presStyleLbl="alignNode1" presStyleIdx="1" presStyleCnt="10">
        <dgm:presLayoutVars/>
      </dgm:prSet>
      <dgm:spPr/>
    </dgm:pt>
    <dgm:pt modelId="{C194EFDF-89C0-9E4E-8682-DB500428B8A0}" type="pres">
      <dgm:prSet presAssocID="{CB4F25EC-D80E-41F3-B3F6-2EF675EC2017}" presName="nodeText" presStyleLbl="bgAccFollowNode1" presStyleIdx="0" presStyleCnt="5">
        <dgm:presLayoutVars>
          <dgm:bulletEnabled val="1"/>
        </dgm:presLayoutVars>
      </dgm:prSet>
      <dgm:spPr/>
    </dgm:pt>
    <dgm:pt modelId="{B6129596-B51C-4748-8DFE-295AE3D684CD}" type="pres">
      <dgm:prSet presAssocID="{8A37200D-15CA-4178-BE51-7E8D0C22580B}" presName="sibTrans" presStyleCnt="0"/>
      <dgm:spPr/>
    </dgm:pt>
    <dgm:pt modelId="{07E5D366-AEFE-5240-98A6-9E0208EA5EE9}" type="pres">
      <dgm:prSet presAssocID="{714D2102-60FD-48CC-BDD8-C1205AC84C34}" presName="compositeNode" presStyleCnt="0">
        <dgm:presLayoutVars>
          <dgm:bulletEnabled val="1"/>
        </dgm:presLayoutVars>
      </dgm:prSet>
      <dgm:spPr/>
    </dgm:pt>
    <dgm:pt modelId="{FA5DC9AA-A816-C943-8438-605EBD6DFC79}" type="pres">
      <dgm:prSet presAssocID="{714D2102-60FD-48CC-BDD8-C1205AC84C34}" presName="bgRect" presStyleLbl="bgAccFollowNode1" presStyleIdx="1" presStyleCnt="5"/>
      <dgm:spPr/>
    </dgm:pt>
    <dgm:pt modelId="{9489E016-E75A-2649-8875-F62A48208B97}" type="pres">
      <dgm:prSet presAssocID="{8D0DA419-6606-461B-A3C6-00F960C8D3A9}" presName="sibTransNodeCircle" presStyleLbl="alignNode1" presStyleIdx="2" presStyleCnt="10">
        <dgm:presLayoutVars>
          <dgm:chMax val="0"/>
          <dgm:bulletEnabled/>
        </dgm:presLayoutVars>
      </dgm:prSet>
      <dgm:spPr/>
    </dgm:pt>
    <dgm:pt modelId="{22CEE754-DE8E-3348-8230-165AE0FBBD71}" type="pres">
      <dgm:prSet presAssocID="{714D2102-60FD-48CC-BDD8-C1205AC84C34}" presName="bottomLine" presStyleLbl="alignNode1" presStyleIdx="3" presStyleCnt="10">
        <dgm:presLayoutVars/>
      </dgm:prSet>
      <dgm:spPr/>
    </dgm:pt>
    <dgm:pt modelId="{4459DDB1-95B3-9C4B-8D21-B50E06DFE5F0}" type="pres">
      <dgm:prSet presAssocID="{714D2102-60FD-48CC-BDD8-C1205AC84C34}" presName="nodeText" presStyleLbl="bgAccFollowNode1" presStyleIdx="1" presStyleCnt="5">
        <dgm:presLayoutVars>
          <dgm:bulletEnabled val="1"/>
        </dgm:presLayoutVars>
      </dgm:prSet>
      <dgm:spPr/>
    </dgm:pt>
    <dgm:pt modelId="{3E0445AC-BE18-5F47-86A0-5CBAEF367E8F}" type="pres">
      <dgm:prSet presAssocID="{8D0DA419-6606-461B-A3C6-00F960C8D3A9}" presName="sibTrans" presStyleCnt="0"/>
      <dgm:spPr/>
    </dgm:pt>
    <dgm:pt modelId="{10C98458-CC25-C14A-823D-55C3B6DCBD21}" type="pres">
      <dgm:prSet presAssocID="{CD1C7A0A-8835-411C-B1E3-0AC45C827943}" presName="compositeNode" presStyleCnt="0">
        <dgm:presLayoutVars>
          <dgm:bulletEnabled val="1"/>
        </dgm:presLayoutVars>
      </dgm:prSet>
      <dgm:spPr/>
    </dgm:pt>
    <dgm:pt modelId="{94E317CB-1185-F547-B73F-D19FB2426809}" type="pres">
      <dgm:prSet presAssocID="{CD1C7A0A-8835-411C-B1E3-0AC45C827943}" presName="bgRect" presStyleLbl="bgAccFollowNode1" presStyleIdx="2" presStyleCnt="5"/>
      <dgm:spPr/>
    </dgm:pt>
    <dgm:pt modelId="{8AA80C10-C44A-1147-9E01-2A6C28503942}" type="pres">
      <dgm:prSet presAssocID="{CCAD883F-8403-4946-9066-FA868CC70875}" presName="sibTransNodeCircle" presStyleLbl="alignNode1" presStyleIdx="4" presStyleCnt="10">
        <dgm:presLayoutVars>
          <dgm:chMax val="0"/>
          <dgm:bulletEnabled/>
        </dgm:presLayoutVars>
      </dgm:prSet>
      <dgm:spPr/>
    </dgm:pt>
    <dgm:pt modelId="{FE0E36FD-42E3-F541-98E9-6D5A3066CD03}" type="pres">
      <dgm:prSet presAssocID="{CD1C7A0A-8835-411C-B1E3-0AC45C827943}" presName="bottomLine" presStyleLbl="alignNode1" presStyleIdx="5" presStyleCnt="10">
        <dgm:presLayoutVars/>
      </dgm:prSet>
      <dgm:spPr/>
    </dgm:pt>
    <dgm:pt modelId="{1C66511F-CE7C-9844-A10A-5C4CDCA4CD45}" type="pres">
      <dgm:prSet presAssocID="{CD1C7A0A-8835-411C-B1E3-0AC45C827943}" presName="nodeText" presStyleLbl="bgAccFollowNode1" presStyleIdx="2" presStyleCnt="5">
        <dgm:presLayoutVars>
          <dgm:bulletEnabled val="1"/>
        </dgm:presLayoutVars>
      </dgm:prSet>
      <dgm:spPr/>
    </dgm:pt>
    <dgm:pt modelId="{E9C12208-E84D-2647-A44F-EAFB40C8E00D}" type="pres">
      <dgm:prSet presAssocID="{CCAD883F-8403-4946-9066-FA868CC70875}" presName="sibTrans" presStyleCnt="0"/>
      <dgm:spPr/>
    </dgm:pt>
    <dgm:pt modelId="{6041C92F-0A64-4941-8262-9352E950D721}" type="pres">
      <dgm:prSet presAssocID="{88971AF2-71B7-435E-B1B7-9397CD61BE5F}" presName="compositeNode" presStyleCnt="0">
        <dgm:presLayoutVars>
          <dgm:bulletEnabled val="1"/>
        </dgm:presLayoutVars>
      </dgm:prSet>
      <dgm:spPr/>
    </dgm:pt>
    <dgm:pt modelId="{2004548C-BB0E-1846-B3CF-5DFBBCF9EE4E}" type="pres">
      <dgm:prSet presAssocID="{88971AF2-71B7-435E-B1B7-9397CD61BE5F}" presName="bgRect" presStyleLbl="bgAccFollowNode1" presStyleIdx="3" presStyleCnt="5"/>
      <dgm:spPr/>
    </dgm:pt>
    <dgm:pt modelId="{123963DD-0529-F34A-8830-CBF607CF0CE2}" type="pres">
      <dgm:prSet presAssocID="{03C7DD53-CC3F-4FFD-AA8B-C2B365AB67CA}" presName="sibTransNodeCircle" presStyleLbl="alignNode1" presStyleIdx="6" presStyleCnt="10">
        <dgm:presLayoutVars>
          <dgm:chMax val="0"/>
          <dgm:bulletEnabled/>
        </dgm:presLayoutVars>
      </dgm:prSet>
      <dgm:spPr/>
    </dgm:pt>
    <dgm:pt modelId="{EB13BD28-3870-F341-A8E7-720D37EC596D}" type="pres">
      <dgm:prSet presAssocID="{88971AF2-71B7-435E-B1B7-9397CD61BE5F}" presName="bottomLine" presStyleLbl="alignNode1" presStyleIdx="7" presStyleCnt="10">
        <dgm:presLayoutVars/>
      </dgm:prSet>
      <dgm:spPr/>
    </dgm:pt>
    <dgm:pt modelId="{9D3BF83A-9E06-224D-BF17-8854A4D43EAB}" type="pres">
      <dgm:prSet presAssocID="{88971AF2-71B7-435E-B1B7-9397CD61BE5F}" presName="nodeText" presStyleLbl="bgAccFollowNode1" presStyleIdx="3" presStyleCnt="5">
        <dgm:presLayoutVars>
          <dgm:bulletEnabled val="1"/>
        </dgm:presLayoutVars>
      </dgm:prSet>
      <dgm:spPr/>
    </dgm:pt>
    <dgm:pt modelId="{3369681B-70CD-FA4A-B75F-9FB822B5F80D}" type="pres">
      <dgm:prSet presAssocID="{03C7DD53-CC3F-4FFD-AA8B-C2B365AB67CA}" presName="sibTrans" presStyleCnt="0"/>
      <dgm:spPr/>
    </dgm:pt>
    <dgm:pt modelId="{5F8F1D13-34EA-374C-BB5F-C4CDE5166211}" type="pres">
      <dgm:prSet presAssocID="{9D8DC4FA-B650-4EDD-A564-88CD4E55DBDB}" presName="compositeNode" presStyleCnt="0">
        <dgm:presLayoutVars>
          <dgm:bulletEnabled val="1"/>
        </dgm:presLayoutVars>
      </dgm:prSet>
      <dgm:spPr/>
    </dgm:pt>
    <dgm:pt modelId="{D3B092D9-784D-214E-8382-35708FD87F1D}" type="pres">
      <dgm:prSet presAssocID="{9D8DC4FA-B650-4EDD-A564-88CD4E55DBDB}" presName="bgRect" presStyleLbl="bgAccFollowNode1" presStyleIdx="4" presStyleCnt="5"/>
      <dgm:spPr/>
    </dgm:pt>
    <dgm:pt modelId="{6E3E8421-9D7E-1941-96A9-5DD71AFC5DE0}" type="pres">
      <dgm:prSet presAssocID="{72E1F4E0-A537-4A05-85C2-7FFFC8AD0FB7}" presName="sibTransNodeCircle" presStyleLbl="alignNode1" presStyleIdx="8" presStyleCnt="10">
        <dgm:presLayoutVars>
          <dgm:chMax val="0"/>
          <dgm:bulletEnabled/>
        </dgm:presLayoutVars>
      </dgm:prSet>
      <dgm:spPr/>
    </dgm:pt>
    <dgm:pt modelId="{ECDE59A9-C36F-E74F-A165-CCE55A7DD169}" type="pres">
      <dgm:prSet presAssocID="{9D8DC4FA-B650-4EDD-A564-88CD4E55DBDB}" presName="bottomLine" presStyleLbl="alignNode1" presStyleIdx="9" presStyleCnt="10">
        <dgm:presLayoutVars/>
      </dgm:prSet>
      <dgm:spPr/>
    </dgm:pt>
    <dgm:pt modelId="{C911ABE4-D0D3-E74C-83EE-5D249908DD86}" type="pres">
      <dgm:prSet presAssocID="{9D8DC4FA-B650-4EDD-A564-88CD4E55DBDB}" presName="nodeText" presStyleLbl="bgAccFollowNode1" presStyleIdx="4" presStyleCnt="5">
        <dgm:presLayoutVars>
          <dgm:bulletEnabled val="1"/>
        </dgm:presLayoutVars>
      </dgm:prSet>
      <dgm:spPr/>
    </dgm:pt>
  </dgm:ptLst>
  <dgm:cxnLst>
    <dgm:cxn modelId="{1C231A25-80CC-4B78-967E-2AA6816C4EB4}" srcId="{55E65A9C-11CD-458C-8E7E-C075688A3423}" destId="{9D8DC4FA-B650-4EDD-A564-88CD4E55DBDB}" srcOrd="4" destOrd="0" parTransId="{BCF85F05-CAAC-4B10-A45F-7C828CCCC895}" sibTransId="{72E1F4E0-A537-4A05-85C2-7FFFC8AD0FB7}"/>
    <dgm:cxn modelId="{39C8093B-60C6-C34C-A8D9-AB80C506384A}" type="presOf" srcId="{CB4F25EC-D80E-41F3-B3F6-2EF675EC2017}" destId="{C194EFDF-89C0-9E4E-8682-DB500428B8A0}" srcOrd="1" destOrd="0" presId="urn:microsoft.com/office/officeart/2016/7/layout/BasicLinearProcessNumbered"/>
    <dgm:cxn modelId="{D93D9A3B-FEE7-429D-B933-E2A547497CC0}" srcId="{55E65A9C-11CD-458C-8E7E-C075688A3423}" destId="{88971AF2-71B7-435E-B1B7-9397CD61BE5F}" srcOrd="3" destOrd="0" parTransId="{30CAC4FB-AD38-4BCC-9CC2-E72F2A4F1968}" sibTransId="{03C7DD53-CC3F-4FFD-AA8B-C2B365AB67CA}"/>
    <dgm:cxn modelId="{75960C3C-99ED-8142-A766-5630D945245E}" type="presOf" srcId="{9D8DC4FA-B650-4EDD-A564-88CD4E55DBDB}" destId="{D3B092D9-784D-214E-8382-35708FD87F1D}" srcOrd="0" destOrd="0" presId="urn:microsoft.com/office/officeart/2016/7/layout/BasicLinearProcessNumbered"/>
    <dgm:cxn modelId="{CAF1F762-3084-4448-82AF-C0EF0D9CF5BF}" type="presOf" srcId="{CB4F25EC-D80E-41F3-B3F6-2EF675EC2017}" destId="{1331DCF6-304C-3840-9991-170A04BA7D46}" srcOrd="0" destOrd="0" presId="urn:microsoft.com/office/officeart/2016/7/layout/BasicLinearProcessNumbered"/>
    <dgm:cxn modelId="{76B02264-A6B1-5844-9D0E-606A6E52559E}" type="presOf" srcId="{CCAD883F-8403-4946-9066-FA868CC70875}" destId="{8AA80C10-C44A-1147-9E01-2A6C28503942}" srcOrd="0" destOrd="0" presId="urn:microsoft.com/office/officeart/2016/7/layout/BasicLinearProcessNumbered"/>
    <dgm:cxn modelId="{40E22F65-1AA2-8546-89A4-654E6CAA466D}" type="presOf" srcId="{88971AF2-71B7-435E-B1B7-9397CD61BE5F}" destId="{9D3BF83A-9E06-224D-BF17-8854A4D43EAB}" srcOrd="1" destOrd="0" presId="urn:microsoft.com/office/officeart/2016/7/layout/BasicLinearProcessNumbered"/>
    <dgm:cxn modelId="{17F6F165-6DBB-4537-8E8F-8D7DA71A1F3B}" srcId="{55E65A9C-11CD-458C-8E7E-C075688A3423}" destId="{714D2102-60FD-48CC-BDD8-C1205AC84C34}" srcOrd="1" destOrd="0" parTransId="{8FE39E66-8E19-402D-AE73-6E760BDC6E5B}" sibTransId="{8D0DA419-6606-461B-A3C6-00F960C8D3A9}"/>
    <dgm:cxn modelId="{A90E126B-1163-454B-862A-F1372E04F66F}" srcId="{55E65A9C-11CD-458C-8E7E-C075688A3423}" destId="{CB4F25EC-D80E-41F3-B3F6-2EF675EC2017}" srcOrd="0" destOrd="0" parTransId="{3BCB3986-B068-4803-B7A3-5053BF58B041}" sibTransId="{8A37200D-15CA-4178-BE51-7E8D0C22580B}"/>
    <dgm:cxn modelId="{CF99796E-6EA3-6142-BB57-A1C25078B54A}" type="presOf" srcId="{8A37200D-15CA-4178-BE51-7E8D0C22580B}" destId="{D807079C-2CAD-6B45-A7A3-4344F09186EA}" srcOrd="0" destOrd="0" presId="urn:microsoft.com/office/officeart/2016/7/layout/BasicLinearProcessNumbered"/>
    <dgm:cxn modelId="{6F0DB870-1EA8-0746-A43A-C70C78CFB191}" type="presOf" srcId="{714D2102-60FD-48CC-BDD8-C1205AC84C34}" destId="{4459DDB1-95B3-9C4B-8D21-B50E06DFE5F0}" srcOrd="1" destOrd="0" presId="urn:microsoft.com/office/officeart/2016/7/layout/BasicLinearProcessNumbered"/>
    <dgm:cxn modelId="{D2596497-3AB4-6243-A0C8-2E1D09134512}" type="presOf" srcId="{88971AF2-71B7-435E-B1B7-9397CD61BE5F}" destId="{2004548C-BB0E-1846-B3CF-5DFBBCF9EE4E}" srcOrd="0" destOrd="0" presId="urn:microsoft.com/office/officeart/2016/7/layout/BasicLinearProcessNumbered"/>
    <dgm:cxn modelId="{B696F29A-81FD-48AB-8FBC-56D438A27E91}" srcId="{55E65A9C-11CD-458C-8E7E-C075688A3423}" destId="{CD1C7A0A-8835-411C-B1E3-0AC45C827943}" srcOrd="2" destOrd="0" parTransId="{D21D694F-E3C8-44D2-BA3E-20E2BC0F0D31}" sibTransId="{CCAD883F-8403-4946-9066-FA868CC70875}"/>
    <dgm:cxn modelId="{F7CEFAAD-F1E7-BE49-B1CF-4CCEDF7D3810}" type="presOf" srcId="{CD1C7A0A-8835-411C-B1E3-0AC45C827943}" destId="{94E317CB-1185-F547-B73F-D19FB2426809}" srcOrd="0" destOrd="0" presId="urn:microsoft.com/office/officeart/2016/7/layout/BasicLinearProcessNumbered"/>
    <dgm:cxn modelId="{E320A0B2-65BE-7F45-AB06-CED54F868FC4}" type="presOf" srcId="{03C7DD53-CC3F-4FFD-AA8B-C2B365AB67CA}" destId="{123963DD-0529-F34A-8830-CBF607CF0CE2}" srcOrd="0" destOrd="0" presId="urn:microsoft.com/office/officeart/2016/7/layout/BasicLinearProcessNumbered"/>
    <dgm:cxn modelId="{7684C9B5-FFD9-7641-AFD7-50783B96899E}" type="presOf" srcId="{8D0DA419-6606-461B-A3C6-00F960C8D3A9}" destId="{9489E016-E75A-2649-8875-F62A48208B97}" srcOrd="0" destOrd="0" presId="urn:microsoft.com/office/officeart/2016/7/layout/BasicLinearProcessNumbered"/>
    <dgm:cxn modelId="{11E603CD-CA70-794C-B135-F33741EAAA17}" type="presOf" srcId="{9D8DC4FA-B650-4EDD-A564-88CD4E55DBDB}" destId="{C911ABE4-D0D3-E74C-83EE-5D249908DD86}" srcOrd="1" destOrd="0" presId="urn:microsoft.com/office/officeart/2016/7/layout/BasicLinearProcessNumbered"/>
    <dgm:cxn modelId="{A90865DC-5CB2-A34A-8135-DFEA96DD7C45}" type="presOf" srcId="{55E65A9C-11CD-458C-8E7E-C075688A3423}" destId="{345D8172-BE2C-B749-A843-04D2E4BC98A9}" srcOrd="0" destOrd="0" presId="urn:microsoft.com/office/officeart/2016/7/layout/BasicLinearProcessNumbered"/>
    <dgm:cxn modelId="{09C5D1E9-95A1-7E49-A913-4F089FD40D40}" type="presOf" srcId="{714D2102-60FD-48CC-BDD8-C1205AC84C34}" destId="{FA5DC9AA-A816-C943-8438-605EBD6DFC79}" srcOrd="0" destOrd="0" presId="urn:microsoft.com/office/officeart/2016/7/layout/BasicLinearProcessNumbered"/>
    <dgm:cxn modelId="{CB3B48EA-CAC8-2F46-AD48-BF7D9430091D}" type="presOf" srcId="{72E1F4E0-A537-4A05-85C2-7FFFC8AD0FB7}" destId="{6E3E8421-9D7E-1941-96A9-5DD71AFC5DE0}" srcOrd="0" destOrd="0" presId="urn:microsoft.com/office/officeart/2016/7/layout/BasicLinearProcessNumbered"/>
    <dgm:cxn modelId="{0D9E24ED-6130-2A40-BC2E-CDD726E47DBD}" type="presOf" srcId="{CD1C7A0A-8835-411C-B1E3-0AC45C827943}" destId="{1C66511F-CE7C-9844-A10A-5C4CDCA4CD45}" srcOrd="1" destOrd="0" presId="urn:microsoft.com/office/officeart/2016/7/layout/BasicLinearProcessNumbered"/>
    <dgm:cxn modelId="{ED19D750-8A15-2B48-8909-2A3C324CF2C2}" type="presParOf" srcId="{345D8172-BE2C-B749-A843-04D2E4BC98A9}" destId="{DC24CC90-2860-0B47-AB63-F314019D8EC3}" srcOrd="0" destOrd="0" presId="urn:microsoft.com/office/officeart/2016/7/layout/BasicLinearProcessNumbered"/>
    <dgm:cxn modelId="{4C3929B5-0798-2B4D-B0B2-C47613A9C96C}" type="presParOf" srcId="{DC24CC90-2860-0B47-AB63-F314019D8EC3}" destId="{1331DCF6-304C-3840-9991-170A04BA7D46}" srcOrd="0" destOrd="0" presId="urn:microsoft.com/office/officeart/2016/7/layout/BasicLinearProcessNumbered"/>
    <dgm:cxn modelId="{DED4F26F-665B-034A-8EE0-C3F43A48B02C}" type="presParOf" srcId="{DC24CC90-2860-0B47-AB63-F314019D8EC3}" destId="{D807079C-2CAD-6B45-A7A3-4344F09186EA}" srcOrd="1" destOrd="0" presId="urn:microsoft.com/office/officeart/2016/7/layout/BasicLinearProcessNumbered"/>
    <dgm:cxn modelId="{0837EC88-C433-3A47-9304-3C1F7C3AE699}" type="presParOf" srcId="{DC24CC90-2860-0B47-AB63-F314019D8EC3}" destId="{80D2BCF3-08AD-8146-AFB5-E118098FC3EF}" srcOrd="2" destOrd="0" presId="urn:microsoft.com/office/officeart/2016/7/layout/BasicLinearProcessNumbered"/>
    <dgm:cxn modelId="{9682A4AA-BEFB-3343-A877-A4F6A8FCB143}" type="presParOf" srcId="{DC24CC90-2860-0B47-AB63-F314019D8EC3}" destId="{C194EFDF-89C0-9E4E-8682-DB500428B8A0}" srcOrd="3" destOrd="0" presId="urn:microsoft.com/office/officeart/2016/7/layout/BasicLinearProcessNumbered"/>
    <dgm:cxn modelId="{3981EA46-B1BF-214F-8B98-3D576602998D}" type="presParOf" srcId="{345D8172-BE2C-B749-A843-04D2E4BC98A9}" destId="{B6129596-B51C-4748-8DFE-295AE3D684CD}" srcOrd="1" destOrd="0" presId="urn:microsoft.com/office/officeart/2016/7/layout/BasicLinearProcessNumbered"/>
    <dgm:cxn modelId="{25100959-1673-A544-85AD-BF49905510B8}" type="presParOf" srcId="{345D8172-BE2C-B749-A843-04D2E4BC98A9}" destId="{07E5D366-AEFE-5240-98A6-9E0208EA5EE9}" srcOrd="2" destOrd="0" presId="urn:microsoft.com/office/officeart/2016/7/layout/BasicLinearProcessNumbered"/>
    <dgm:cxn modelId="{41E09983-3E0F-FD49-B272-BFFA30D7D494}" type="presParOf" srcId="{07E5D366-AEFE-5240-98A6-9E0208EA5EE9}" destId="{FA5DC9AA-A816-C943-8438-605EBD6DFC79}" srcOrd="0" destOrd="0" presId="urn:microsoft.com/office/officeart/2016/7/layout/BasicLinearProcessNumbered"/>
    <dgm:cxn modelId="{24A20EDB-839D-AB41-9641-A949C7488AFD}" type="presParOf" srcId="{07E5D366-AEFE-5240-98A6-9E0208EA5EE9}" destId="{9489E016-E75A-2649-8875-F62A48208B97}" srcOrd="1" destOrd="0" presId="urn:microsoft.com/office/officeart/2016/7/layout/BasicLinearProcessNumbered"/>
    <dgm:cxn modelId="{199543A5-DBE1-614E-8FA8-4A5DB072C9F1}" type="presParOf" srcId="{07E5D366-AEFE-5240-98A6-9E0208EA5EE9}" destId="{22CEE754-DE8E-3348-8230-165AE0FBBD71}" srcOrd="2" destOrd="0" presId="urn:microsoft.com/office/officeart/2016/7/layout/BasicLinearProcessNumbered"/>
    <dgm:cxn modelId="{431B602E-D7AD-BE4F-9F18-D192A12D707D}" type="presParOf" srcId="{07E5D366-AEFE-5240-98A6-9E0208EA5EE9}" destId="{4459DDB1-95B3-9C4B-8D21-B50E06DFE5F0}" srcOrd="3" destOrd="0" presId="urn:microsoft.com/office/officeart/2016/7/layout/BasicLinearProcessNumbered"/>
    <dgm:cxn modelId="{8E14D2B2-9CAE-304A-8FB9-80CA26E28EA4}" type="presParOf" srcId="{345D8172-BE2C-B749-A843-04D2E4BC98A9}" destId="{3E0445AC-BE18-5F47-86A0-5CBAEF367E8F}" srcOrd="3" destOrd="0" presId="urn:microsoft.com/office/officeart/2016/7/layout/BasicLinearProcessNumbered"/>
    <dgm:cxn modelId="{B1A4F68F-27BA-CC4F-9C99-B9865CF338D4}" type="presParOf" srcId="{345D8172-BE2C-B749-A843-04D2E4BC98A9}" destId="{10C98458-CC25-C14A-823D-55C3B6DCBD21}" srcOrd="4" destOrd="0" presId="urn:microsoft.com/office/officeart/2016/7/layout/BasicLinearProcessNumbered"/>
    <dgm:cxn modelId="{DF08E14F-E2D8-534E-85FA-FEFD967A8E39}" type="presParOf" srcId="{10C98458-CC25-C14A-823D-55C3B6DCBD21}" destId="{94E317CB-1185-F547-B73F-D19FB2426809}" srcOrd="0" destOrd="0" presId="urn:microsoft.com/office/officeart/2016/7/layout/BasicLinearProcessNumbered"/>
    <dgm:cxn modelId="{088FA7D5-467D-BE43-8D2E-F7A5D9FBF949}" type="presParOf" srcId="{10C98458-CC25-C14A-823D-55C3B6DCBD21}" destId="{8AA80C10-C44A-1147-9E01-2A6C28503942}" srcOrd="1" destOrd="0" presId="urn:microsoft.com/office/officeart/2016/7/layout/BasicLinearProcessNumbered"/>
    <dgm:cxn modelId="{9164F8B4-DC20-484D-A81E-4A61302B89A0}" type="presParOf" srcId="{10C98458-CC25-C14A-823D-55C3B6DCBD21}" destId="{FE0E36FD-42E3-F541-98E9-6D5A3066CD03}" srcOrd="2" destOrd="0" presId="urn:microsoft.com/office/officeart/2016/7/layout/BasicLinearProcessNumbered"/>
    <dgm:cxn modelId="{FC086C60-2AED-1041-862F-A6B6665FA018}" type="presParOf" srcId="{10C98458-CC25-C14A-823D-55C3B6DCBD21}" destId="{1C66511F-CE7C-9844-A10A-5C4CDCA4CD45}" srcOrd="3" destOrd="0" presId="urn:microsoft.com/office/officeart/2016/7/layout/BasicLinearProcessNumbered"/>
    <dgm:cxn modelId="{2EACB8B2-838B-8F4D-A546-8E81395DD96A}" type="presParOf" srcId="{345D8172-BE2C-B749-A843-04D2E4BC98A9}" destId="{E9C12208-E84D-2647-A44F-EAFB40C8E00D}" srcOrd="5" destOrd="0" presId="urn:microsoft.com/office/officeart/2016/7/layout/BasicLinearProcessNumbered"/>
    <dgm:cxn modelId="{D8201E98-8B50-E647-9FFC-3844A51C5568}" type="presParOf" srcId="{345D8172-BE2C-B749-A843-04D2E4BC98A9}" destId="{6041C92F-0A64-4941-8262-9352E950D721}" srcOrd="6" destOrd="0" presId="urn:microsoft.com/office/officeart/2016/7/layout/BasicLinearProcessNumbered"/>
    <dgm:cxn modelId="{41E7B00B-76DC-CD4E-AFAA-EB460BB9B030}" type="presParOf" srcId="{6041C92F-0A64-4941-8262-9352E950D721}" destId="{2004548C-BB0E-1846-B3CF-5DFBBCF9EE4E}" srcOrd="0" destOrd="0" presId="urn:microsoft.com/office/officeart/2016/7/layout/BasicLinearProcessNumbered"/>
    <dgm:cxn modelId="{4556C8E9-4F92-1848-85A1-0412E2A35C72}" type="presParOf" srcId="{6041C92F-0A64-4941-8262-9352E950D721}" destId="{123963DD-0529-F34A-8830-CBF607CF0CE2}" srcOrd="1" destOrd="0" presId="urn:microsoft.com/office/officeart/2016/7/layout/BasicLinearProcessNumbered"/>
    <dgm:cxn modelId="{9E762B89-9D89-DA4E-AE1E-67C6C1A1E840}" type="presParOf" srcId="{6041C92F-0A64-4941-8262-9352E950D721}" destId="{EB13BD28-3870-F341-A8E7-720D37EC596D}" srcOrd="2" destOrd="0" presId="urn:microsoft.com/office/officeart/2016/7/layout/BasicLinearProcessNumbered"/>
    <dgm:cxn modelId="{41F902C2-9BF9-184A-8535-D8F63FFB8881}" type="presParOf" srcId="{6041C92F-0A64-4941-8262-9352E950D721}" destId="{9D3BF83A-9E06-224D-BF17-8854A4D43EAB}" srcOrd="3" destOrd="0" presId="urn:microsoft.com/office/officeart/2016/7/layout/BasicLinearProcessNumbered"/>
    <dgm:cxn modelId="{0E343E28-F0B9-C440-9FDB-CA25CEF08A33}" type="presParOf" srcId="{345D8172-BE2C-B749-A843-04D2E4BC98A9}" destId="{3369681B-70CD-FA4A-B75F-9FB822B5F80D}" srcOrd="7" destOrd="0" presId="urn:microsoft.com/office/officeart/2016/7/layout/BasicLinearProcessNumbered"/>
    <dgm:cxn modelId="{39049F06-5885-EF4B-A83A-E5453D896524}" type="presParOf" srcId="{345D8172-BE2C-B749-A843-04D2E4BC98A9}" destId="{5F8F1D13-34EA-374C-BB5F-C4CDE5166211}" srcOrd="8" destOrd="0" presId="urn:microsoft.com/office/officeart/2016/7/layout/BasicLinearProcessNumbered"/>
    <dgm:cxn modelId="{D3DE4682-20BD-2841-BFDA-193125A256C5}" type="presParOf" srcId="{5F8F1D13-34EA-374C-BB5F-C4CDE5166211}" destId="{D3B092D9-784D-214E-8382-35708FD87F1D}" srcOrd="0" destOrd="0" presId="urn:microsoft.com/office/officeart/2016/7/layout/BasicLinearProcessNumbered"/>
    <dgm:cxn modelId="{119BE3E2-44E6-3248-84B2-137D4747508B}" type="presParOf" srcId="{5F8F1D13-34EA-374C-BB5F-C4CDE5166211}" destId="{6E3E8421-9D7E-1941-96A9-5DD71AFC5DE0}" srcOrd="1" destOrd="0" presId="urn:microsoft.com/office/officeart/2016/7/layout/BasicLinearProcessNumbered"/>
    <dgm:cxn modelId="{FED8755A-FFFB-A444-8D77-37CDE3DE5D02}" type="presParOf" srcId="{5F8F1D13-34EA-374C-BB5F-C4CDE5166211}" destId="{ECDE59A9-C36F-E74F-A165-CCE55A7DD169}" srcOrd="2" destOrd="0" presId="urn:microsoft.com/office/officeart/2016/7/layout/BasicLinearProcessNumbered"/>
    <dgm:cxn modelId="{BAC43062-4258-7B46-830C-DFC0185E41B0}" type="presParOf" srcId="{5F8F1D13-34EA-374C-BB5F-C4CDE5166211}" destId="{C911ABE4-D0D3-E74C-83EE-5D249908DD86}"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C2EDD-6036-794E-B0D3-24DE3A3A4147}">
      <dsp:nvSpPr>
        <dsp:cNvPr id="0" name=""/>
        <dsp:cNvSpPr/>
      </dsp:nvSpPr>
      <dsp:spPr>
        <a:xfrm>
          <a:off x="1251" y="528428"/>
          <a:ext cx="1576505" cy="220710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910" tIns="330200" rIns="122910" bIns="330200" numCol="1" spcCol="1270" anchor="t" anchorCtr="0">
          <a:noAutofit/>
        </a:bodyPr>
        <a:lstStyle/>
        <a:p>
          <a:pPr marL="0" lvl="0" indent="0" algn="l" defTabSz="488950">
            <a:lnSpc>
              <a:spcPct val="90000"/>
            </a:lnSpc>
            <a:spcBef>
              <a:spcPct val="0"/>
            </a:spcBef>
            <a:spcAft>
              <a:spcPct val="35000"/>
            </a:spcAft>
            <a:buNone/>
          </a:pPr>
          <a:r>
            <a:rPr lang="en-US" sz="1100" kern="1200"/>
            <a:t>Checking the size of the dataset</a:t>
          </a:r>
        </a:p>
      </dsp:txBody>
      <dsp:txXfrm>
        <a:off x="1251" y="1367129"/>
        <a:ext cx="1576505" cy="1324264"/>
      </dsp:txXfrm>
    </dsp:sp>
    <dsp:sp modelId="{A75417FF-BF3F-3D43-A002-63F1594CCB4A}">
      <dsp:nvSpPr>
        <dsp:cNvPr id="0" name=""/>
        <dsp:cNvSpPr/>
      </dsp:nvSpPr>
      <dsp:spPr>
        <a:xfrm>
          <a:off x="458437" y="749139"/>
          <a:ext cx="662132" cy="66213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622" tIns="12700" rIns="51622" bIns="12700" numCol="1" spcCol="1270" anchor="ctr" anchorCtr="0">
          <a:noAutofit/>
        </a:bodyPr>
        <a:lstStyle/>
        <a:p>
          <a:pPr marL="0" lvl="0" indent="0" algn="ctr" defTabSz="1377950">
            <a:lnSpc>
              <a:spcPct val="90000"/>
            </a:lnSpc>
            <a:spcBef>
              <a:spcPct val="0"/>
            </a:spcBef>
            <a:spcAft>
              <a:spcPct val="35000"/>
            </a:spcAft>
            <a:buNone/>
          </a:pPr>
          <a:r>
            <a:rPr lang="en-US" sz="3100" kern="1200"/>
            <a:t>1</a:t>
          </a:r>
        </a:p>
      </dsp:txBody>
      <dsp:txXfrm>
        <a:off x="555404" y="846106"/>
        <a:ext cx="468198" cy="468198"/>
      </dsp:txXfrm>
    </dsp:sp>
    <dsp:sp modelId="{05009BAA-CC1A-CD49-BC8B-D0AB7780CCDA}">
      <dsp:nvSpPr>
        <dsp:cNvPr id="0" name=""/>
        <dsp:cNvSpPr/>
      </dsp:nvSpPr>
      <dsp:spPr>
        <a:xfrm>
          <a:off x="1251" y="2735463"/>
          <a:ext cx="1576505" cy="72"/>
        </a:xfrm>
        <a:prstGeom prst="rect">
          <a:avLst/>
        </a:prstGeom>
        <a:solidFill>
          <a:schemeClr val="accent2">
            <a:hueOff val="-184175"/>
            <a:satOff val="-1409"/>
            <a:lumOff val="-17"/>
            <a:alphaOff val="0"/>
          </a:schemeClr>
        </a:solidFill>
        <a:ln w="12700" cap="flat" cmpd="sng" algn="ctr">
          <a:solidFill>
            <a:schemeClr val="accent2">
              <a:hueOff val="-184175"/>
              <a:satOff val="-1409"/>
              <a:lumOff val="-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862ECC-B6B0-924E-9908-D62DC137875B}">
      <dsp:nvSpPr>
        <dsp:cNvPr id="0" name=""/>
        <dsp:cNvSpPr/>
      </dsp:nvSpPr>
      <dsp:spPr>
        <a:xfrm>
          <a:off x="1735407" y="528428"/>
          <a:ext cx="1576505" cy="2207107"/>
        </a:xfrm>
        <a:prstGeom prst="rect">
          <a:avLst/>
        </a:prstGeom>
        <a:solidFill>
          <a:schemeClr val="accent2">
            <a:tint val="40000"/>
            <a:alpha val="90000"/>
            <a:hueOff val="-647606"/>
            <a:satOff val="-2151"/>
            <a:lumOff val="-197"/>
            <a:alphaOff val="0"/>
          </a:schemeClr>
        </a:solidFill>
        <a:ln w="12700" cap="flat" cmpd="sng" algn="ctr">
          <a:solidFill>
            <a:schemeClr val="accent2">
              <a:tint val="40000"/>
              <a:alpha val="90000"/>
              <a:hueOff val="-647606"/>
              <a:satOff val="-2151"/>
              <a:lumOff val="-19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910" tIns="330200" rIns="122910" bIns="330200" numCol="1" spcCol="1270" anchor="t" anchorCtr="0">
          <a:noAutofit/>
        </a:bodyPr>
        <a:lstStyle/>
        <a:p>
          <a:pPr marL="0" lvl="0" indent="0" algn="l" defTabSz="488950">
            <a:lnSpc>
              <a:spcPct val="90000"/>
            </a:lnSpc>
            <a:spcBef>
              <a:spcPct val="0"/>
            </a:spcBef>
            <a:spcAft>
              <a:spcPct val="35000"/>
            </a:spcAft>
            <a:buNone/>
          </a:pPr>
          <a:r>
            <a:rPr lang="en-US" sz="1100" kern="1200"/>
            <a:t>Checking the summary statistics of the dataset</a:t>
          </a:r>
        </a:p>
      </dsp:txBody>
      <dsp:txXfrm>
        <a:off x="1735407" y="1367129"/>
        <a:ext cx="1576505" cy="1324264"/>
      </dsp:txXfrm>
    </dsp:sp>
    <dsp:sp modelId="{83482061-AF63-6C4B-99FC-8E0BEAC522A1}">
      <dsp:nvSpPr>
        <dsp:cNvPr id="0" name=""/>
        <dsp:cNvSpPr/>
      </dsp:nvSpPr>
      <dsp:spPr>
        <a:xfrm>
          <a:off x="2192593" y="749139"/>
          <a:ext cx="662132" cy="662132"/>
        </a:xfrm>
        <a:prstGeom prst="ellipse">
          <a:avLst/>
        </a:prstGeom>
        <a:solidFill>
          <a:schemeClr val="accent2">
            <a:hueOff val="-368349"/>
            <a:satOff val="-2818"/>
            <a:lumOff val="-35"/>
            <a:alphaOff val="0"/>
          </a:schemeClr>
        </a:solidFill>
        <a:ln w="12700" cap="flat" cmpd="sng" algn="ctr">
          <a:solidFill>
            <a:schemeClr val="accent2">
              <a:hueOff val="-368349"/>
              <a:satOff val="-2818"/>
              <a:lumOff val="-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622" tIns="12700" rIns="51622" bIns="12700" numCol="1" spcCol="1270" anchor="ctr" anchorCtr="0">
          <a:noAutofit/>
        </a:bodyPr>
        <a:lstStyle/>
        <a:p>
          <a:pPr marL="0" lvl="0" indent="0" algn="ctr" defTabSz="1377950">
            <a:lnSpc>
              <a:spcPct val="90000"/>
            </a:lnSpc>
            <a:spcBef>
              <a:spcPct val="0"/>
            </a:spcBef>
            <a:spcAft>
              <a:spcPct val="35000"/>
            </a:spcAft>
            <a:buNone/>
          </a:pPr>
          <a:r>
            <a:rPr lang="en-US" sz="3100" kern="1200"/>
            <a:t>2</a:t>
          </a:r>
        </a:p>
      </dsp:txBody>
      <dsp:txXfrm>
        <a:off x="2289560" y="846106"/>
        <a:ext cx="468198" cy="468198"/>
      </dsp:txXfrm>
    </dsp:sp>
    <dsp:sp modelId="{689B24BC-4B4A-2041-8771-500FE704B77C}">
      <dsp:nvSpPr>
        <dsp:cNvPr id="0" name=""/>
        <dsp:cNvSpPr/>
      </dsp:nvSpPr>
      <dsp:spPr>
        <a:xfrm>
          <a:off x="1735407" y="2735463"/>
          <a:ext cx="1576505" cy="72"/>
        </a:xfrm>
        <a:prstGeom prst="rect">
          <a:avLst/>
        </a:prstGeom>
        <a:solidFill>
          <a:schemeClr val="accent2">
            <a:hueOff val="-552524"/>
            <a:satOff val="-4227"/>
            <a:lumOff val="-52"/>
            <a:alphaOff val="0"/>
          </a:schemeClr>
        </a:solidFill>
        <a:ln w="12700" cap="flat" cmpd="sng" algn="ctr">
          <a:solidFill>
            <a:schemeClr val="accent2">
              <a:hueOff val="-552524"/>
              <a:satOff val="-4227"/>
              <a:lumOff val="-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BC5572-CD6F-E346-B687-70F8E0A86798}">
      <dsp:nvSpPr>
        <dsp:cNvPr id="0" name=""/>
        <dsp:cNvSpPr/>
      </dsp:nvSpPr>
      <dsp:spPr>
        <a:xfrm>
          <a:off x="3469562" y="528428"/>
          <a:ext cx="1576505" cy="2207107"/>
        </a:xfrm>
        <a:prstGeom prst="rect">
          <a:avLst/>
        </a:prstGeom>
        <a:solidFill>
          <a:schemeClr val="accent2">
            <a:tint val="40000"/>
            <a:alpha val="90000"/>
            <a:hueOff val="-1295211"/>
            <a:satOff val="-4301"/>
            <a:lumOff val="-395"/>
            <a:alphaOff val="0"/>
          </a:schemeClr>
        </a:solidFill>
        <a:ln w="12700" cap="flat" cmpd="sng" algn="ctr">
          <a:solidFill>
            <a:schemeClr val="accent2">
              <a:tint val="40000"/>
              <a:alpha val="90000"/>
              <a:hueOff val="-1295211"/>
              <a:satOff val="-4301"/>
              <a:lumOff val="-39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910" tIns="330200" rIns="122910" bIns="330200" numCol="1" spcCol="1270" anchor="t" anchorCtr="0">
          <a:noAutofit/>
        </a:bodyPr>
        <a:lstStyle/>
        <a:p>
          <a:pPr marL="0" lvl="0" indent="0" algn="l" defTabSz="488950">
            <a:lnSpc>
              <a:spcPct val="90000"/>
            </a:lnSpc>
            <a:spcBef>
              <a:spcPct val="0"/>
            </a:spcBef>
            <a:spcAft>
              <a:spcPct val="35000"/>
            </a:spcAft>
            <a:buNone/>
          </a:pPr>
          <a:r>
            <a:rPr lang="en-US" sz="1100" kern="1200"/>
            <a:t>Checking the data types and null values</a:t>
          </a:r>
        </a:p>
      </dsp:txBody>
      <dsp:txXfrm>
        <a:off x="3469562" y="1367129"/>
        <a:ext cx="1576505" cy="1324264"/>
      </dsp:txXfrm>
    </dsp:sp>
    <dsp:sp modelId="{908C0826-A18C-9F4D-9299-C70C8CA47737}">
      <dsp:nvSpPr>
        <dsp:cNvPr id="0" name=""/>
        <dsp:cNvSpPr/>
      </dsp:nvSpPr>
      <dsp:spPr>
        <a:xfrm>
          <a:off x="3926749" y="749139"/>
          <a:ext cx="662132" cy="662132"/>
        </a:xfrm>
        <a:prstGeom prst="ellipse">
          <a:avLst/>
        </a:prstGeom>
        <a:solidFill>
          <a:schemeClr val="accent2">
            <a:hueOff val="-736699"/>
            <a:satOff val="-5636"/>
            <a:lumOff val="-70"/>
            <a:alphaOff val="0"/>
          </a:schemeClr>
        </a:solidFill>
        <a:ln w="12700" cap="flat" cmpd="sng" algn="ctr">
          <a:solidFill>
            <a:schemeClr val="accent2">
              <a:hueOff val="-736699"/>
              <a:satOff val="-5636"/>
              <a:lumOff val="-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622" tIns="12700" rIns="51622" bIns="12700" numCol="1" spcCol="1270" anchor="ctr" anchorCtr="0">
          <a:noAutofit/>
        </a:bodyPr>
        <a:lstStyle/>
        <a:p>
          <a:pPr marL="0" lvl="0" indent="0" algn="ctr" defTabSz="1377950">
            <a:lnSpc>
              <a:spcPct val="90000"/>
            </a:lnSpc>
            <a:spcBef>
              <a:spcPct val="0"/>
            </a:spcBef>
            <a:spcAft>
              <a:spcPct val="35000"/>
            </a:spcAft>
            <a:buNone/>
          </a:pPr>
          <a:r>
            <a:rPr lang="en-US" sz="3100" kern="1200"/>
            <a:t>3</a:t>
          </a:r>
        </a:p>
      </dsp:txBody>
      <dsp:txXfrm>
        <a:off x="4023716" y="846106"/>
        <a:ext cx="468198" cy="468198"/>
      </dsp:txXfrm>
    </dsp:sp>
    <dsp:sp modelId="{7380D35F-70A5-AF4C-878D-421E432678E9}">
      <dsp:nvSpPr>
        <dsp:cNvPr id="0" name=""/>
        <dsp:cNvSpPr/>
      </dsp:nvSpPr>
      <dsp:spPr>
        <a:xfrm>
          <a:off x="3469562" y="2735463"/>
          <a:ext cx="1576505" cy="72"/>
        </a:xfrm>
        <a:prstGeom prst="rect">
          <a:avLst/>
        </a:prstGeom>
        <a:solidFill>
          <a:schemeClr val="accent2">
            <a:hueOff val="-920874"/>
            <a:satOff val="-7045"/>
            <a:lumOff val="-87"/>
            <a:alphaOff val="0"/>
          </a:schemeClr>
        </a:solidFill>
        <a:ln w="12700" cap="flat" cmpd="sng" algn="ctr">
          <a:solidFill>
            <a:schemeClr val="accent2">
              <a:hueOff val="-920874"/>
              <a:satOff val="-7045"/>
              <a:lumOff val="-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15B82B-2950-BC42-9DB9-D70CA0FBCA2E}">
      <dsp:nvSpPr>
        <dsp:cNvPr id="0" name=""/>
        <dsp:cNvSpPr/>
      </dsp:nvSpPr>
      <dsp:spPr>
        <a:xfrm>
          <a:off x="5203718" y="528428"/>
          <a:ext cx="1576505" cy="2207107"/>
        </a:xfrm>
        <a:prstGeom prst="rect">
          <a:avLst/>
        </a:prstGeom>
        <a:solidFill>
          <a:schemeClr val="accent2">
            <a:tint val="40000"/>
            <a:alpha val="90000"/>
            <a:hueOff val="-1942817"/>
            <a:satOff val="-6452"/>
            <a:lumOff val="-592"/>
            <a:alphaOff val="0"/>
          </a:schemeClr>
        </a:solidFill>
        <a:ln w="12700" cap="flat" cmpd="sng" algn="ctr">
          <a:solidFill>
            <a:schemeClr val="accent2">
              <a:tint val="40000"/>
              <a:alpha val="90000"/>
              <a:hueOff val="-1942817"/>
              <a:satOff val="-6452"/>
              <a:lumOff val="-5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910" tIns="330200" rIns="122910" bIns="330200" numCol="1" spcCol="1270" anchor="t" anchorCtr="0">
          <a:noAutofit/>
        </a:bodyPr>
        <a:lstStyle/>
        <a:p>
          <a:pPr marL="0" lvl="0" indent="0" algn="l" defTabSz="488950">
            <a:lnSpc>
              <a:spcPct val="90000"/>
            </a:lnSpc>
            <a:spcBef>
              <a:spcPct val="0"/>
            </a:spcBef>
            <a:spcAft>
              <a:spcPct val="35000"/>
            </a:spcAft>
            <a:buNone/>
          </a:pPr>
          <a:r>
            <a:rPr lang="en-US" sz="1100" kern="1200"/>
            <a:t>Dropping NULL’S for columns above 15%</a:t>
          </a:r>
        </a:p>
      </dsp:txBody>
      <dsp:txXfrm>
        <a:off x="5203718" y="1367129"/>
        <a:ext cx="1576505" cy="1324264"/>
      </dsp:txXfrm>
    </dsp:sp>
    <dsp:sp modelId="{72F39BFF-5D42-6742-8B16-8612428374A1}">
      <dsp:nvSpPr>
        <dsp:cNvPr id="0" name=""/>
        <dsp:cNvSpPr/>
      </dsp:nvSpPr>
      <dsp:spPr>
        <a:xfrm>
          <a:off x="5660905" y="749139"/>
          <a:ext cx="662132" cy="662132"/>
        </a:xfrm>
        <a:prstGeom prst="ellipse">
          <a:avLst/>
        </a:prstGeom>
        <a:solidFill>
          <a:schemeClr val="accent2">
            <a:hueOff val="-1105048"/>
            <a:satOff val="-8454"/>
            <a:lumOff val="-105"/>
            <a:alphaOff val="0"/>
          </a:schemeClr>
        </a:solidFill>
        <a:ln w="12700" cap="flat" cmpd="sng" algn="ctr">
          <a:solidFill>
            <a:schemeClr val="accent2">
              <a:hueOff val="-1105048"/>
              <a:satOff val="-8454"/>
              <a:lumOff val="-1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622" tIns="12700" rIns="51622" bIns="12700" numCol="1" spcCol="1270" anchor="ctr" anchorCtr="0">
          <a:noAutofit/>
        </a:bodyPr>
        <a:lstStyle/>
        <a:p>
          <a:pPr marL="0" lvl="0" indent="0" algn="ctr" defTabSz="1377950">
            <a:lnSpc>
              <a:spcPct val="90000"/>
            </a:lnSpc>
            <a:spcBef>
              <a:spcPct val="0"/>
            </a:spcBef>
            <a:spcAft>
              <a:spcPct val="35000"/>
            </a:spcAft>
            <a:buNone/>
          </a:pPr>
          <a:r>
            <a:rPr lang="en-US" sz="3100" kern="1200"/>
            <a:t>4</a:t>
          </a:r>
        </a:p>
      </dsp:txBody>
      <dsp:txXfrm>
        <a:off x="5757872" y="846106"/>
        <a:ext cx="468198" cy="468198"/>
      </dsp:txXfrm>
    </dsp:sp>
    <dsp:sp modelId="{AB85613E-2A81-3148-B97F-D860A216DA0E}">
      <dsp:nvSpPr>
        <dsp:cNvPr id="0" name=""/>
        <dsp:cNvSpPr/>
      </dsp:nvSpPr>
      <dsp:spPr>
        <a:xfrm>
          <a:off x="5203718" y="2735463"/>
          <a:ext cx="1576505" cy="72"/>
        </a:xfrm>
        <a:prstGeom prst="rect">
          <a:avLst/>
        </a:prstGeom>
        <a:solidFill>
          <a:schemeClr val="accent2">
            <a:hueOff val="-1289223"/>
            <a:satOff val="-9863"/>
            <a:lumOff val="-122"/>
            <a:alphaOff val="0"/>
          </a:schemeClr>
        </a:solidFill>
        <a:ln w="12700" cap="flat" cmpd="sng" algn="ctr">
          <a:solidFill>
            <a:schemeClr val="accent2">
              <a:hueOff val="-1289223"/>
              <a:satOff val="-9863"/>
              <a:lumOff val="-1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B8B9F7-C36D-654D-B79F-B26C30EAA47F}">
      <dsp:nvSpPr>
        <dsp:cNvPr id="0" name=""/>
        <dsp:cNvSpPr/>
      </dsp:nvSpPr>
      <dsp:spPr>
        <a:xfrm>
          <a:off x="6937874" y="528428"/>
          <a:ext cx="1576505" cy="2207107"/>
        </a:xfrm>
        <a:prstGeom prst="rect">
          <a:avLst/>
        </a:prstGeom>
        <a:solidFill>
          <a:schemeClr val="accent2">
            <a:tint val="40000"/>
            <a:alpha val="90000"/>
            <a:hueOff val="-2590422"/>
            <a:satOff val="-8602"/>
            <a:lumOff val="-790"/>
            <a:alphaOff val="0"/>
          </a:schemeClr>
        </a:solidFill>
        <a:ln w="12700" cap="flat" cmpd="sng" algn="ctr">
          <a:solidFill>
            <a:schemeClr val="accent2">
              <a:tint val="40000"/>
              <a:alpha val="90000"/>
              <a:hueOff val="-2590422"/>
              <a:satOff val="-8602"/>
              <a:lumOff val="-7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910" tIns="330200" rIns="122910" bIns="330200" numCol="1" spcCol="1270" anchor="t" anchorCtr="0">
          <a:noAutofit/>
        </a:bodyPr>
        <a:lstStyle/>
        <a:p>
          <a:pPr marL="0" lvl="0" indent="0" algn="l" defTabSz="488950">
            <a:lnSpc>
              <a:spcPct val="90000"/>
            </a:lnSpc>
            <a:spcBef>
              <a:spcPct val="0"/>
            </a:spcBef>
            <a:spcAft>
              <a:spcPct val="35000"/>
            </a:spcAft>
            <a:buNone/>
          </a:pPr>
          <a:r>
            <a:rPr lang="en-US" sz="1100" kern="1200"/>
            <a:t>Performing an Imputation for columns having null values below 15%</a:t>
          </a:r>
        </a:p>
      </dsp:txBody>
      <dsp:txXfrm>
        <a:off x="6937874" y="1367129"/>
        <a:ext cx="1576505" cy="1324264"/>
      </dsp:txXfrm>
    </dsp:sp>
    <dsp:sp modelId="{98BF7C9D-2F4F-8341-A49D-46D3916B307C}">
      <dsp:nvSpPr>
        <dsp:cNvPr id="0" name=""/>
        <dsp:cNvSpPr/>
      </dsp:nvSpPr>
      <dsp:spPr>
        <a:xfrm>
          <a:off x="7395061" y="749139"/>
          <a:ext cx="662132" cy="662132"/>
        </a:xfrm>
        <a:prstGeom prst="ellipse">
          <a:avLst/>
        </a:prstGeom>
        <a:solidFill>
          <a:schemeClr val="accent2">
            <a:hueOff val="-1473398"/>
            <a:satOff val="-11272"/>
            <a:lumOff val="-140"/>
            <a:alphaOff val="0"/>
          </a:schemeClr>
        </a:solidFill>
        <a:ln w="12700" cap="flat" cmpd="sng" algn="ctr">
          <a:solidFill>
            <a:schemeClr val="accent2">
              <a:hueOff val="-1473398"/>
              <a:satOff val="-11272"/>
              <a:lumOff val="-14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622" tIns="12700" rIns="51622" bIns="12700" numCol="1" spcCol="1270" anchor="ctr" anchorCtr="0">
          <a:noAutofit/>
        </a:bodyPr>
        <a:lstStyle/>
        <a:p>
          <a:pPr marL="0" lvl="0" indent="0" algn="ctr" defTabSz="1377950">
            <a:lnSpc>
              <a:spcPct val="90000"/>
            </a:lnSpc>
            <a:spcBef>
              <a:spcPct val="0"/>
            </a:spcBef>
            <a:spcAft>
              <a:spcPct val="35000"/>
            </a:spcAft>
            <a:buNone/>
          </a:pPr>
          <a:r>
            <a:rPr lang="en-US" sz="3100" kern="1200"/>
            <a:t>5</a:t>
          </a:r>
        </a:p>
      </dsp:txBody>
      <dsp:txXfrm>
        <a:off x="7492028" y="846106"/>
        <a:ext cx="468198" cy="468198"/>
      </dsp:txXfrm>
    </dsp:sp>
    <dsp:sp modelId="{531A650B-EF47-004E-9035-F94C03A40F05}">
      <dsp:nvSpPr>
        <dsp:cNvPr id="0" name=""/>
        <dsp:cNvSpPr/>
      </dsp:nvSpPr>
      <dsp:spPr>
        <a:xfrm>
          <a:off x="6937874" y="2735463"/>
          <a:ext cx="1576505" cy="72"/>
        </a:xfrm>
        <a:prstGeom prst="rect">
          <a:avLst/>
        </a:prstGeom>
        <a:solidFill>
          <a:schemeClr val="accent2">
            <a:hueOff val="-1657572"/>
            <a:satOff val="-12681"/>
            <a:lumOff val="-157"/>
            <a:alphaOff val="0"/>
          </a:schemeClr>
        </a:solidFill>
        <a:ln w="12700" cap="flat" cmpd="sng" algn="ctr">
          <a:solidFill>
            <a:schemeClr val="accent2">
              <a:hueOff val="-1657572"/>
              <a:satOff val="-12681"/>
              <a:lumOff val="-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B61CB5-8ECE-5C4D-B533-4EC406650FF8}">
      <dsp:nvSpPr>
        <dsp:cNvPr id="0" name=""/>
        <dsp:cNvSpPr/>
      </dsp:nvSpPr>
      <dsp:spPr>
        <a:xfrm>
          <a:off x="8672030" y="528428"/>
          <a:ext cx="1576505" cy="2207107"/>
        </a:xfrm>
        <a:prstGeom prst="rect">
          <a:avLst/>
        </a:prstGeom>
        <a:solidFill>
          <a:schemeClr val="accent2">
            <a:tint val="40000"/>
            <a:alpha val="90000"/>
            <a:hueOff val="-3238028"/>
            <a:satOff val="-10753"/>
            <a:lumOff val="-987"/>
            <a:alphaOff val="0"/>
          </a:schemeClr>
        </a:solidFill>
        <a:ln w="12700" cap="flat" cmpd="sng" algn="ctr">
          <a:solidFill>
            <a:schemeClr val="accent2">
              <a:tint val="40000"/>
              <a:alpha val="90000"/>
              <a:hueOff val="-3238028"/>
              <a:satOff val="-10753"/>
              <a:lumOff val="-9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910" tIns="330200" rIns="122910" bIns="330200" numCol="1" spcCol="1270" anchor="t" anchorCtr="0">
          <a:noAutofit/>
        </a:bodyPr>
        <a:lstStyle/>
        <a:p>
          <a:pPr marL="0" lvl="0" indent="0" algn="l" defTabSz="488950">
            <a:lnSpc>
              <a:spcPct val="90000"/>
            </a:lnSpc>
            <a:spcBef>
              <a:spcPct val="0"/>
            </a:spcBef>
            <a:spcAft>
              <a:spcPct val="35000"/>
            </a:spcAft>
            <a:buNone/>
          </a:pPr>
          <a:r>
            <a:rPr lang="en-US" sz="1100" kern="1200"/>
            <a:t>Dropping columns which aren’t important</a:t>
          </a:r>
        </a:p>
      </dsp:txBody>
      <dsp:txXfrm>
        <a:off x="8672030" y="1367129"/>
        <a:ext cx="1576505" cy="1324264"/>
      </dsp:txXfrm>
    </dsp:sp>
    <dsp:sp modelId="{23F6D6CE-68E5-834B-B4BD-4FB8D7076189}">
      <dsp:nvSpPr>
        <dsp:cNvPr id="0" name=""/>
        <dsp:cNvSpPr/>
      </dsp:nvSpPr>
      <dsp:spPr>
        <a:xfrm>
          <a:off x="9129217" y="749139"/>
          <a:ext cx="662132" cy="662132"/>
        </a:xfrm>
        <a:prstGeom prst="ellipse">
          <a:avLst/>
        </a:prstGeom>
        <a:solidFill>
          <a:schemeClr val="accent2">
            <a:hueOff val="-1841747"/>
            <a:satOff val="-14090"/>
            <a:lumOff val="-175"/>
            <a:alphaOff val="0"/>
          </a:schemeClr>
        </a:solidFill>
        <a:ln w="12700" cap="flat" cmpd="sng" algn="ctr">
          <a:solidFill>
            <a:schemeClr val="accent2">
              <a:hueOff val="-1841747"/>
              <a:satOff val="-14090"/>
              <a:lumOff val="-1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622" tIns="12700" rIns="51622" bIns="12700" numCol="1" spcCol="1270" anchor="ctr" anchorCtr="0">
          <a:noAutofit/>
        </a:bodyPr>
        <a:lstStyle/>
        <a:p>
          <a:pPr marL="0" lvl="0" indent="0" algn="ctr" defTabSz="1377950">
            <a:lnSpc>
              <a:spcPct val="90000"/>
            </a:lnSpc>
            <a:spcBef>
              <a:spcPct val="0"/>
            </a:spcBef>
            <a:spcAft>
              <a:spcPct val="35000"/>
            </a:spcAft>
            <a:buNone/>
          </a:pPr>
          <a:r>
            <a:rPr lang="en-US" sz="3100" kern="1200" dirty="0"/>
            <a:t>6</a:t>
          </a:r>
        </a:p>
      </dsp:txBody>
      <dsp:txXfrm>
        <a:off x="9226184" y="846106"/>
        <a:ext cx="468198" cy="468198"/>
      </dsp:txXfrm>
    </dsp:sp>
    <dsp:sp modelId="{FC400C0A-553D-094E-846A-EE9FFBB3EAEE}">
      <dsp:nvSpPr>
        <dsp:cNvPr id="0" name=""/>
        <dsp:cNvSpPr/>
      </dsp:nvSpPr>
      <dsp:spPr>
        <a:xfrm>
          <a:off x="8672030" y="2735463"/>
          <a:ext cx="1576505" cy="72"/>
        </a:xfrm>
        <a:prstGeom prst="rect">
          <a:avLst/>
        </a:prstGeom>
        <a:solidFill>
          <a:schemeClr val="accent2">
            <a:hueOff val="-2025922"/>
            <a:satOff val="-15499"/>
            <a:lumOff val="-192"/>
            <a:alphaOff val="0"/>
          </a:schemeClr>
        </a:solidFill>
        <a:ln w="12700" cap="flat" cmpd="sng" algn="ctr">
          <a:solidFill>
            <a:schemeClr val="accent2">
              <a:hueOff val="-2025922"/>
              <a:satOff val="-15499"/>
              <a:lumOff val="-1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1DCF6-304C-3840-9991-170A04BA7D46}">
      <dsp:nvSpPr>
        <dsp:cNvPr id="0" name=""/>
        <dsp:cNvSpPr/>
      </dsp:nvSpPr>
      <dsp:spPr>
        <a:xfrm>
          <a:off x="3503" y="304214"/>
          <a:ext cx="1896811" cy="265553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883" tIns="330200" rIns="147883" bIns="330200" numCol="1" spcCol="1270" anchor="t" anchorCtr="0">
          <a:noAutofit/>
        </a:bodyPr>
        <a:lstStyle/>
        <a:p>
          <a:pPr marL="0" lvl="0" indent="0" algn="l" defTabSz="711200">
            <a:lnSpc>
              <a:spcPct val="90000"/>
            </a:lnSpc>
            <a:spcBef>
              <a:spcPct val="0"/>
            </a:spcBef>
            <a:spcAft>
              <a:spcPct val="35000"/>
            </a:spcAft>
            <a:buNone/>
          </a:pPr>
          <a:r>
            <a:rPr lang="en-US" sz="1600" b="0" i="0" kern="1200"/>
            <a:t>Handling year columns</a:t>
          </a:r>
          <a:endParaRPr lang="en-US" sz="1600" kern="1200"/>
        </a:p>
      </dsp:txBody>
      <dsp:txXfrm>
        <a:off x="3503" y="1313317"/>
        <a:ext cx="1896811" cy="1593321"/>
      </dsp:txXfrm>
    </dsp:sp>
    <dsp:sp modelId="{D807079C-2CAD-6B45-A7A3-4344F09186EA}">
      <dsp:nvSpPr>
        <dsp:cNvPr id="0" name=""/>
        <dsp:cNvSpPr/>
      </dsp:nvSpPr>
      <dsp:spPr>
        <a:xfrm>
          <a:off x="553578" y="569767"/>
          <a:ext cx="796660" cy="796660"/>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111" tIns="12700" rIns="62111" bIns="12700" numCol="1" spcCol="1270" anchor="ctr" anchorCtr="0">
          <a:noAutofit/>
        </a:bodyPr>
        <a:lstStyle/>
        <a:p>
          <a:pPr marL="0" lvl="0" indent="0" algn="ctr" defTabSz="1422400">
            <a:lnSpc>
              <a:spcPct val="90000"/>
            </a:lnSpc>
            <a:spcBef>
              <a:spcPct val="0"/>
            </a:spcBef>
            <a:spcAft>
              <a:spcPct val="35000"/>
            </a:spcAft>
            <a:buNone/>
          </a:pPr>
          <a:r>
            <a:rPr lang="en-US" sz="3200" kern="1200" dirty="0"/>
            <a:t>7</a:t>
          </a:r>
        </a:p>
      </dsp:txBody>
      <dsp:txXfrm>
        <a:off x="670246" y="686435"/>
        <a:ext cx="563324" cy="563324"/>
      </dsp:txXfrm>
    </dsp:sp>
    <dsp:sp modelId="{80D2BCF3-08AD-8146-AFB5-E118098FC3EF}">
      <dsp:nvSpPr>
        <dsp:cNvPr id="0" name=""/>
        <dsp:cNvSpPr/>
      </dsp:nvSpPr>
      <dsp:spPr>
        <a:xfrm>
          <a:off x="3503" y="2959677"/>
          <a:ext cx="1896811" cy="72"/>
        </a:xfrm>
        <a:prstGeom prst="rect">
          <a:avLst/>
        </a:prstGeom>
        <a:solidFill>
          <a:schemeClr val="accent2">
            <a:hueOff val="-225102"/>
            <a:satOff val="-1722"/>
            <a:lumOff val="-21"/>
            <a:alphaOff val="0"/>
          </a:schemeClr>
        </a:solidFill>
        <a:ln w="12700" cap="flat" cmpd="sng" algn="ctr">
          <a:solidFill>
            <a:schemeClr val="accent2">
              <a:hueOff val="-225102"/>
              <a:satOff val="-1722"/>
              <a:lumOff val="-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5DC9AA-A816-C943-8438-605EBD6DFC79}">
      <dsp:nvSpPr>
        <dsp:cNvPr id="0" name=""/>
        <dsp:cNvSpPr/>
      </dsp:nvSpPr>
      <dsp:spPr>
        <a:xfrm>
          <a:off x="2089995" y="304214"/>
          <a:ext cx="1896811" cy="2655535"/>
        </a:xfrm>
        <a:prstGeom prst="rect">
          <a:avLst/>
        </a:prstGeom>
        <a:solidFill>
          <a:schemeClr val="accent2">
            <a:tint val="40000"/>
            <a:alpha val="90000"/>
            <a:hueOff val="-809507"/>
            <a:satOff val="-2688"/>
            <a:lumOff val="-247"/>
            <a:alphaOff val="0"/>
          </a:schemeClr>
        </a:solidFill>
        <a:ln w="12700" cap="flat" cmpd="sng" algn="ctr">
          <a:solidFill>
            <a:schemeClr val="accent2">
              <a:tint val="40000"/>
              <a:alpha val="90000"/>
              <a:hueOff val="-809507"/>
              <a:satOff val="-2688"/>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883" tIns="330200" rIns="147883" bIns="330200" numCol="1" spcCol="1270" anchor="t" anchorCtr="0">
          <a:noAutofit/>
        </a:bodyPr>
        <a:lstStyle/>
        <a:p>
          <a:pPr marL="0" lvl="0" indent="0" algn="l" defTabSz="711200">
            <a:lnSpc>
              <a:spcPct val="90000"/>
            </a:lnSpc>
            <a:spcBef>
              <a:spcPct val="0"/>
            </a:spcBef>
            <a:spcAft>
              <a:spcPct val="35000"/>
            </a:spcAft>
            <a:buNone/>
          </a:pPr>
          <a:r>
            <a:rPr lang="en-US" sz="1600" b="0" i="0" kern="1200"/>
            <a:t>Checking the distribution of the target variables</a:t>
          </a:r>
          <a:endParaRPr lang="en-US" sz="1600" kern="1200"/>
        </a:p>
      </dsp:txBody>
      <dsp:txXfrm>
        <a:off x="2089995" y="1313317"/>
        <a:ext cx="1896811" cy="1593321"/>
      </dsp:txXfrm>
    </dsp:sp>
    <dsp:sp modelId="{9489E016-E75A-2649-8875-F62A48208B97}">
      <dsp:nvSpPr>
        <dsp:cNvPr id="0" name=""/>
        <dsp:cNvSpPr/>
      </dsp:nvSpPr>
      <dsp:spPr>
        <a:xfrm>
          <a:off x="2640070" y="569767"/>
          <a:ext cx="796660" cy="796660"/>
        </a:xfrm>
        <a:prstGeom prst="ellipse">
          <a:avLst/>
        </a:prstGeom>
        <a:solidFill>
          <a:schemeClr val="accent2">
            <a:hueOff val="-450205"/>
            <a:satOff val="-3444"/>
            <a:lumOff val="-43"/>
            <a:alphaOff val="0"/>
          </a:schemeClr>
        </a:solidFill>
        <a:ln w="12700" cap="flat" cmpd="sng" algn="ctr">
          <a:solidFill>
            <a:schemeClr val="accent2">
              <a:hueOff val="-450205"/>
              <a:satOff val="-3444"/>
              <a:lumOff val="-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111" tIns="12700" rIns="62111" bIns="12700" numCol="1" spcCol="1270" anchor="ctr" anchorCtr="0">
          <a:noAutofit/>
        </a:bodyPr>
        <a:lstStyle/>
        <a:p>
          <a:pPr marL="0" lvl="0" indent="0" algn="ctr" defTabSz="1422400">
            <a:lnSpc>
              <a:spcPct val="90000"/>
            </a:lnSpc>
            <a:spcBef>
              <a:spcPct val="0"/>
            </a:spcBef>
            <a:spcAft>
              <a:spcPct val="35000"/>
            </a:spcAft>
            <a:buNone/>
          </a:pPr>
          <a:r>
            <a:rPr lang="en-US" sz="3200" kern="1200" dirty="0"/>
            <a:t>8</a:t>
          </a:r>
        </a:p>
      </dsp:txBody>
      <dsp:txXfrm>
        <a:off x="2756738" y="686435"/>
        <a:ext cx="563324" cy="563324"/>
      </dsp:txXfrm>
    </dsp:sp>
    <dsp:sp modelId="{22CEE754-DE8E-3348-8230-165AE0FBBD71}">
      <dsp:nvSpPr>
        <dsp:cNvPr id="0" name=""/>
        <dsp:cNvSpPr/>
      </dsp:nvSpPr>
      <dsp:spPr>
        <a:xfrm>
          <a:off x="2089995" y="2959677"/>
          <a:ext cx="1896811" cy="72"/>
        </a:xfrm>
        <a:prstGeom prst="rect">
          <a:avLst/>
        </a:prstGeom>
        <a:solidFill>
          <a:schemeClr val="accent2">
            <a:hueOff val="-675307"/>
            <a:satOff val="-5166"/>
            <a:lumOff val="-64"/>
            <a:alphaOff val="0"/>
          </a:schemeClr>
        </a:solidFill>
        <a:ln w="12700" cap="flat" cmpd="sng" algn="ctr">
          <a:solidFill>
            <a:schemeClr val="accent2">
              <a:hueOff val="-675307"/>
              <a:satOff val="-5166"/>
              <a:lumOff val="-6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E317CB-1185-F547-B73F-D19FB2426809}">
      <dsp:nvSpPr>
        <dsp:cNvPr id="0" name=""/>
        <dsp:cNvSpPr/>
      </dsp:nvSpPr>
      <dsp:spPr>
        <a:xfrm>
          <a:off x="4176487" y="304214"/>
          <a:ext cx="1896811" cy="2655535"/>
        </a:xfrm>
        <a:prstGeom prst="rect">
          <a:avLst/>
        </a:prstGeom>
        <a:solidFill>
          <a:schemeClr val="accent2">
            <a:tint val="40000"/>
            <a:alpha val="90000"/>
            <a:hueOff val="-1619014"/>
            <a:satOff val="-5377"/>
            <a:lumOff val="-493"/>
            <a:alphaOff val="0"/>
          </a:schemeClr>
        </a:solidFill>
        <a:ln w="12700" cap="flat" cmpd="sng" algn="ctr">
          <a:solidFill>
            <a:schemeClr val="accent2">
              <a:tint val="40000"/>
              <a:alpha val="90000"/>
              <a:hueOff val="-1619014"/>
              <a:satOff val="-5377"/>
              <a:lumOff val="-4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883" tIns="330200" rIns="147883" bIns="330200" numCol="1" spcCol="1270" anchor="t" anchorCtr="0">
          <a:noAutofit/>
        </a:bodyPr>
        <a:lstStyle/>
        <a:p>
          <a:pPr marL="0" lvl="0" indent="0" algn="l" defTabSz="711200">
            <a:lnSpc>
              <a:spcPct val="90000"/>
            </a:lnSpc>
            <a:spcBef>
              <a:spcPct val="0"/>
            </a:spcBef>
            <a:spcAft>
              <a:spcPct val="35000"/>
            </a:spcAft>
            <a:buNone/>
          </a:pPr>
          <a:r>
            <a:rPr lang="en-US" sz="1600" b="0" i="0" kern="1200"/>
            <a:t>Checking and handling Skew, Kurtosis value of the target</a:t>
          </a:r>
          <a:endParaRPr lang="en-US" sz="1600" kern="1200"/>
        </a:p>
      </dsp:txBody>
      <dsp:txXfrm>
        <a:off x="4176487" y="1313317"/>
        <a:ext cx="1896811" cy="1593321"/>
      </dsp:txXfrm>
    </dsp:sp>
    <dsp:sp modelId="{8AA80C10-C44A-1147-9E01-2A6C28503942}">
      <dsp:nvSpPr>
        <dsp:cNvPr id="0" name=""/>
        <dsp:cNvSpPr/>
      </dsp:nvSpPr>
      <dsp:spPr>
        <a:xfrm>
          <a:off x="4726563" y="569767"/>
          <a:ext cx="796660" cy="796660"/>
        </a:xfrm>
        <a:prstGeom prst="ellipse">
          <a:avLst/>
        </a:prstGeom>
        <a:solidFill>
          <a:schemeClr val="accent2">
            <a:hueOff val="-900410"/>
            <a:satOff val="-6888"/>
            <a:lumOff val="-85"/>
            <a:alphaOff val="0"/>
          </a:schemeClr>
        </a:solidFill>
        <a:ln w="12700" cap="flat" cmpd="sng" algn="ctr">
          <a:solidFill>
            <a:schemeClr val="accent2">
              <a:hueOff val="-900410"/>
              <a:satOff val="-6888"/>
              <a:lumOff val="-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111" tIns="12700" rIns="62111" bIns="12700" numCol="1" spcCol="1270" anchor="ctr" anchorCtr="0">
          <a:noAutofit/>
        </a:bodyPr>
        <a:lstStyle/>
        <a:p>
          <a:pPr marL="0" lvl="0" indent="0" algn="ctr" defTabSz="1422400">
            <a:lnSpc>
              <a:spcPct val="90000"/>
            </a:lnSpc>
            <a:spcBef>
              <a:spcPct val="0"/>
            </a:spcBef>
            <a:spcAft>
              <a:spcPct val="35000"/>
            </a:spcAft>
            <a:buNone/>
          </a:pPr>
          <a:r>
            <a:rPr lang="en-US" sz="3200" kern="1200" dirty="0"/>
            <a:t>9</a:t>
          </a:r>
        </a:p>
      </dsp:txBody>
      <dsp:txXfrm>
        <a:off x="4843231" y="686435"/>
        <a:ext cx="563324" cy="563324"/>
      </dsp:txXfrm>
    </dsp:sp>
    <dsp:sp modelId="{FE0E36FD-42E3-F541-98E9-6D5A3066CD03}">
      <dsp:nvSpPr>
        <dsp:cNvPr id="0" name=""/>
        <dsp:cNvSpPr/>
      </dsp:nvSpPr>
      <dsp:spPr>
        <a:xfrm>
          <a:off x="4176487" y="2959677"/>
          <a:ext cx="1896811" cy="72"/>
        </a:xfrm>
        <a:prstGeom prst="rect">
          <a:avLst/>
        </a:prstGeom>
        <a:solidFill>
          <a:schemeClr val="accent2">
            <a:hueOff val="-1125512"/>
            <a:satOff val="-8611"/>
            <a:lumOff val="-107"/>
            <a:alphaOff val="0"/>
          </a:schemeClr>
        </a:solidFill>
        <a:ln w="12700" cap="flat" cmpd="sng" algn="ctr">
          <a:solidFill>
            <a:schemeClr val="accent2">
              <a:hueOff val="-1125512"/>
              <a:satOff val="-8611"/>
              <a:lumOff val="-1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04548C-BB0E-1846-B3CF-5DFBBCF9EE4E}">
      <dsp:nvSpPr>
        <dsp:cNvPr id="0" name=""/>
        <dsp:cNvSpPr/>
      </dsp:nvSpPr>
      <dsp:spPr>
        <a:xfrm>
          <a:off x="6262980" y="304214"/>
          <a:ext cx="1896811" cy="2655535"/>
        </a:xfrm>
        <a:prstGeom prst="rect">
          <a:avLst/>
        </a:prstGeom>
        <a:solidFill>
          <a:schemeClr val="accent2">
            <a:tint val="40000"/>
            <a:alpha val="90000"/>
            <a:hueOff val="-2428521"/>
            <a:satOff val="-8065"/>
            <a:lumOff val="-740"/>
            <a:alphaOff val="0"/>
          </a:schemeClr>
        </a:solidFill>
        <a:ln w="12700" cap="flat" cmpd="sng" algn="ctr">
          <a:solidFill>
            <a:schemeClr val="accent2">
              <a:tint val="40000"/>
              <a:alpha val="90000"/>
              <a:hueOff val="-2428521"/>
              <a:satOff val="-8065"/>
              <a:lumOff val="-7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883" tIns="330200" rIns="147883" bIns="330200" numCol="1" spcCol="1270" anchor="t" anchorCtr="0">
          <a:noAutofit/>
        </a:bodyPr>
        <a:lstStyle/>
        <a:p>
          <a:pPr marL="0" lvl="0" indent="0" algn="l" defTabSz="711200">
            <a:lnSpc>
              <a:spcPct val="90000"/>
            </a:lnSpc>
            <a:spcBef>
              <a:spcPct val="0"/>
            </a:spcBef>
            <a:spcAft>
              <a:spcPct val="35000"/>
            </a:spcAft>
            <a:buNone/>
          </a:pPr>
          <a:r>
            <a:rPr lang="en-US" sz="1600" b="0" i="0" kern="1200"/>
            <a:t>Comparing variables with the target using boxplot</a:t>
          </a:r>
          <a:endParaRPr lang="en-US" sz="1600" kern="1200"/>
        </a:p>
      </dsp:txBody>
      <dsp:txXfrm>
        <a:off x="6262980" y="1313317"/>
        <a:ext cx="1896811" cy="1593321"/>
      </dsp:txXfrm>
    </dsp:sp>
    <dsp:sp modelId="{123963DD-0529-F34A-8830-CBF607CF0CE2}">
      <dsp:nvSpPr>
        <dsp:cNvPr id="0" name=""/>
        <dsp:cNvSpPr/>
      </dsp:nvSpPr>
      <dsp:spPr>
        <a:xfrm>
          <a:off x="6813055" y="569767"/>
          <a:ext cx="796660" cy="796660"/>
        </a:xfrm>
        <a:prstGeom prst="ellipse">
          <a:avLst/>
        </a:prstGeom>
        <a:solidFill>
          <a:schemeClr val="accent2">
            <a:hueOff val="-1350615"/>
            <a:satOff val="-10333"/>
            <a:lumOff val="-128"/>
            <a:alphaOff val="0"/>
          </a:schemeClr>
        </a:solidFill>
        <a:ln w="12700" cap="flat" cmpd="sng" algn="ctr">
          <a:solidFill>
            <a:schemeClr val="accent2">
              <a:hueOff val="-1350615"/>
              <a:satOff val="-10333"/>
              <a:lumOff val="-1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111" tIns="12700" rIns="62111" bIns="12700" numCol="1" spcCol="1270" anchor="ctr" anchorCtr="0">
          <a:noAutofit/>
        </a:bodyPr>
        <a:lstStyle/>
        <a:p>
          <a:pPr marL="0" lvl="0" indent="0" algn="ctr" defTabSz="1422400">
            <a:lnSpc>
              <a:spcPct val="90000"/>
            </a:lnSpc>
            <a:spcBef>
              <a:spcPct val="0"/>
            </a:spcBef>
            <a:spcAft>
              <a:spcPct val="35000"/>
            </a:spcAft>
            <a:buNone/>
          </a:pPr>
          <a:r>
            <a:rPr lang="en-US" sz="3200" kern="1200" dirty="0"/>
            <a:t>10</a:t>
          </a:r>
        </a:p>
      </dsp:txBody>
      <dsp:txXfrm>
        <a:off x="6929723" y="686435"/>
        <a:ext cx="563324" cy="563324"/>
      </dsp:txXfrm>
    </dsp:sp>
    <dsp:sp modelId="{EB13BD28-3870-F341-A8E7-720D37EC596D}">
      <dsp:nvSpPr>
        <dsp:cNvPr id="0" name=""/>
        <dsp:cNvSpPr/>
      </dsp:nvSpPr>
      <dsp:spPr>
        <a:xfrm>
          <a:off x="6262980" y="2959677"/>
          <a:ext cx="1896811" cy="72"/>
        </a:xfrm>
        <a:prstGeom prst="rect">
          <a:avLst/>
        </a:prstGeom>
        <a:solidFill>
          <a:schemeClr val="accent2">
            <a:hueOff val="-1575717"/>
            <a:satOff val="-12055"/>
            <a:lumOff val="-149"/>
            <a:alphaOff val="0"/>
          </a:schemeClr>
        </a:solidFill>
        <a:ln w="12700" cap="flat" cmpd="sng" algn="ctr">
          <a:solidFill>
            <a:schemeClr val="accent2">
              <a:hueOff val="-1575717"/>
              <a:satOff val="-12055"/>
              <a:lumOff val="-1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B092D9-784D-214E-8382-35708FD87F1D}">
      <dsp:nvSpPr>
        <dsp:cNvPr id="0" name=""/>
        <dsp:cNvSpPr/>
      </dsp:nvSpPr>
      <dsp:spPr>
        <a:xfrm>
          <a:off x="8349472" y="304214"/>
          <a:ext cx="1896811" cy="2655535"/>
        </a:xfrm>
        <a:prstGeom prst="rect">
          <a:avLst/>
        </a:prstGeom>
        <a:solidFill>
          <a:schemeClr val="accent2">
            <a:tint val="40000"/>
            <a:alpha val="90000"/>
            <a:hueOff val="-3238028"/>
            <a:satOff val="-10753"/>
            <a:lumOff val="-987"/>
            <a:alphaOff val="0"/>
          </a:schemeClr>
        </a:solidFill>
        <a:ln w="12700" cap="flat" cmpd="sng" algn="ctr">
          <a:solidFill>
            <a:schemeClr val="accent2">
              <a:tint val="40000"/>
              <a:alpha val="90000"/>
              <a:hueOff val="-3238028"/>
              <a:satOff val="-10753"/>
              <a:lumOff val="-9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883" tIns="330200" rIns="147883" bIns="330200" numCol="1" spcCol="1270" anchor="t" anchorCtr="0">
          <a:noAutofit/>
        </a:bodyPr>
        <a:lstStyle/>
        <a:p>
          <a:pPr marL="0" lvl="0" indent="0" algn="l" defTabSz="711200">
            <a:lnSpc>
              <a:spcPct val="90000"/>
            </a:lnSpc>
            <a:spcBef>
              <a:spcPct val="0"/>
            </a:spcBef>
            <a:spcAft>
              <a:spcPct val="35000"/>
            </a:spcAft>
            <a:buNone/>
          </a:pPr>
          <a:r>
            <a:rPr lang="en-US" sz="1600" b="0" i="0" kern="1200"/>
            <a:t>Creating correlation matrix and heatmap</a:t>
          </a:r>
          <a:endParaRPr lang="en-US" sz="1600" kern="1200"/>
        </a:p>
      </dsp:txBody>
      <dsp:txXfrm>
        <a:off x="8349472" y="1313317"/>
        <a:ext cx="1896811" cy="1593321"/>
      </dsp:txXfrm>
    </dsp:sp>
    <dsp:sp modelId="{6E3E8421-9D7E-1941-96A9-5DD71AFC5DE0}">
      <dsp:nvSpPr>
        <dsp:cNvPr id="0" name=""/>
        <dsp:cNvSpPr/>
      </dsp:nvSpPr>
      <dsp:spPr>
        <a:xfrm>
          <a:off x="8899547" y="569767"/>
          <a:ext cx="796660" cy="796660"/>
        </a:xfrm>
        <a:prstGeom prst="ellipse">
          <a:avLst/>
        </a:prstGeom>
        <a:solidFill>
          <a:schemeClr val="accent2">
            <a:hueOff val="-1800820"/>
            <a:satOff val="-13777"/>
            <a:lumOff val="-171"/>
            <a:alphaOff val="0"/>
          </a:schemeClr>
        </a:solidFill>
        <a:ln w="12700" cap="flat" cmpd="sng" algn="ctr">
          <a:solidFill>
            <a:schemeClr val="accent2">
              <a:hueOff val="-1800820"/>
              <a:satOff val="-13777"/>
              <a:lumOff val="-1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111" tIns="12700" rIns="62111" bIns="12700" numCol="1" spcCol="1270" anchor="ctr" anchorCtr="0">
          <a:noAutofit/>
        </a:bodyPr>
        <a:lstStyle/>
        <a:p>
          <a:pPr marL="0" lvl="0" indent="0" algn="ctr" defTabSz="1422400">
            <a:lnSpc>
              <a:spcPct val="90000"/>
            </a:lnSpc>
            <a:spcBef>
              <a:spcPct val="0"/>
            </a:spcBef>
            <a:spcAft>
              <a:spcPct val="35000"/>
            </a:spcAft>
            <a:buNone/>
          </a:pPr>
          <a:r>
            <a:rPr lang="en-US" sz="3200" kern="1200" dirty="0"/>
            <a:t>11</a:t>
          </a:r>
        </a:p>
      </dsp:txBody>
      <dsp:txXfrm>
        <a:off x="9016215" y="686435"/>
        <a:ext cx="563324" cy="563324"/>
      </dsp:txXfrm>
    </dsp:sp>
    <dsp:sp modelId="{ECDE59A9-C36F-E74F-A165-CCE55A7DD169}">
      <dsp:nvSpPr>
        <dsp:cNvPr id="0" name=""/>
        <dsp:cNvSpPr/>
      </dsp:nvSpPr>
      <dsp:spPr>
        <a:xfrm>
          <a:off x="8349472" y="2959677"/>
          <a:ext cx="1896811" cy="72"/>
        </a:xfrm>
        <a:prstGeom prst="rect">
          <a:avLst/>
        </a:prstGeom>
        <a:solidFill>
          <a:schemeClr val="accent2">
            <a:hueOff val="-2025922"/>
            <a:satOff val="-15499"/>
            <a:lumOff val="-192"/>
            <a:alphaOff val="0"/>
          </a:schemeClr>
        </a:solidFill>
        <a:ln w="12700" cap="flat" cmpd="sng" algn="ctr">
          <a:solidFill>
            <a:schemeClr val="accent2">
              <a:hueOff val="-2025922"/>
              <a:satOff val="-15499"/>
              <a:lumOff val="-1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10/20/22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074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10/20/22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66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10/20/22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22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10/20/22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16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10/20/22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9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10/20/22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99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10/20/22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39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10/20/22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154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10/20/22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88733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10/20/22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77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10/20/22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010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10/20/22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17320492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8" r:id="rId6"/>
    <p:sldLayoutId id="2147483743" r:id="rId7"/>
    <p:sldLayoutId id="2147483744" r:id="rId8"/>
    <p:sldLayoutId id="2147483745" r:id="rId9"/>
    <p:sldLayoutId id="2147483747" r:id="rId10"/>
    <p:sldLayoutId id="2147483746"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C0205314-35C1-164D-BC9F-013EC41B61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63151" y="0"/>
            <a:ext cx="1901686" cy="6858000"/>
            <a:chOff x="10290315" y="0"/>
            <a:chExt cx="1901686" cy="6858000"/>
          </a:xfrm>
        </p:grpSpPr>
        <p:sp>
          <p:nvSpPr>
            <p:cNvPr id="19" name="Oval 18">
              <a:extLst>
                <a:ext uri="{FF2B5EF4-FFF2-40B4-BE49-F238E27FC236}">
                  <a16:creationId xmlns:a16="http://schemas.microsoft.com/office/drawing/2014/main" id="{AA6D6973-F827-304E-AD22-40A86F3B1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19">
              <a:extLst>
                <a:ext uri="{FF2B5EF4-FFF2-40B4-BE49-F238E27FC236}">
                  <a16:creationId xmlns:a16="http://schemas.microsoft.com/office/drawing/2014/main" id="{6D6538C6-97C2-AB4B-AD91-6683E87D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562DEA63-689F-7841-B0B3-D0D5CD5F61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8C5AE396-582D-B941-887F-AE7DA1DEB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EDDDB50-AA2E-8945-AD98-A5004EB1C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CDFF1FF1-C613-4F45-B36D-938BA7095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F1433CDB-675B-5448-8A7F-7D659FD29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9A1FB3E-60BC-B93F-EF6F-5B13AC54457E}"/>
              </a:ext>
            </a:extLst>
          </p:cNvPr>
          <p:cNvSpPr>
            <a:spLocks noGrp="1"/>
          </p:cNvSpPr>
          <p:nvPr>
            <p:ph type="ctrTitle"/>
          </p:nvPr>
        </p:nvSpPr>
        <p:spPr>
          <a:xfrm>
            <a:off x="565150" y="768334"/>
            <a:ext cx="3928725" cy="2866405"/>
          </a:xfrm>
        </p:spPr>
        <p:txBody>
          <a:bodyPr>
            <a:normAutofit/>
          </a:bodyPr>
          <a:lstStyle/>
          <a:p>
            <a:r>
              <a:rPr lang="en-US" sz="5400"/>
              <a:t>Housing Price Prediction</a:t>
            </a:r>
          </a:p>
        </p:txBody>
      </p:sp>
      <p:sp>
        <p:nvSpPr>
          <p:cNvPr id="3" name="Subtitle 2">
            <a:extLst>
              <a:ext uri="{FF2B5EF4-FFF2-40B4-BE49-F238E27FC236}">
                <a16:creationId xmlns:a16="http://schemas.microsoft.com/office/drawing/2014/main" id="{E7550D3A-A047-A557-03E0-1C9663114E37}"/>
              </a:ext>
            </a:extLst>
          </p:cNvPr>
          <p:cNvSpPr>
            <a:spLocks noGrp="1"/>
          </p:cNvSpPr>
          <p:nvPr>
            <p:ph type="subTitle" idx="1"/>
          </p:nvPr>
        </p:nvSpPr>
        <p:spPr>
          <a:xfrm>
            <a:off x="565150" y="4283239"/>
            <a:ext cx="3928725" cy="1475177"/>
          </a:xfrm>
        </p:spPr>
        <p:txBody>
          <a:bodyPr>
            <a:normAutofit/>
          </a:bodyPr>
          <a:lstStyle/>
          <a:p>
            <a:r>
              <a:rPr lang="en-US"/>
              <a:t>By Anita Tarangi</a:t>
            </a:r>
            <a:endParaRPr lang="en-US" dirty="0"/>
          </a:p>
        </p:txBody>
      </p:sp>
      <p:cxnSp>
        <p:nvCxnSpPr>
          <p:cNvPr id="27" name="Straight Connector 26">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n abstract genetic concept">
            <a:extLst>
              <a:ext uri="{FF2B5EF4-FFF2-40B4-BE49-F238E27FC236}">
                <a16:creationId xmlns:a16="http://schemas.microsoft.com/office/drawing/2014/main" id="{84B8D92A-6278-32FB-6B2C-14CE71C487D8}"/>
              </a:ext>
            </a:extLst>
          </p:cNvPr>
          <p:cNvPicPr>
            <a:picLocks noChangeAspect="1"/>
          </p:cNvPicPr>
          <p:nvPr/>
        </p:nvPicPr>
        <p:blipFill rotWithShape="1">
          <a:blip r:embed="rId2"/>
          <a:srcRect t="998" r="1" b="1"/>
          <a:stretch/>
        </p:blipFill>
        <p:spPr>
          <a:xfrm>
            <a:off x="5264837" y="1"/>
            <a:ext cx="6927163" cy="6857999"/>
          </a:xfrm>
          <a:prstGeom prst="rect">
            <a:avLst/>
          </a:prstGeom>
        </p:spPr>
      </p:pic>
    </p:spTree>
    <p:extLst>
      <p:ext uri="{BB962C8B-B14F-4D97-AF65-F5344CB8AC3E}">
        <p14:creationId xmlns:p14="http://schemas.microsoft.com/office/powerpoint/2010/main" val="198625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4268-1BBB-5D51-22A0-591F42585C0D}"/>
              </a:ext>
            </a:extLst>
          </p:cNvPr>
          <p:cNvSpPr>
            <a:spLocks noGrp="1"/>
          </p:cNvSpPr>
          <p:nvPr>
            <p:ph type="title"/>
          </p:nvPr>
        </p:nvSpPr>
        <p:spPr>
          <a:xfrm>
            <a:off x="565150" y="770890"/>
            <a:ext cx="10858912" cy="1268984"/>
          </a:xfrm>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4C95ADF4-EEDC-C47E-B3E0-68AC28C83860}"/>
              </a:ext>
            </a:extLst>
          </p:cNvPr>
          <p:cNvSpPr>
            <a:spLocks noGrp="1"/>
          </p:cNvSpPr>
          <p:nvPr>
            <p:ph idx="1"/>
          </p:nvPr>
        </p:nvSpPr>
        <p:spPr>
          <a:xfrm>
            <a:off x="565150" y="1721922"/>
            <a:ext cx="11061700" cy="4039306"/>
          </a:xfrm>
        </p:spPr>
        <p:txBody>
          <a:bodyPr>
            <a:normAutofit fontScale="92500" lnSpcReduction="20000"/>
          </a:bodyPr>
          <a:lstStyle/>
          <a:p>
            <a:r>
              <a:rPr lang="en-GB" sz="1800" dirty="0">
                <a:effectLst/>
                <a:latin typeface="TimesNewRomanPSMT"/>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endParaRPr lang="en-GB" dirty="0"/>
          </a:p>
          <a:p>
            <a:r>
              <a:rPr lang="en-GB" sz="1800" dirty="0">
                <a:effectLst/>
                <a:latin typeface="TimesNewRomanPSMT"/>
              </a:rPr>
              <a:t>A US-based housing company named </a:t>
            </a:r>
            <a:r>
              <a:rPr lang="en-GB" sz="1800" b="1" dirty="0">
                <a:effectLst/>
                <a:latin typeface="TimesNewRomanPS"/>
              </a:rPr>
              <a:t>Surprise Housing </a:t>
            </a:r>
            <a:r>
              <a:rPr lang="en-GB" sz="1800" dirty="0">
                <a:effectLst/>
                <a:latin typeface="TimesNewRomanPSMT"/>
              </a:rPr>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endParaRPr lang="en-GB" dirty="0"/>
          </a:p>
          <a:p>
            <a:r>
              <a:rPr lang="en-GB" sz="1800" dirty="0">
                <a:effectLst/>
                <a:latin typeface="TimesNewRomanPSMT"/>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endParaRPr lang="en-GB" dirty="0"/>
          </a:p>
          <a:p>
            <a:pPr>
              <a:buFont typeface="Arial" panose="020B0604020202020204" pitchFamily="34" charset="0"/>
              <a:buChar char="•"/>
            </a:pPr>
            <a:r>
              <a:rPr lang="en-GB" sz="1800" dirty="0">
                <a:effectLst/>
                <a:latin typeface="TimesNewRomanPSMT"/>
              </a:rPr>
              <a:t>Which variables are important to predict the price of variable? </a:t>
            </a:r>
            <a:endParaRPr lang="en-GB" sz="1800" dirty="0">
              <a:effectLst/>
              <a:latin typeface="SymbolMT"/>
            </a:endParaRPr>
          </a:p>
          <a:p>
            <a:pPr>
              <a:buFont typeface="Arial" panose="020B0604020202020204" pitchFamily="34" charset="0"/>
              <a:buChar char="•"/>
            </a:pPr>
            <a:r>
              <a:rPr lang="en-GB" sz="1800" dirty="0">
                <a:effectLst/>
                <a:latin typeface="TimesNewRomanPSMT"/>
              </a:rPr>
              <a:t>How do these variables describe the price of the house? </a:t>
            </a:r>
            <a:endParaRPr lang="en-GB" sz="1800" dirty="0">
              <a:effectLst/>
              <a:latin typeface="SymbolMT"/>
            </a:endParaRPr>
          </a:p>
          <a:p>
            <a:endParaRPr lang="en-US" dirty="0"/>
          </a:p>
        </p:txBody>
      </p:sp>
    </p:spTree>
    <p:extLst>
      <p:ext uri="{BB962C8B-B14F-4D97-AF65-F5344CB8AC3E}">
        <p14:creationId xmlns:p14="http://schemas.microsoft.com/office/powerpoint/2010/main" val="4533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B64E3-3DFA-50F0-ADFE-8F4943E1F421}"/>
              </a:ext>
            </a:extLst>
          </p:cNvPr>
          <p:cNvSpPr>
            <a:spLocks noGrp="1"/>
          </p:cNvSpPr>
          <p:nvPr>
            <p:ph type="title"/>
          </p:nvPr>
        </p:nvSpPr>
        <p:spPr>
          <a:xfrm>
            <a:off x="565150" y="770890"/>
            <a:ext cx="7335835" cy="1268984"/>
          </a:xfrm>
        </p:spPr>
        <p:txBody>
          <a:bodyPr>
            <a:normAutofit/>
          </a:bodyPr>
          <a:lstStyle/>
          <a:p>
            <a:r>
              <a:rPr lang="en-US"/>
              <a:t>Exploratory Data Analysis</a:t>
            </a:r>
            <a:endParaRPr lang="en-US" dirty="0"/>
          </a:p>
        </p:txBody>
      </p:sp>
      <p:cxnSp>
        <p:nvCxnSpPr>
          <p:cNvPr id="142" name="Straight Connector 141">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14" name="Content Placeholder 2">
            <a:extLst>
              <a:ext uri="{FF2B5EF4-FFF2-40B4-BE49-F238E27FC236}">
                <a16:creationId xmlns:a16="http://schemas.microsoft.com/office/drawing/2014/main" id="{C5DA56B1-39C7-98EB-2507-2906A1111008}"/>
              </a:ext>
            </a:extLst>
          </p:cNvPr>
          <p:cNvGraphicFramePr>
            <a:graphicFrameLocks noGrp="1"/>
          </p:cNvGraphicFramePr>
          <p:nvPr>
            <p:ph idx="1"/>
            <p:extLst>
              <p:ext uri="{D42A27DB-BD31-4B8C-83A1-F6EECF244321}">
                <p14:modId xmlns:p14="http://schemas.microsoft.com/office/powerpoint/2010/main" val="2315189775"/>
              </p:ext>
            </p:extLst>
          </p:nvPr>
        </p:nvGraphicFramePr>
        <p:xfrm>
          <a:off x="967562" y="2497074"/>
          <a:ext cx="10249787" cy="3263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346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21D664-2BA8-4D8E-EEE5-70498A32CAEC}"/>
              </a:ext>
            </a:extLst>
          </p:cNvPr>
          <p:cNvSpPr>
            <a:spLocks noGrp="1"/>
          </p:cNvSpPr>
          <p:nvPr>
            <p:ph type="title"/>
          </p:nvPr>
        </p:nvSpPr>
        <p:spPr>
          <a:xfrm>
            <a:off x="565150" y="770890"/>
            <a:ext cx="7335835" cy="1268984"/>
          </a:xfrm>
        </p:spPr>
        <p:txBody>
          <a:bodyPr>
            <a:normAutofit/>
          </a:bodyPr>
          <a:lstStyle/>
          <a:p>
            <a:r>
              <a:rPr lang="en-US" dirty="0"/>
              <a:t>Continued EDA</a:t>
            </a:r>
          </a:p>
        </p:txBody>
      </p:sp>
      <p:cxnSp>
        <p:nvCxnSpPr>
          <p:cNvPr id="58" name="Straight Connector 57">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4" name="Content Placeholder 2">
            <a:extLst>
              <a:ext uri="{FF2B5EF4-FFF2-40B4-BE49-F238E27FC236}">
                <a16:creationId xmlns:a16="http://schemas.microsoft.com/office/drawing/2014/main" id="{0E5D8808-6BE9-59C9-D454-5A458164D4F4}"/>
              </a:ext>
            </a:extLst>
          </p:cNvPr>
          <p:cNvGraphicFramePr>
            <a:graphicFrameLocks noGrp="1"/>
          </p:cNvGraphicFramePr>
          <p:nvPr>
            <p:ph idx="1"/>
            <p:extLst>
              <p:ext uri="{D42A27DB-BD31-4B8C-83A1-F6EECF244321}">
                <p14:modId xmlns:p14="http://schemas.microsoft.com/office/powerpoint/2010/main" val="1732346298"/>
              </p:ext>
            </p:extLst>
          </p:nvPr>
        </p:nvGraphicFramePr>
        <p:xfrm>
          <a:off x="967562" y="2497074"/>
          <a:ext cx="10249787" cy="3263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044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59D-8B48-E770-103D-6DBFB77799B0}"/>
              </a:ext>
            </a:extLst>
          </p:cNvPr>
          <p:cNvSpPr>
            <a:spLocks noGrp="1"/>
          </p:cNvSpPr>
          <p:nvPr>
            <p:ph type="title"/>
          </p:nvPr>
        </p:nvSpPr>
        <p:spPr>
          <a:xfrm>
            <a:off x="827488" y="312822"/>
            <a:ext cx="9516661" cy="854241"/>
          </a:xfrm>
        </p:spPr>
        <p:txBody>
          <a:bodyPr/>
          <a:lstStyle/>
          <a:p>
            <a:pPr algn="ctr"/>
            <a:r>
              <a:rPr lang="en-US" dirty="0"/>
              <a:t>Model Dashboard</a:t>
            </a:r>
          </a:p>
        </p:txBody>
      </p:sp>
      <p:pic>
        <p:nvPicPr>
          <p:cNvPr id="9" name="Content Placeholder 8" descr="Text&#10;&#10;Description automatically generated">
            <a:extLst>
              <a:ext uri="{FF2B5EF4-FFF2-40B4-BE49-F238E27FC236}">
                <a16:creationId xmlns:a16="http://schemas.microsoft.com/office/drawing/2014/main" id="{37F01759-AA54-EC59-5D4C-E305D840D70D}"/>
              </a:ext>
            </a:extLst>
          </p:cNvPr>
          <p:cNvPicPr>
            <a:picLocks noGrp="1" noChangeAspect="1"/>
          </p:cNvPicPr>
          <p:nvPr>
            <p:ph idx="1"/>
          </p:nvPr>
        </p:nvPicPr>
        <p:blipFill>
          <a:blip r:embed="rId2"/>
          <a:stretch>
            <a:fillRect/>
          </a:stretch>
        </p:blipFill>
        <p:spPr>
          <a:xfrm>
            <a:off x="827488" y="1571625"/>
            <a:ext cx="9516661" cy="4686299"/>
          </a:xfrm>
        </p:spPr>
      </p:pic>
    </p:spTree>
    <p:extLst>
      <p:ext uri="{BB962C8B-B14F-4D97-AF65-F5344CB8AC3E}">
        <p14:creationId xmlns:p14="http://schemas.microsoft.com/office/powerpoint/2010/main" val="714490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57A99-70A8-5DE5-D83A-5130D563B6EC}"/>
              </a:ext>
            </a:extLst>
          </p:cNvPr>
          <p:cNvSpPr>
            <a:spLocks noGrp="1"/>
          </p:cNvSpPr>
          <p:nvPr>
            <p:ph type="title"/>
          </p:nvPr>
        </p:nvSpPr>
        <p:spPr>
          <a:xfrm>
            <a:off x="565150" y="770890"/>
            <a:ext cx="10393363" cy="1268984"/>
          </a:xfrm>
        </p:spPr>
        <p:txBody>
          <a:bodyPr/>
          <a:lstStyle/>
          <a:p>
            <a:pPr algn="ctr"/>
            <a:r>
              <a:rPr lang="en-US" dirty="0"/>
              <a:t>Conclusion</a:t>
            </a:r>
          </a:p>
        </p:txBody>
      </p:sp>
      <p:sp>
        <p:nvSpPr>
          <p:cNvPr id="3" name="Content Placeholder 2">
            <a:extLst>
              <a:ext uri="{FF2B5EF4-FFF2-40B4-BE49-F238E27FC236}">
                <a16:creationId xmlns:a16="http://schemas.microsoft.com/office/drawing/2014/main" id="{C21C0D48-78E1-B5B2-C63E-4183E806C1D6}"/>
              </a:ext>
            </a:extLst>
          </p:cNvPr>
          <p:cNvSpPr>
            <a:spLocks noGrp="1"/>
          </p:cNvSpPr>
          <p:nvPr>
            <p:ph idx="1"/>
          </p:nvPr>
        </p:nvSpPr>
        <p:spPr>
          <a:xfrm>
            <a:off x="565150" y="2160016"/>
            <a:ext cx="10764838" cy="1611884"/>
          </a:xfrm>
        </p:spPr>
        <p:txBody>
          <a:bodyPr/>
          <a:lstStyle/>
          <a:p>
            <a:pPr marL="0" indent="0">
              <a:buNone/>
            </a:pPr>
            <a:r>
              <a:rPr lang="en-US" dirty="0"/>
              <a:t>Lasso has performed slightly better than other models. I can now conclude that there is always a room for improvement in preprocessing and building models.</a:t>
            </a:r>
          </a:p>
        </p:txBody>
      </p:sp>
    </p:spTree>
    <p:extLst>
      <p:ext uri="{BB962C8B-B14F-4D97-AF65-F5344CB8AC3E}">
        <p14:creationId xmlns:p14="http://schemas.microsoft.com/office/powerpoint/2010/main" val="3506112222"/>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83</TotalTime>
  <Words>403</Words>
  <Application>Microsoft Macintosh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Neue Haas Grotesk Text Pro</vt:lpstr>
      <vt:lpstr>SymbolMT</vt:lpstr>
      <vt:lpstr>TimesNewRomanPS</vt:lpstr>
      <vt:lpstr>TimesNewRomanPSMT</vt:lpstr>
      <vt:lpstr>PunchcardVTI</vt:lpstr>
      <vt:lpstr>Housing Price Prediction</vt:lpstr>
      <vt:lpstr>Problem Statement</vt:lpstr>
      <vt:lpstr>Exploratory Data Analysis</vt:lpstr>
      <vt:lpstr>Continued EDA</vt:lpstr>
      <vt:lpstr>Model Dashboard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Aneeta kallur</dc:creator>
  <cp:lastModifiedBy>Aneeta kallur</cp:lastModifiedBy>
  <cp:revision>2</cp:revision>
  <dcterms:created xsi:type="dcterms:W3CDTF">2022-10-19T20:26:51Z</dcterms:created>
  <dcterms:modified xsi:type="dcterms:W3CDTF">2022-10-20T18:21:07Z</dcterms:modified>
</cp:coreProperties>
</file>