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Gill Sans"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jP//u1MVM88dFfM0U4xw2YbzO/4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95" autoAdjust="0"/>
  </p:normalViewPr>
  <p:slideViewPr>
    <p:cSldViewPr snapToGrid="0">
      <p:cViewPr varScale="1">
        <p:scale>
          <a:sx n="99" d="100"/>
          <a:sy n="99" d="100"/>
        </p:scale>
        <p:origin x="99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1d4f5570c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1d4f5570c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11d4f5570c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11d4f5570c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1d4f5570c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11d4f5570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11d4f5570c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11d4f5570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13194af06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solidFill>
                  <a:schemeClr val="dk1"/>
                </a:solidFill>
              </a:rPr>
              <a:t>1st dataset contains about 43000 records with details of monthly air traffic information for each airline since 1985, it has porting countries, number of passengers, freight weight and mail weight in and out, but there’s no other information about airline other than airline name</a:t>
            </a: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AU" dirty="0">
                <a:solidFill>
                  <a:schemeClr val="dk1"/>
                </a:solidFill>
              </a:rPr>
              <a:t>2nd dataset has details of about 6000 airlines including airline ID, alias, country of origin and active status</a:t>
            </a:r>
          </a:p>
          <a:p>
            <a:pPr marL="0" lvl="0" indent="0" algn="l" rtl="0">
              <a:spcBef>
                <a:spcPts val="0"/>
              </a:spcBef>
              <a:spcAft>
                <a:spcPts val="0"/>
              </a:spcAft>
              <a:buNone/>
            </a:pPr>
            <a:r>
              <a:rPr lang="en-AU" dirty="0">
                <a:solidFill>
                  <a:schemeClr val="dk1"/>
                </a:solidFill>
              </a:rPr>
              <a:t> </a:t>
            </a:r>
            <a:endParaRPr dirty="0">
              <a:solidFill>
                <a:schemeClr val="dk1"/>
              </a:solidFill>
            </a:endParaRPr>
          </a:p>
          <a:p>
            <a:pPr marL="0" lvl="0" indent="0" algn="l" rtl="0">
              <a:spcBef>
                <a:spcPts val="0"/>
              </a:spcBef>
              <a:spcAft>
                <a:spcPts val="0"/>
              </a:spcAft>
              <a:buNone/>
            </a:pPr>
            <a:r>
              <a:rPr lang="en-AU" dirty="0">
                <a:solidFill>
                  <a:schemeClr val="dk1"/>
                </a:solidFill>
              </a:rPr>
              <a:t>So, assuming this airline data is complete, we will try to select only traffic data for airlines that are listed dataset 2,. As you can see, the two datasets share only one common column which is airline name. So we’re going to match these columns, </a:t>
            </a:r>
            <a:endParaRPr dirty="0">
              <a:solidFill>
                <a:schemeClr val="dk1"/>
              </a:solidFill>
            </a:endParaRPr>
          </a:p>
          <a:p>
            <a:pPr marL="0" lvl="0" indent="0" algn="l" rtl="0">
              <a:spcBef>
                <a:spcPts val="0"/>
              </a:spcBef>
              <a:spcAft>
                <a:spcPts val="0"/>
              </a:spcAft>
              <a:buNone/>
            </a:pPr>
            <a:r>
              <a:rPr lang="en-AU" sz="1050" b="1" dirty="0">
                <a:solidFill>
                  <a:srgbClr val="BCC0C3"/>
                </a:solidFill>
                <a:highlight>
                  <a:srgbClr val="202124"/>
                </a:highlight>
              </a:rPr>
              <a:t>IATA: International Air Transport Association</a:t>
            </a:r>
            <a:endParaRPr sz="1050" b="1" dirty="0">
              <a:solidFill>
                <a:srgbClr val="BCC0C3"/>
              </a:solidFill>
              <a:highlight>
                <a:srgbClr val="202124"/>
              </a:highlight>
            </a:endParaRPr>
          </a:p>
          <a:p>
            <a:pPr marL="0" lvl="0" indent="0" algn="l" rtl="0">
              <a:spcBef>
                <a:spcPts val="0"/>
              </a:spcBef>
              <a:spcAft>
                <a:spcPts val="0"/>
              </a:spcAft>
              <a:buNone/>
            </a:pPr>
            <a:r>
              <a:rPr lang="en-AU" sz="1050" b="1" dirty="0">
                <a:solidFill>
                  <a:srgbClr val="BCC0C3"/>
                </a:solidFill>
                <a:highlight>
                  <a:srgbClr val="202124"/>
                </a:highlight>
              </a:rPr>
              <a:t>ICAO: The International Civil Aviation Organization </a:t>
            </a:r>
            <a:endParaRPr sz="1050" b="1" dirty="0">
              <a:solidFill>
                <a:srgbClr val="BCC0C3"/>
              </a:solidFill>
              <a:highlight>
                <a:srgbClr val="202124"/>
              </a:highlight>
            </a:endParaRPr>
          </a:p>
        </p:txBody>
      </p:sp>
      <p:sp>
        <p:nvSpPr>
          <p:cNvPr id="114" name="Google Shape;114;g113194af065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However, due to difference in name conventions, the result from merging the two tables was poor.  For example… laser</a:t>
            </a:r>
          </a:p>
          <a:p>
            <a:pPr marL="0" lvl="0" indent="0" algn="l" rtl="0">
              <a:spcBef>
                <a:spcPts val="0"/>
              </a:spcBef>
              <a:spcAft>
                <a:spcPts val="0"/>
              </a:spcAft>
              <a:buNone/>
            </a:pPr>
            <a:endParaRPr lang="en-AU" dirty="0"/>
          </a:p>
          <a:p>
            <a:pPr marL="0" lvl="0" indent="0" algn="l" rtl="0">
              <a:spcBef>
                <a:spcPts val="0"/>
              </a:spcBef>
              <a:spcAft>
                <a:spcPts val="0"/>
              </a:spcAft>
              <a:buNone/>
            </a:pPr>
            <a:r>
              <a:rPr lang="en-AU" dirty="0"/>
              <a:t>The solution is to remove the common words for better matching</a:t>
            </a:r>
            <a:endParaRPr dirty="0"/>
          </a:p>
        </p:txBody>
      </p:sp>
      <p:sp>
        <p:nvSpPr>
          <p:cNvPr id="122" name="Google Shape;12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13194af06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We developed a predefined function to replace the common words, LLL disregard case sensitive, trim the text, rewrite name in proper text format because some airlines have their name all in capital. Then finally replace multiple white space with a single space</a:t>
            </a:r>
            <a:endParaRPr dirty="0"/>
          </a:p>
        </p:txBody>
      </p:sp>
      <p:sp>
        <p:nvSpPr>
          <p:cNvPr id="130" name="Google Shape;130;g113194af065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13194af06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After improving and retest the cleaning function, the unmatched airline names reduced by half from 52  to 26</a:t>
            </a:r>
            <a:endParaRPr dirty="0"/>
          </a:p>
        </p:txBody>
      </p:sp>
      <p:sp>
        <p:nvSpPr>
          <p:cNvPr id="137" name="Google Shape;137;g113194af06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13194af065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25000"/>
              </a:lnSpc>
              <a:spcBef>
                <a:spcPts val="0"/>
              </a:spcBef>
              <a:spcAft>
                <a:spcPts val="0"/>
              </a:spcAft>
              <a:buNone/>
            </a:pPr>
            <a:r>
              <a:rPr lang="en-AU" sz="1050" dirty="0">
                <a:solidFill>
                  <a:schemeClr val="dk1"/>
                </a:solidFill>
                <a:latin typeface="Calibri"/>
                <a:ea typeface="Calibri"/>
                <a:cs typeface="Calibri"/>
                <a:sym typeface="Calibri"/>
              </a:rPr>
              <a:t>For those unmatched names, we randomly select airline names and compare between datasets. </a:t>
            </a:r>
            <a:endParaRPr sz="1050" dirty="0">
              <a:solidFill>
                <a:schemeClr val="dk1"/>
              </a:solidFill>
              <a:latin typeface="Calibri"/>
              <a:ea typeface="Calibri"/>
              <a:cs typeface="Calibri"/>
              <a:sym typeface="Calibri"/>
            </a:endParaRPr>
          </a:p>
          <a:p>
            <a:pPr marL="457200" lvl="0" indent="-295275" algn="l" rtl="0">
              <a:lnSpc>
                <a:spcPct val="125000"/>
              </a:lnSpc>
              <a:spcBef>
                <a:spcPts val="800"/>
              </a:spcBef>
              <a:spcAft>
                <a:spcPts val="0"/>
              </a:spcAft>
              <a:buClr>
                <a:schemeClr val="dk1"/>
              </a:buClr>
              <a:buSzPts val="1050"/>
              <a:buFont typeface="Calibri"/>
              <a:buChar char="-"/>
            </a:pPr>
            <a:r>
              <a:rPr lang="en-AU" sz="1050" dirty="0">
                <a:solidFill>
                  <a:schemeClr val="dk1"/>
                </a:solidFill>
                <a:latin typeface="Calibri"/>
                <a:ea typeface="Calibri"/>
                <a:cs typeface="Calibri"/>
                <a:sym typeface="Calibri"/>
              </a:rPr>
              <a:t>Like Flying Tiger Line mainly operates in USA but when searching for tiger as a key word in dataset 2, there are three different airlines from countries other than USA</a:t>
            </a:r>
            <a:endParaRPr sz="1050" dirty="0">
              <a:solidFill>
                <a:schemeClr val="dk1"/>
              </a:solidFill>
              <a:latin typeface="Calibri"/>
              <a:ea typeface="Calibri"/>
              <a:cs typeface="Calibri"/>
              <a:sym typeface="Calibri"/>
            </a:endParaRPr>
          </a:p>
          <a:p>
            <a:pPr marL="457200" lvl="0" indent="-295275" algn="l" rtl="0">
              <a:lnSpc>
                <a:spcPct val="125000"/>
              </a:lnSpc>
              <a:spcBef>
                <a:spcPts val="0"/>
              </a:spcBef>
              <a:spcAft>
                <a:spcPts val="0"/>
              </a:spcAft>
              <a:buClr>
                <a:schemeClr val="dk1"/>
              </a:buClr>
              <a:buSzPts val="1050"/>
              <a:buFont typeface="Calibri"/>
              <a:buChar char="-"/>
            </a:pPr>
            <a:r>
              <a:rPr lang="en-AU" sz="1050" dirty="0">
                <a:solidFill>
                  <a:schemeClr val="dk1"/>
                </a:solidFill>
                <a:latin typeface="Calibri"/>
                <a:ea typeface="Calibri"/>
                <a:cs typeface="Calibri"/>
                <a:sym typeface="Calibri"/>
              </a:rPr>
              <a:t>German airlines has 5 matching candidates</a:t>
            </a:r>
            <a:endParaRPr sz="1050" dirty="0">
              <a:solidFill>
                <a:schemeClr val="dk1"/>
              </a:solidFill>
              <a:latin typeface="Calibri"/>
              <a:ea typeface="Calibri"/>
              <a:cs typeface="Calibri"/>
              <a:sym typeface="Calibri"/>
            </a:endParaRPr>
          </a:p>
          <a:p>
            <a:pPr marL="457200" lvl="0" indent="-295275" algn="l" rtl="0">
              <a:lnSpc>
                <a:spcPct val="125000"/>
              </a:lnSpc>
              <a:spcBef>
                <a:spcPts val="0"/>
              </a:spcBef>
              <a:spcAft>
                <a:spcPts val="0"/>
              </a:spcAft>
              <a:buClr>
                <a:schemeClr val="dk1"/>
              </a:buClr>
              <a:buSzPts val="1050"/>
              <a:buFont typeface="Calibri"/>
              <a:buChar char="-"/>
            </a:pPr>
            <a:r>
              <a:rPr lang="en-AU" sz="1050" dirty="0">
                <a:solidFill>
                  <a:schemeClr val="dk1"/>
                </a:solidFill>
                <a:latin typeface="Calibri"/>
                <a:ea typeface="Calibri"/>
                <a:cs typeface="Calibri"/>
                <a:sym typeface="Calibri"/>
              </a:rPr>
              <a:t>Indonesia </a:t>
            </a:r>
            <a:r>
              <a:rPr lang="en-AU" sz="1050" dirty="0" err="1">
                <a:solidFill>
                  <a:schemeClr val="dk1"/>
                </a:solidFill>
                <a:latin typeface="Calibri"/>
                <a:ea typeface="Calibri"/>
                <a:cs typeface="Calibri"/>
                <a:sym typeface="Calibri"/>
              </a:rPr>
              <a:t>Sempati</a:t>
            </a:r>
            <a:r>
              <a:rPr lang="en-AU" sz="1050" dirty="0">
                <a:solidFill>
                  <a:schemeClr val="dk1"/>
                </a:solidFill>
                <a:latin typeface="Calibri"/>
                <a:ea typeface="Calibri"/>
                <a:cs typeface="Calibri"/>
                <a:sym typeface="Calibri"/>
              </a:rPr>
              <a:t> airline not found</a:t>
            </a:r>
          </a:p>
          <a:p>
            <a:pPr marL="457200" lvl="0" indent="-295275" algn="l" rtl="0">
              <a:lnSpc>
                <a:spcPct val="125000"/>
              </a:lnSpc>
              <a:spcBef>
                <a:spcPts val="0"/>
              </a:spcBef>
              <a:spcAft>
                <a:spcPts val="0"/>
              </a:spcAft>
              <a:buClr>
                <a:schemeClr val="dk1"/>
              </a:buClr>
              <a:buSzPts val="1050"/>
              <a:buFont typeface="Calibri"/>
              <a:buChar char="-"/>
            </a:pPr>
            <a:r>
              <a:rPr lang="en-AU" sz="1050" dirty="0">
                <a:solidFill>
                  <a:schemeClr val="dk1"/>
                </a:solidFill>
                <a:latin typeface="Calibri"/>
                <a:ea typeface="Calibri"/>
                <a:cs typeface="Calibri"/>
                <a:sym typeface="Calibri"/>
              </a:rPr>
              <a:t>Ansett Air Freight and Ansett International could be the same under Ansett Australia</a:t>
            </a:r>
            <a:endParaRPr sz="1050" dirty="0">
              <a:solidFill>
                <a:schemeClr val="dk1"/>
              </a:solidFill>
              <a:latin typeface="Calibri"/>
              <a:ea typeface="Calibri"/>
              <a:cs typeface="Calibri"/>
              <a:sym typeface="Calibri"/>
            </a:endParaRPr>
          </a:p>
          <a:p>
            <a:pPr marL="0" lvl="0" indent="0" algn="l" rtl="0">
              <a:lnSpc>
                <a:spcPct val="125000"/>
              </a:lnSpc>
              <a:spcBef>
                <a:spcPts val="800"/>
              </a:spcBef>
              <a:spcAft>
                <a:spcPts val="800"/>
              </a:spcAft>
              <a:buClr>
                <a:schemeClr val="dk1"/>
              </a:buClr>
              <a:buSzPts val="1100"/>
              <a:buFont typeface="Arial"/>
              <a:buNone/>
            </a:pPr>
            <a:r>
              <a:rPr lang="en-AU" sz="1050" dirty="0">
                <a:solidFill>
                  <a:schemeClr val="dk1"/>
                </a:solidFill>
                <a:latin typeface="Calibri"/>
                <a:ea typeface="Calibri"/>
                <a:cs typeface="Calibri"/>
                <a:sym typeface="Calibri"/>
              </a:rPr>
              <a:t>So we decided to drop the air traffic data for those 26 unmatched airlines </a:t>
            </a:r>
            <a:endParaRPr dirty="0"/>
          </a:p>
        </p:txBody>
      </p:sp>
      <p:sp>
        <p:nvSpPr>
          <p:cNvPr id="148" name="Google Shape;148;g113194af065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13194af065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25000"/>
              </a:lnSpc>
              <a:spcBef>
                <a:spcPts val="0"/>
              </a:spcBef>
              <a:spcAft>
                <a:spcPts val="800"/>
              </a:spcAft>
              <a:buNone/>
            </a:pPr>
            <a:r>
              <a:rPr lang="en-AU" dirty="0"/>
              <a:t>The final result is 25k records are usable. We removed the airline name column from the dataset 1 and use Airline ID to uniquely identify those airlines</a:t>
            </a:r>
            <a:endParaRPr dirty="0"/>
          </a:p>
        </p:txBody>
      </p:sp>
      <p:sp>
        <p:nvSpPr>
          <p:cNvPr id="155" name="Google Shape;155;g113194af065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a:endParaRPr/>
          </a:p>
        </p:txBody>
      </p:sp>
      <p:sp>
        <p:nvSpPr>
          <p:cNvPr id="14" name="Google Shape;14;p9"/>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9"/>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9"/>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17"/>
          <p:cNvSpPr/>
          <p:nvPr/>
        </p:nvSpPr>
        <p:spPr>
          <a:xfrm>
            <a:off x="0" y="0"/>
            <a:ext cx="6095999"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7"/>
          <p:cNvSpPr txBox="1">
            <a:spLocks noGrp="1"/>
          </p:cNvSpPr>
          <p:nvPr>
            <p:ph type="title"/>
          </p:nvPr>
        </p:nvSpPr>
        <p:spPr>
          <a:xfrm>
            <a:off x="808523" y="2243828"/>
            <a:ext cx="4494998" cy="1134640"/>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7"/>
          <p:cNvSpPr>
            <a:spLocks noGrp="1"/>
          </p:cNvSpPr>
          <p:nvPr>
            <p:ph type="pic" idx="2"/>
          </p:nvPr>
        </p:nvSpPr>
        <p:spPr>
          <a:xfrm>
            <a:off x="6095999" y="0"/>
            <a:ext cx="6102097" cy="6858000"/>
          </a:xfrm>
          <a:prstGeom prst="rect">
            <a:avLst/>
          </a:prstGeom>
          <a:solidFill>
            <a:srgbClr val="BFBFBF"/>
          </a:solidFill>
          <a:ln>
            <a:noFill/>
          </a:ln>
        </p:spPr>
      </p:sp>
      <p:sp>
        <p:nvSpPr>
          <p:cNvPr id="78" name="Google Shape;78;p17"/>
          <p:cNvSpPr txBox="1">
            <a:spLocks noGrp="1"/>
          </p:cNvSpPr>
          <p:nvPr>
            <p:ph type="body" idx="1"/>
          </p:nvPr>
        </p:nvSpPr>
        <p:spPr>
          <a:xfrm>
            <a:off x="1115568" y="3549918"/>
            <a:ext cx="3794760" cy="2194037"/>
          </a:xfrm>
          <a:prstGeom prst="rect">
            <a:avLst/>
          </a:prstGeom>
          <a:noFill/>
          <a:ln>
            <a:noFill/>
          </a:ln>
        </p:spPr>
        <p:txBody>
          <a:bodyPr spcFirstLastPara="1" wrap="square" lIns="91425" tIns="45700" rIns="91425" bIns="45700" anchor="t" anchorCtr="1">
            <a:normAutofit/>
          </a:bodyPr>
          <a:lstStyle>
            <a:lvl1pPr marL="457200" lvl="0" indent="-228600" algn="ctr">
              <a:lnSpc>
                <a:spcPct val="100000"/>
              </a:lnSpc>
              <a:spcBef>
                <a:spcPts val="1000"/>
              </a:spcBef>
              <a:spcAft>
                <a:spcPts val="0"/>
              </a:spcAft>
              <a:buSzPts val="1500"/>
              <a:buNone/>
              <a:defRPr sz="1500">
                <a:solidFill>
                  <a:srgbClr val="FFFFFF"/>
                </a:solidFill>
              </a:defRPr>
            </a:lvl1pPr>
            <a:lvl2pPr marL="914400" lvl="1" indent="-228600" algn="l">
              <a:lnSpc>
                <a:spcPct val="100000"/>
              </a:lnSpc>
              <a:spcBef>
                <a:spcPts val="1000"/>
              </a:spcBef>
              <a:spcAft>
                <a:spcPts val="0"/>
              </a:spcAft>
              <a:buSzPts val="1400"/>
              <a:buNone/>
              <a:defRPr sz="1400"/>
            </a:lvl2pPr>
            <a:lvl3pPr marL="1371600" lvl="2" indent="-228600" algn="l">
              <a:lnSpc>
                <a:spcPct val="100000"/>
              </a:lnSpc>
              <a:spcBef>
                <a:spcPts val="1000"/>
              </a:spcBef>
              <a:spcAft>
                <a:spcPts val="0"/>
              </a:spcAft>
              <a:buSzPts val="1200"/>
              <a:buNone/>
              <a:defRPr sz="1200"/>
            </a:lvl3pPr>
            <a:lvl4pPr marL="1828800" lvl="3" indent="-228600" algn="l">
              <a:lnSpc>
                <a:spcPct val="100000"/>
              </a:lnSpc>
              <a:spcBef>
                <a:spcPts val="1000"/>
              </a:spcBef>
              <a:spcAft>
                <a:spcPts val="0"/>
              </a:spcAft>
              <a:buSzPts val="1000"/>
              <a:buNone/>
              <a:defRPr sz="1000"/>
            </a:lvl4pPr>
            <a:lvl5pPr marL="2286000" lvl="4" indent="-228600" algn="l">
              <a:lnSpc>
                <a:spcPct val="100000"/>
              </a:lnSpc>
              <a:spcBef>
                <a:spcPts val="1000"/>
              </a:spcBef>
              <a:spcAft>
                <a:spcPts val="0"/>
              </a:spcAft>
              <a:buSzPts val="1000"/>
              <a:buNone/>
              <a:defRPr sz="1000"/>
            </a:lvl5pPr>
            <a:lvl6pPr marL="2743200" lvl="5" indent="-228600" algn="l">
              <a:lnSpc>
                <a:spcPct val="100000"/>
              </a:lnSpc>
              <a:spcBef>
                <a:spcPts val="1000"/>
              </a:spcBef>
              <a:spcAft>
                <a:spcPts val="0"/>
              </a:spcAft>
              <a:buSzPts val="1000"/>
              <a:buNone/>
              <a:defRPr sz="1000"/>
            </a:lvl6pPr>
            <a:lvl7pPr marL="3200400" lvl="6" indent="-228600" algn="l">
              <a:lnSpc>
                <a:spcPct val="100000"/>
              </a:lnSpc>
              <a:spcBef>
                <a:spcPts val="1000"/>
              </a:spcBef>
              <a:spcAft>
                <a:spcPts val="0"/>
              </a:spcAft>
              <a:buSzPts val="1000"/>
              <a:buNone/>
              <a:defRPr sz="1000"/>
            </a:lvl7pPr>
            <a:lvl8pPr marL="3657600" lvl="7" indent="-228600" algn="l">
              <a:lnSpc>
                <a:spcPct val="100000"/>
              </a:lnSpc>
              <a:spcBef>
                <a:spcPts val="1000"/>
              </a:spcBef>
              <a:spcAft>
                <a:spcPts val="0"/>
              </a:spcAft>
              <a:buSzPts val="1000"/>
              <a:buNone/>
              <a:defRPr sz="1000"/>
            </a:lvl8pPr>
            <a:lvl9pPr marL="4114800" lvl="8" indent="-228600" algn="l">
              <a:lnSpc>
                <a:spcPct val="100000"/>
              </a:lnSpc>
              <a:spcBef>
                <a:spcPts val="1000"/>
              </a:spcBef>
              <a:spcAft>
                <a:spcPts val="0"/>
              </a:spcAft>
              <a:buSzPts val="1000"/>
              <a:buNone/>
              <a:defRPr sz="1000"/>
            </a:lvl9pPr>
          </a:lstStyle>
          <a:p>
            <a:endParaRPr/>
          </a:p>
        </p:txBody>
      </p:sp>
      <p:sp>
        <p:nvSpPr>
          <p:cNvPr id="79" name="Google Shape;79;p17"/>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7"/>
          <p:cNvSpPr txBox="1">
            <a:spLocks noGrp="1"/>
          </p:cNvSpPr>
          <p:nvPr>
            <p:ph type="ftr" idx="11"/>
          </p:nvPr>
        </p:nvSpPr>
        <p:spPr>
          <a:xfrm>
            <a:off x="808523" y="6236208"/>
            <a:ext cx="510372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7"/>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2231136" y="964692"/>
            <a:ext cx="7729728" cy="118872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8"/>
          <p:cNvSpPr txBox="1">
            <a:spLocks noGrp="1"/>
          </p:cNvSpPr>
          <p:nvPr>
            <p:ph type="body" idx="1"/>
          </p:nvPr>
        </p:nvSpPr>
        <p:spPr>
          <a:xfrm rot="5400000">
            <a:off x="4545009" y="324172"/>
            <a:ext cx="3101983" cy="7729728"/>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85" name="Google Shape;85;p18"/>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8"/>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8"/>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rot="5400000">
            <a:off x="6810676" y="2779696"/>
            <a:ext cx="4983480" cy="1298608"/>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9"/>
          <p:cNvSpPr txBox="1">
            <a:spLocks noGrp="1"/>
          </p:cNvSpPr>
          <p:nvPr>
            <p:ph type="body" idx="1"/>
          </p:nvPr>
        </p:nvSpPr>
        <p:spPr>
          <a:xfrm rot="5400000">
            <a:off x="2838641" y="329756"/>
            <a:ext cx="4983480" cy="6198489"/>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91" name="Google Shape;91;p19"/>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9"/>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0"/>
          <p:cNvSpPr txBox="1">
            <a:spLocks noGrp="1"/>
          </p:cNvSpPr>
          <p:nvPr>
            <p:ph type="title"/>
          </p:nvPr>
        </p:nvSpPr>
        <p:spPr>
          <a:xfrm>
            <a:off x="2231136" y="964692"/>
            <a:ext cx="7729728" cy="118872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0"/>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6" name="Google Shape;26;p10"/>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29"/>
        <p:cNvGrpSpPr/>
        <p:nvPr/>
      </p:nvGrpSpPr>
      <p:grpSpPr>
        <a:xfrm>
          <a:off x="0" y="0"/>
          <a:ext cx="0" cy="0"/>
          <a:chOff x="0" y="0"/>
          <a:chExt cx="0" cy="0"/>
        </a:xfrm>
      </p:grpSpPr>
      <p:sp>
        <p:nvSpPr>
          <p:cNvPr id="30" name="Google Shape;30;p8"/>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8"/>
          <p:cNvSpPr txBox="1">
            <a:spLocks noGrp="1"/>
          </p:cNvSpPr>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a:endParaRPr/>
          </a:p>
        </p:txBody>
      </p:sp>
      <p:sp>
        <p:nvSpPr>
          <p:cNvPr id="32" name="Google Shape;32;p8"/>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1"/>
          <p:cNvSpPr txBox="1">
            <a:spLocks noGrp="1"/>
          </p:cNvSpPr>
          <p:nvPr>
            <p:ph type="body" idx="1"/>
          </p:nvPr>
        </p:nvSpPr>
        <p:spPr>
          <a:xfrm>
            <a:off x="2695194" y="4352465"/>
            <a:ext cx="6801612" cy="1265082"/>
          </a:xfrm>
          <a:prstGeom prst="rect">
            <a:avLst/>
          </a:prstGeom>
          <a:noFill/>
          <a:ln>
            <a:noFill/>
          </a:ln>
        </p:spPr>
        <p:txBody>
          <a:bodyPr spcFirstLastPara="1" wrap="square" lIns="91425" tIns="45700" rIns="91425" bIns="45700" anchor="t" anchorCtr="1">
            <a:normAutofit/>
          </a:bodyPr>
          <a:lstStyle>
            <a:lvl1pPr marL="457200" lvl="0" indent="-228600" algn="l">
              <a:lnSpc>
                <a:spcPct val="100000"/>
              </a:lnSpc>
              <a:spcBef>
                <a:spcPts val="1000"/>
              </a:spcBef>
              <a:spcAft>
                <a:spcPts val="0"/>
              </a:spcAft>
              <a:buSzPts val="2000"/>
              <a:buNone/>
              <a:defRPr sz="2000">
                <a:solidFill>
                  <a:schemeClr val="lt1"/>
                </a:solidFill>
              </a:defRPr>
            </a:lvl1pPr>
            <a:lvl2pPr marL="914400" lvl="1" indent="-228600" algn="l">
              <a:lnSpc>
                <a:spcPct val="100000"/>
              </a:lnSpc>
              <a:spcBef>
                <a:spcPts val="1000"/>
              </a:spcBef>
              <a:spcAft>
                <a:spcPts val="0"/>
              </a:spcAft>
              <a:buSzPts val="2000"/>
              <a:buNone/>
              <a:defRPr sz="2000">
                <a:solidFill>
                  <a:schemeClr val="lt1"/>
                </a:solidFill>
              </a:defRPr>
            </a:lvl2pPr>
            <a:lvl3pPr marL="1371600" lvl="2" indent="-228600" algn="l">
              <a:lnSpc>
                <a:spcPct val="100000"/>
              </a:lnSpc>
              <a:spcBef>
                <a:spcPts val="1000"/>
              </a:spcBef>
              <a:spcAft>
                <a:spcPts val="0"/>
              </a:spcAft>
              <a:buSzPts val="1800"/>
              <a:buNone/>
              <a:defRPr sz="1800">
                <a:solidFill>
                  <a:schemeClr val="lt1"/>
                </a:solidFill>
              </a:defRPr>
            </a:lvl3pPr>
            <a:lvl4pPr marL="1828800" lvl="3" indent="-228600" algn="l">
              <a:lnSpc>
                <a:spcPct val="100000"/>
              </a:lnSpc>
              <a:spcBef>
                <a:spcPts val="1000"/>
              </a:spcBef>
              <a:spcAft>
                <a:spcPts val="0"/>
              </a:spcAft>
              <a:buSzPts val="1600"/>
              <a:buNone/>
              <a:defRPr sz="1600">
                <a:solidFill>
                  <a:schemeClr val="lt1"/>
                </a:solidFill>
              </a:defRPr>
            </a:lvl4pPr>
            <a:lvl5pPr marL="2286000" lvl="4" indent="-228600" algn="l">
              <a:lnSpc>
                <a:spcPct val="100000"/>
              </a:lnSpc>
              <a:spcBef>
                <a:spcPts val="1000"/>
              </a:spcBef>
              <a:spcAft>
                <a:spcPts val="0"/>
              </a:spcAft>
              <a:buSzPts val="1600"/>
              <a:buNone/>
              <a:defRPr sz="1600">
                <a:solidFill>
                  <a:schemeClr val="lt1"/>
                </a:solidFill>
              </a:defRPr>
            </a:lvl5pPr>
            <a:lvl6pPr marL="2743200" lvl="5" indent="-228600" algn="l">
              <a:lnSpc>
                <a:spcPct val="100000"/>
              </a:lnSpc>
              <a:spcBef>
                <a:spcPts val="1000"/>
              </a:spcBef>
              <a:spcAft>
                <a:spcPts val="0"/>
              </a:spcAft>
              <a:buSzPts val="1600"/>
              <a:buNone/>
              <a:defRPr sz="1600">
                <a:solidFill>
                  <a:schemeClr val="lt1"/>
                </a:solidFill>
              </a:defRPr>
            </a:lvl6pPr>
            <a:lvl7pPr marL="3200400" lvl="6" indent="-228600" algn="l">
              <a:lnSpc>
                <a:spcPct val="100000"/>
              </a:lnSpc>
              <a:spcBef>
                <a:spcPts val="1000"/>
              </a:spcBef>
              <a:spcAft>
                <a:spcPts val="0"/>
              </a:spcAft>
              <a:buSzPts val="1600"/>
              <a:buNone/>
              <a:defRPr sz="1600">
                <a:solidFill>
                  <a:schemeClr val="lt1"/>
                </a:solidFill>
              </a:defRPr>
            </a:lvl7pPr>
            <a:lvl8pPr marL="3657600" lvl="7" indent="-228600" algn="l">
              <a:lnSpc>
                <a:spcPct val="100000"/>
              </a:lnSpc>
              <a:spcBef>
                <a:spcPts val="1000"/>
              </a:spcBef>
              <a:spcAft>
                <a:spcPts val="0"/>
              </a:spcAft>
              <a:buSzPts val="1600"/>
              <a:buNone/>
              <a:defRPr sz="1600">
                <a:solidFill>
                  <a:schemeClr val="lt1"/>
                </a:solidFill>
              </a:defRPr>
            </a:lvl8pPr>
            <a:lvl9pPr marL="4114800" lvl="8" indent="-228600" algn="l">
              <a:lnSpc>
                <a:spcPct val="100000"/>
              </a:lnSpc>
              <a:spcBef>
                <a:spcPts val="1000"/>
              </a:spcBef>
              <a:spcAft>
                <a:spcPts val="0"/>
              </a:spcAft>
              <a:buSzPts val="1600"/>
              <a:buNone/>
              <a:defRPr sz="1600">
                <a:solidFill>
                  <a:schemeClr val="lt1"/>
                </a:solidFill>
              </a:defRPr>
            </a:lvl9pPr>
          </a:lstStyle>
          <a:p>
            <a:endParaRPr/>
          </a:p>
        </p:txBody>
      </p:sp>
      <p:sp>
        <p:nvSpPr>
          <p:cNvPr id="38" name="Google Shape;38;p11"/>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1"/>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1"/>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2"/>
          <p:cNvSpPr txBox="1">
            <a:spLocks noGrp="1"/>
          </p:cNvSpPr>
          <p:nvPr>
            <p:ph type="title"/>
          </p:nvPr>
        </p:nvSpPr>
        <p:spPr>
          <a:xfrm>
            <a:off x="2231136" y="964692"/>
            <a:ext cx="7729728" cy="118872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2"/>
          <p:cNvSpPr txBox="1">
            <a:spLocks noGrp="1"/>
          </p:cNvSpPr>
          <p:nvPr>
            <p:ph type="body" idx="1"/>
          </p:nvPr>
        </p:nvSpPr>
        <p:spPr>
          <a:xfrm>
            <a:off x="1581912" y="2638044"/>
            <a:ext cx="4271771" cy="310198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44" name="Google Shape;44;p12"/>
          <p:cNvSpPr txBox="1">
            <a:spLocks noGrp="1"/>
          </p:cNvSpPr>
          <p:nvPr>
            <p:ph type="body" idx="2"/>
          </p:nvPr>
        </p:nvSpPr>
        <p:spPr>
          <a:xfrm>
            <a:off x="6338315" y="2638044"/>
            <a:ext cx="4270247" cy="310198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45" name="Google Shape;45;p12"/>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2"/>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2"/>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13"/>
          <p:cNvSpPr txBox="1">
            <a:spLocks noGrp="1"/>
          </p:cNvSpPr>
          <p:nvPr>
            <p:ph type="body" idx="1"/>
          </p:nvPr>
        </p:nvSpPr>
        <p:spPr>
          <a:xfrm>
            <a:off x="1583436" y="2313433"/>
            <a:ext cx="4270248" cy="704087"/>
          </a:xfrm>
          <a:prstGeom prst="rect">
            <a:avLst/>
          </a:prstGeom>
          <a:noFill/>
          <a:ln>
            <a:noFill/>
          </a:ln>
        </p:spPr>
        <p:txBody>
          <a:bodyPr spcFirstLastPara="1" wrap="square" lIns="91425" tIns="45700" rIns="91425" bIns="45700" anchor="b" anchorCtr="1">
            <a:normAutofit/>
          </a:bodyPr>
          <a:lstStyle>
            <a:lvl1pPr marL="457200" lvl="0" indent="-228600" algn="ctr">
              <a:lnSpc>
                <a:spcPct val="100000"/>
              </a:lnSpc>
              <a:spcBef>
                <a:spcPts val="1000"/>
              </a:spcBef>
              <a:spcAft>
                <a:spcPts val="0"/>
              </a:spcAft>
              <a:buSzPts val="1900"/>
              <a:buNone/>
              <a:defRPr sz="1900" b="0" cap="none">
                <a:solidFill>
                  <a:schemeClr val="accent2"/>
                </a:solidFill>
              </a:defRPr>
            </a:lvl1pPr>
            <a:lvl2pPr marL="914400" lvl="1" indent="-228600" algn="l">
              <a:lnSpc>
                <a:spcPct val="100000"/>
              </a:lnSpc>
              <a:spcBef>
                <a:spcPts val="1000"/>
              </a:spcBef>
              <a:spcAft>
                <a:spcPts val="0"/>
              </a:spcAft>
              <a:buSzPts val="1900"/>
              <a:buNone/>
              <a:defRPr sz="19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50" name="Google Shape;50;p13"/>
          <p:cNvSpPr txBox="1">
            <a:spLocks noGrp="1"/>
          </p:cNvSpPr>
          <p:nvPr>
            <p:ph type="body" idx="2"/>
          </p:nvPr>
        </p:nvSpPr>
        <p:spPr>
          <a:xfrm>
            <a:off x="1583436" y="3143250"/>
            <a:ext cx="4270248" cy="259677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51" name="Google Shape;51;p13"/>
          <p:cNvSpPr txBox="1">
            <a:spLocks noGrp="1"/>
          </p:cNvSpPr>
          <p:nvPr>
            <p:ph type="body" idx="3"/>
          </p:nvPr>
        </p:nvSpPr>
        <p:spPr>
          <a:xfrm>
            <a:off x="6338316" y="3143250"/>
            <a:ext cx="4253484" cy="259677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30200" algn="l">
              <a:lnSpc>
                <a:spcPct val="100000"/>
              </a:lnSpc>
              <a:spcBef>
                <a:spcPts val="1000"/>
              </a:spcBef>
              <a:spcAft>
                <a:spcPts val="0"/>
              </a:spcAft>
              <a:buSzPts val="16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52" name="Google Shape;52;p13"/>
          <p:cNvSpPr txBox="1">
            <a:spLocks noGrp="1"/>
          </p:cNvSpPr>
          <p:nvPr>
            <p:ph type="body" idx="4"/>
          </p:nvPr>
        </p:nvSpPr>
        <p:spPr>
          <a:xfrm>
            <a:off x="6338316" y="2313433"/>
            <a:ext cx="4270248" cy="704087"/>
          </a:xfrm>
          <a:prstGeom prst="rect">
            <a:avLst/>
          </a:prstGeom>
          <a:noFill/>
          <a:ln>
            <a:noFill/>
          </a:ln>
        </p:spPr>
        <p:txBody>
          <a:bodyPr spcFirstLastPara="1" wrap="square" lIns="91425" tIns="45700" rIns="91425" bIns="45700" anchor="b" anchorCtr="1">
            <a:normAutofit/>
          </a:bodyPr>
          <a:lstStyle>
            <a:lvl1pPr marL="457200" lvl="0" indent="-228600" algn="ctr">
              <a:lnSpc>
                <a:spcPct val="100000"/>
              </a:lnSpc>
              <a:spcBef>
                <a:spcPts val="1000"/>
              </a:spcBef>
              <a:spcAft>
                <a:spcPts val="0"/>
              </a:spcAft>
              <a:buSzPts val="1900"/>
              <a:buNone/>
              <a:defRPr sz="1900" b="0" cap="none">
                <a:solidFill>
                  <a:schemeClr val="accent2"/>
                </a:solidFill>
              </a:defRPr>
            </a:lvl1pPr>
            <a:lvl2pPr marL="914400" lvl="1" indent="-228600" algn="l">
              <a:lnSpc>
                <a:spcPct val="100000"/>
              </a:lnSpc>
              <a:spcBef>
                <a:spcPts val="1000"/>
              </a:spcBef>
              <a:spcAft>
                <a:spcPts val="0"/>
              </a:spcAft>
              <a:buSzPts val="1900"/>
              <a:buNone/>
              <a:defRPr sz="19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53" name="Google Shape;53;p13"/>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3"/>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3"/>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AU"/>
              <a:t>‹#›</a:t>
            </a:fld>
            <a:endParaRPr/>
          </a:p>
        </p:txBody>
      </p:sp>
      <p:sp>
        <p:nvSpPr>
          <p:cNvPr id="56" name="Google Shape;56;p13"/>
          <p:cNvSpPr txBox="1">
            <a:spLocks noGrp="1"/>
          </p:cNvSpPr>
          <p:nvPr>
            <p:ph type="title"/>
          </p:nvPr>
        </p:nvSpPr>
        <p:spPr>
          <a:xfrm>
            <a:off x="2231136" y="964692"/>
            <a:ext cx="7729728" cy="118872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2231136" y="964692"/>
            <a:ext cx="7729728" cy="118872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4"/>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5"/>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5"/>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5"/>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6"/>
        <p:cNvGrpSpPr/>
        <p:nvPr/>
      </p:nvGrpSpPr>
      <p:grpSpPr>
        <a:xfrm>
          <a:off x="0" y="0"/>
          <a:ext cx="0" cy="0"/>
          <a:chOff x="0" y="0"/>
          <a:chExt cx="0" cy="0"/>
        </a:xfrm>
      </p:grpSpPr>
      <p:sp>
        <p:nvSpPr>
          <p:cNvPr id="67" name="Google Shape;67;p16"/>
          <p:cNvSpPr/>
          <p:nvPr/>
        </p:nvSpPr>
        <p:spPr>
          <a:xfrm>
            <a:off x="0" y="0"/>
            <a:ext cx="6096000"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6"/>
          <p:cNvSpPr txBox="1">
            <a:spLocks noGrp="1"/>
          </p:cNvSpPr>
          <p:nvPr>
            <p:ph type="title"/>
          </p:nvPr>
        </p:nvSpPr>
        <p:spPr>
          <a:xfrm>
            <a:off x="804672" y="2243828"/>
            <a:ext cx="4486656" cy="1141497"/>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6"/>
          <p:cNvSpPr txBox="1">
            <a:spLocks noGrp="1"/>
          </p:cNvSpPr>
          <p:nvPr>
            <p:ph type="body" idx="1"/>
          </p:nvPr>
        </p:nvSpPr>
        <p:spPr>
          <a:xfrm>
            <a:off x="6736080" y="804672"/>
            <a:ext cx="4815840" cy="5248656"/>
          </a:xfrm>
          <a:prstGeom prst="rect">
            <a:avLst/>
          </a:prstGeom>
          <a:noFill/>
          <a:ln>
            <a:noFill/>
          </a:ln>
        </p:spPr>
        <p:txBody>
          <a:bodyPr spcFirstLastPara="1" wrap="square" lIns="91425" tIns="45700" rIns="91425" bIns="45700" anchor="t" anchorCtr="0">
            <a:normAutofit/>
          </a:bodyPr>
          <a:lstStyle>
            <a:lvl1pPr marL="457200" lvl="0" indent="-349250" algn="l">
              <a:lnSpc>
                <a:spcPct val="100000"/>
              </a:lnSpc>
              <a:spcBef>
                <a:spcPts val="1000"/>
              </a:spcBef>
              <a:spcAft>
                <a:spcPts val="0"/>
              </a:spcAft>
              <a:buSzPts val="1900"/>
              <a:buChar char="•"/>
              <a:defRPr sz="1900">
                <a:solidFill>
                  <a:schemeClr val="dk1"/>
                </a:solidFill>
              </a:defRPr>
            </a:lvl1pPr>
            <a:lvl2pPr marL="914400" lvl="1" indent="-330200" algn="l">
              <a:lnSpc>
                <a:spcPct val="100000"/>
              </a:lnSpc>
              <a:spcBef>
                <a:spcPts val="1000"/>
              </a:spcBef>
              <a:spcAft>
                <a:spcPts val="0"/>
              </a:spcAft>
              <a:buSzPts val="1600"/>
              <a:buChar char="•"/>
              <a:defRPr sz="1600">
                <a:solidFill>
                  <a:schemeClr val="dk1"/>
                </a:solidFill>
              </a:defRPr>
            </a:lvl2pPr>
            <a:lvl3pPr marL="1371600" lvl="2" indent="-330200" algn="l">
              <a:lnSpc>
                <a:spcPct val="100000"/>
              </a:lnSpc>
              <a:spcBef>
                <a:spcPts val="1000"/>
              </a:spcBef>
              <a:spcAft>
                <a:spcPts val="0"/>
              </a:spcAft>
              <a:buSzPts val="1600"/>
              <a:buChar char="•"/>
              <a:defRPr sz="1600">
                <a:solidFill>
                  <a:schemeClr val="dk1"/>
                </a:solidFill>
              </a:defRPr>
            </a:lvl3pPr>
            <a:lvl4pPr marL="1828800" lvl="3" indent="-330200" algn="l">
              <a:lnSpc>
                <a:spcPct val="100000"/>
              </a:lnSpc>
              <a:spcBef>
                <a:spcPts val="1000"/>
              </a:spcBef>
              <a:spcAft>
                <a:spcPts val="0"/>
              </a:spcAft>
              <a:buSzPts val="1600"/>
              <a:buChar char="•"/>
              <a:defRPr sz="1600">
                <a:solidFill>
                  <a:schemeClr val="dk1"/>
                </a:solidFill>
              </a:defRPr>
            </a:lvl4pPr>
            <a:lvl5pPr marL="2286000" lvl="4" indent="-330200" algn="l">
              <a:lnSpc>
                <a:spcPct val="100000"/>
              </a:lnSpc>
              <a:spcBef>
                <a:spcPts val="1000"/>
              </a:spcBef>
              <a:spcAft>
                <a:spcPts val="0"/>
              </a:spcAft>
              <a:buSzPts val="1600"/>
              <a:buChar char="•"/>
              <a:defRPr sz="1600">
                <a:solidFill>
                  <a:schemeClr val="dk1"/>
                </a:solidFill>
              </a:defRPr>
            </a:lvl5pPr>
            <a:lvl6pPr marL="2743200" lvl="5" indent="-330200" algn="l">
              <a:lnSpc>
                <a:spcPct val="100000"/>
              </a:lnSpc>
              <a:spcBef>
                <a:spcPts val="1000"/>
              </a:spcBef>
              <a:spcAft>
                <a:spcPts val="0"/>
              </a:spcAft>
              <a:buSzPts val="1600"/>
              <a:buChar char="•"/>
              <a:defRPr sz="1600"/>
            </a:lvl6pPr>
            <a:lvl7pPr marL="3200400" lvl="6" indent="-330200" algn="l">
              <a:lnSpc>
                <a:spcPct val="100000"/>
              </a:lnSpc>
              <a:spcBef>
                <a:spcPts val="1000"/>
              </a:spcBef>
              <a:spcAft>
                <a:spcPts val="0"/>
              </a:spcAft>
              <a:buSzPts val="1600"/>
              <a:buChar char="•"/>
              <a:defRPr sz="1600"/>
            </a:lvl7pPr>
            <a:lvl8pPr marL="3657600" lvl="7" indent="-330200" algn="l">
              <a:lnSpc>
                <a:spcPct val="100000"/>
              </a:lnSpc>
              <a:spcBef>
                <a:spcPts val="1000"/>
              </a:spcBef>
              <a:spcAft>
                <a:spcPts val="0"/>
              </a:spcAft>
              <a:buSzPts val="1600"/>
              <a:buChar char="•"/>
              <a:defRPr sz="1600"/>
            </a:lvl8pPr>
            <a:lvl9pPr marL="4114800" lvl="8" indent="-330200" algn="l">
              <a:lnSpc>
                <a:spcPct val="100000"/>
              </a:lnSpc>
              <a:spcBef>
                <a:spcPts val="1000"/>
              </a:spcBef>
              <a:spcAft>
                <a:spcPts val="0"/>
              </a:spcAft>
              <a:buSzPts val="1600"/>
              <a:buChar char="•"/>
              <a:defRPr sz="1600"/>
            </a:lvl9pPr>
          </a:lstStyle>
          <a:p>
            <a:endParaRPr/>
          </a:p>
        </p:txBody>
      </p:sp>
      <p:sp>
        <p:nvSpPr>
          <p:cNvPr id="70" name="Google Shape;70;p16"/>
          <p:cNvSpPr txBox="1">
            <a:spLocks noGrp="1"/>
          </p:cNvSpPr>
          <p:nvPr>
            <p:ph type="body" idx="2"/>
          </p:nvPr>
        </p:nvSpPr>
        <p:spPr>
          <a:xfrm>
            <a:off x="1115568" y="3549918"/>
            <a:ext cx="3794760" cy="2194036"/>
          </a:xfrm>
          <a:prstGeom prst="rect">
            <a:avLst/>
          </a:prstGeom>
          <a:noFill/>
          <a:ln>
            <a:noFill/>
          </a:ln>
        </p:spPr>
        <p:txBody>
          <a:bodyPr spcFirstLastPara="1" wrap="square" lIns="91425" tIns="45700" rIns="91425" bIns="45700" anchor="t" anchorCtr="1">
            <a:normAutofit/>
          </a:bodyPr>
          <a:lstStyle>
            <a:lvl1pPr marL="457200" lvl="0" indent="-228600" algn="ctr">
              <a:lnSpc>
                <a:spcPct val="100000"/>
              </a:lnSpc>
              <a:spcBef>
                <a:spcPts val="1000"/>
              </a:spcBef>
              <a:spcAft>
                <a:spcPts val="0"/>
              </a:spcAft>
              <a:buSzPts val="1500"/>
              <a:buNone/>
              <a:defRPr sz="1500">
                <a:solidFill>
                  <a:srgbClr val="FFFFFF"/>
                </a:solidFill>
              </a:defRPr>
            </a:lvl1pPr>
            <a:lvl2pPr marL="914400" lvl="1" indent="-228600" algn="l">
              <a:lnSpc>
                <a:spcPct val="100000"/>
              </a:lnSpc>
              <a:spcBef>
                <a:spcPts val="1000"/>
              </a:spcBef>
              <a:spcAft>
                <a:spcPts val="0"/>
              </a:spcAft>
              <a:buSzPts val="1400"/>
              <a:buNone/>
              <a:defRPr sz="1400"/>
            </a:lvl2pPr>
            <a:lvl3pPr marL="1371600" lvl="2" indent="-228600" algn="l">
              <a:lnSpc>
                <a:spcPct val="100000"/>
              </a:lnSpc>
              <a:spcBef>
                <a:spcPts val="1000"/>
              </a:spcBef>
              <a:spcAft>
                <a:spcPts val="0"/>
              </a:spcAft>
              <a:buSzPts val="1200"/>
              <a:buNone/>
              <a:defRPr sz="1200"/>
            </a:lvl3pPr>
            <a:lvl4pPr marL="1828800" lvl="3" indent="-228600" algn="l">
              <a:lnSpc>
                <a:spcPct val="100000"/>
              </a:lnSpc>
              <a:spcBef>
                <a:spcPts val="1000"/>
              </a:spcBef>
              <a:spcAft>
                <a:spcPts val="0"/>
              </a:spcAft>
              <a:buSzPts val="1000"/>
              <a:buNone/>
              <a:defRPr sz="1000"/>
            </a:lvl4pPr>
            <a:lvl5pPr marL="2286000" lvl="4" indent="-228600" algn="l">
              <a:lnSpc>
                <a:spcPct val="100000"/>
              </a:lnSpc>
              <a:spcBef>
                <a:spcPts val="1000"/>
              </a:spcBef>
              <a:spcAft>
                <a:spcPts val="0"/>
              </a:spcAft>
              <a:buSzPts val="1000"/>
              <a:buNone/>
              <a:defRPr sz="1000"/>
            </a:lvl5pPr>
            <a:lvl6pPr marL="2743200" lvl="5" indent="-228600" algn="l">
              <a:lnSpc>
                <a:spcPct val="100000"/>
              </a:lnSpc>
              <a:spcBef>
                <a:spcPts val="1000"/>
              </a:spcBef>
              <a:spcAft>
                <a:spcPts val="0"/>
              </a:spcAft>
              <a:buSzPts val="1000"/>
              <a:buNone/>
              <a:defRPr sz="1000"/>
            </a:lvl6pPr>
            <a:lvl7pPr marL="3200400" lvl="6" indent="-228600" algn="l">
              <a:lnSpc>
                <a:spcPct val="100000"/>
              </a:lnSpc>
              <a:spcBef>
                <a:spcPts val="1000"/>
              </a:spcBef>
              <a:spcAft>
                <a:spcPts val="0"/>
              </a:spcAft>
              <a:buSzPts val="1000"/>
              <a:buNone/>
              <a:defRPr sz="1000"/>
            </a:lvl7pPr>
            <a:lvl8pPr marL="3657600" lvl="7" indent="-228600" algn="l">
              <a:lnSpc>
                <a:spcPct val="100000"/>
              </a:lnSpc>
              <a:spcBef>
                <a:spcPts val="1000"/>
              </a:spcBef>
              <a:spcAft>
                <a:spcPts val="0"/>
              </a:spcAft>
              <a:buSzPts val="1000"/>
              <a:buNone/>
              <a:defRPr sz="1000"/>
            </a:lvl8pPr>
            <a:lvl9pPr marL="4114800" lvl="8" indent="-228600" algn="l">
              <a:lnSpc>
                <a:spcPct val="100000"/>
              </a:lnSpc>
              <a:spcBef>
                <a:spcPts val="1000"/>
              </a:spcBef>
              <a:spcAft>
                <a:spcPts val="0"/>
              </a:spcAft>
              <a:buSzPts val="1000"/>
              <a:buNone/>
              <a:defRPr sz="1000"/>
            </a:lvl9pPr>
          </a:lstStyle>
          <a:p>
            <a:endParaRPr/>
          </a:p>
        </p:txBody>
      </p:sp>
      <p:sp>
        <p:nvSpPr>
          <p:cNvPr id="71" name="Google Shape;71;p16"/>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804672" y="6236208"/>
            <a:ext cx="5167503"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2231136" y="964692"/>
            <a:ext cx="7729728" cy="1188720"/>
          </a:xfrm>
          <a:prstGeom prst="rect">
            <a:avLst/>
          </a:prstGeom>
          <a:solidFill>
            <a:schemeClr val="dk1"/>
          </a:solidFill>
          <a:ln w="31750" cap="sq" cmpd="sng">
            <a:solidFill>
              <a:srgbClr val="FEFEFE"/>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FEFEFE"/>
              </a:buClr>
              <a:buSzPts val="2800"/>
              <a:buFont typeface="Gill Sans"/>
              <a:buNone/>
              <a:defRPr sz="2800" b="0" i="0" u="none" strike="noStrike" cap="none">
                <a:solidFill>
                  <a:srgbClr val="FEFEFE"/>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7"/>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FEFEFE"/>
                </a:solidFill>
                <a:latin typeface="Gill Sans"/>
                <a:ea typeface="Gill Sans"/>
                <a:cs typeface="Gill Sans"/>
                <a:sym typeface="Gill Sans"/>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9pPr>
          </a:lstStyle>
          <a:p>
            <a:endParaRPr/>
          </a:p>
        </p:txBody>
      </p:sp>
      <p:sp>
        <p:nvSpPr>
          <p:cNvPr id="8" name="Google Shape;8;p7"/>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9" name="Google Shape;9;p7"/>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10" name="Google Shape;10;p7"/>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Gill Sans"/>
                <a:ea typeface="Gill Sans"/>
                <a:cs typeface="Gill Sans"/>
                <a:sym typeface="Gill Sans"/>
              </a:defRPr>
            </a:lvl1pPr>
            <a:lvl2pPr marL="0" marR="0" lvl="1" indent="0" algn="ctr" rtl="0">
              <a:spcBef>
                <a:spcPts val="0"/>
              </a:spcBef>
              <a:buNone/>
              <a:defRPr sz="1100" b="0" i="0" u="none" strike="noStrike" cap="none">
                <a:solidFill>
                  <a:srgbClr val="FFFFFF"/>
                </a:solidFill>
                <a:latin typeface="Gill Sans"/>
                <a:ea typeface="Gill Sans"/>
                <a:cs typeface="Gill Sans"/>
                <a:sym typeface="Gill Sans"/>
              </a:defRPr>
            </a:lvl2pPr>
            <a:lvl3pPr marL="0" marR="0" lvl="2" indent="0" algn="ctr" rtl="0">
              <a:spcBef>
                <a:spcPts val="0"/>
              </a:spcBef>
              <a:buNone/>
              <a:defRPr sz="1100" b="0" i="0" u="none" strike="noStrike" cap="none">
                <a:solidFill>
                  <a:srgbClr val="FFFFFF"/>
                </a:solidFill>
                <a:latin typeface="Gill Sans"/>
                <a:ea typeface="Gill Sans"/>
                <a:cs typeface="Gill Sans"/>
                <a:sym typeface="Gill Sans"/>
              </a:defRPr>
            </a:lvl3pPr>
            <a:lvl4pPr marL="0" marR="0" lvl="3" indent="0" algn="ctr" rtl="0">
              <a:spcBef>
                <a:spcPts val="0"/>
              </a:spcBef>
              <a:buNone/>
              <a:defRPr sz="1100" b="0" i="0" u="none" strike="noStrike" cap="none">
                <a:solidFill>
                  <a:srgbClr val="FFFFFF"/>
                </a:solidFill>
                <a:latin typeface="Gill Sans"/>
                <a:ea typeface="Gill Sans"/>
                <a:cs typeface="Gill Sans"/>
                <a:sym typeface="Gill Sans"/>
              </a:defRPr>
            </a:lvl4pPr>
            <a:lvl5pPr marL="0" marR="0" lvl="4" indent="0" algn="ctr" rtl="0">
              <a:spcBef>
                <a:spcPts val="0"/>
              </a:spcBef>
              <a:buNone/>
              <a:defRPr sz="1100" b="0" i="0" u="none" strike="noStrike" cap="none">
                <a:solidFill>
                  <a:srgbClr val="FFFFFF"/>
                </a:solidFill>
                <a:latin typeface="Gill Sans"/>
                <a:ea typeface="Gill Sans"/>
                <a:cs typeface="Gill Sans"/>
                <a:sym typeface="Gill Sans"/>
              </a:defRPr>
            </a:lvl5pPr>
            <a:lvl6pPr marL="0" marR="0" lvl="5" indent="0" algn="ctr" rtl="0">
              <a:spcBef>
                <a:spcPts val="0"/>
              </a:spcBef>
              <a:buNone/>
              <a:defRPr sz="1100" b="0" i="0" u="none" strike="noStrike" cap="none">
                <a:solidFill>
                  <a:srgbClr val="FFFFFF"/>
                </a:solidFill>
                <a:latin typeface="Gill Sans"/>
                <a:ea typeface="Gill Sans"/>
                <a:cs typeface="Gill Sans"/>
                <a:sym typeface="Gill Sans"/>
              </a:defRPr>
            </a:lvl6pPr>
            <a:lvl7pPr marL="0" marR="0" lvl="6" indent="0" algn="ctr" rtl="0">
              <a:spcBef>
                <a:spcPts val="0"/>
              </a:spcBef>
              <a:buNone/>
              <a:defRPr sz="1100" b="0" i="0" u="none" strike="noStrike" cap="none">
                <a:solidFill>
                  <a:srgbClr val="FFFFFF"/>
                </a:solidFill>
                <a:latin typeface="Gill Sans"/>
                <a:ea typeface="Gill Sans"/>
                <a:cs typeface="Gill Sans"/>
                <a:sym typeface="Gill Sans"/>
              </a:defRPr>
            </a:lvl7pPr>
            <a:lvl8pPr marL="0" marR="0" lvl="7" indent="0" algn="ctr" rtl="0">
              <a:spcBef>
                <a:spcPts val="0"/>
              </a:spcBef>
              <a:buNone/>
              <a:defRPr sz="1100" b="0" i="0" u="none" strike="noStrike" cap="none">
                <a:solidFill>
                  <a:srgbClr val="FFFFFF"/>
                </a:solidFill>
                <a:latin typeface="Gill Sans"/>
                <a:ea typeface="Gill Sans"/>
                <a:cs typeface="Gill Sans"/>
                <a:sym typeface="Gill Sans"/>
              </a:defRPr>
            </a:lvl8pPr>
            <a:lvl9pPr marL="0" marR="0" lvl="8" indent="0" algn="ctr" rtl="0">
              <a:spcBef>
                <a:spcPts val="0"/>
              </a:spcBef>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AU"/>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7"/>
        <p:cNvGrpSpPr/>
        <p:nvPr/>
      </p:nvGrpSpPr>
      <p:grpSpPr>
        <a:xfrm>
          <a:off x="0" y="0"/>
          <a:ext cx="0" cy="0"/>
          <a:chOff x="0" y="0"/>
          <a:chExt cx="0" cy="0"/>
        </a:xfrm>
      </p:grpSpPr>
      <p:sp>
        <p:nvSpPr>
          <p:cNvPr id="18" name="Google Shape;18;p6"/>
          <p:cNvSpPr txBox="1">
            <a:spLocks noGrp="1"/>
          </p:cNvSpPr>
          <p:nvPr>
            <p:ph type="title"/>
          </p:nvPr>
        </p:nvSpPr>
        <p:spPr>
          <a:xfrm>
            <a:off x="2231136" y="964692"/>
            <a:ext cx="7729728" cy="118872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2800"/>
              <a:buFont typeface="Gill Sans"/>
              <a:buNone/>
              <a:defRPr sz="2800" b="0" i="0" u="none" strike="noStrike" cap="non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6"/>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Gill Sans"/>
                <a:ea typeface="Gill Sans"/>
                <a:cs typeface="Gill Sans"/>
                <a:sym typeface="Gill Sans"/>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9pPr>
          </a:lstStyle>
          <a:p>
            <a:endParaRPr/>
          </a:p>
        </p:txBody>
      </p:sp>
      <p:sp>
        <p:nvSpPr>
          <p:cNvPr id="20" name="Google Shape;20;p6"/>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21" name="Google Shape;21;p6"/>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22" name="Google Shape;22;p6"/>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Gill Sans"/>
                <a:ea typeface="Gill Sans"/>
                <a:cs typeface="Gill Sans"/>
                <a:sym typeface="Gill Sans"/>
              </a:defRPr>
            </a:lvl1pPr>
            <a:lvl2pPr marL="0" marR="0" lvl="1" indent="0" algn="ctr" rtl="0">
              <a:spcBef>
                <a:spcPts val="0"/>
              </a:spcBef>
              <a:buNone/>
              <a:defRPr sz="1100" b="0" i="0" u="none" strike="noStrike" cap="none">
                <a:solidFill>
                  <a:srgbClr val="FFFFFF"/>
                </a:solidFill>
                <a:latin typeface="Gill Sans"/>
                <a:ea typeface="Gill Sans"/>
                <a:cs typeface="Gill Sans"/>
                <a:sym typeface="Gill Sans"/>
              </a:defRPr>
            </a:lvl2pPr>
            <a:lvl3pPr marL="0" marR="0" lvl="2" indent="0" algn="ctr" rtl="0">
              <a:spcBef>
                <a:spcPts val="0"/>
              </a:spcBef>
              <a:buNone/>
              <a:defRPr sz="1100" b="0" i="0" u="none" strike="noStrike" cap="none">
                <a:solidFill>
                  <a:srgbClr val="FFFFFF"/>
                </a:solidFill>
                <a:latin typeface="Gill Sans"/>
                <a:ea typeface="Gill Sans"/>
                <a:cs typeface="Gill Sans"/>
                <a:sym typeface="Gill Sans"/>
              </a:defRPr>
            </a:lvl3pPr>
            <a:lvl4pPr marL="0" marR="0" lvl="3" indent="0" algn="ctr" rtl="0">
              <a:spcBef>
                <a:spcPts val="0"/>
              </a:spcBef>
              <a:buNone/>
              <a:defRPr sz="1100" b="0" i="0" u="none" strike="noStrike" cap="none">
                <a:solidFill>
                  <a:srgbClr val="FFFFFF"/>
                </a:solidFill>
                <a:latin typeface="Gill Sans"/>
                <a:ea typeface="Gill Sans"/>
                <a:cs typeface="Gill Sans"/>
                <a:sym typeface="Gill Sans"/>
              </a:defRPr>
            </a:lvl4pPr>
            <a:lvl5pPr marL="0" marR="0" lvl="4" indent="0" algn="ctr" rtl="0">
              <a:spcBef>
                <a:spcPts val="0"/>
              </a:spcBef>
              <a:buNone/>
              <a:defRPr sz="1100" b="0" i="0" u="none" strike="noStrike" cap="none">
                <a:solidFill>
                  <a:srgbClr val="FFFFFF"/>
                </a:solidFill>
                <a:latin typeface="Gill Sans"/>
                <a:ea typeface="Gill Sans"/>
                <a:cs typeface="Gill Sans"/>
                <a:sym typeface="Gill Sans"/>
              </a:defRPr>
            </a:lvl5pPr>
            <a:lvl6pPr marL="0" marR="0" lvl="5" indent="0" algn="ctr" rtl="0">
              <a:spcBef>
                <a:spcPts val="0"/>
              </a:spcBef>
              <a:buNone/>
              <a:defRPr sz="1100" b="0" i="0" u="none" strike="noStrike" cap="none">
                <a:solidFill>
                  <a:srgbClr val="FFFFFF"/>
                </a:solidFill>
                <a:latin typeface="Gill Sans"/>
                <a:ea typeface="Gill Sans"/>
                <a:cs typeface="Gill Sans"/>
                <a:sym typeface="Gill Sans"/>
              </a:defRPr>
            </a:lvl6pPr>
            <a:lvl7pPr marL="0" marR="0" lvl="6" indent="0" algn="ctr" rtl="0">
              <a:spcBef>
                <a:spcPts val="0"/>
              </a:spcBef>
              <a:buNone/>
              <a:defRPr sz="1100" b="0" i="0" u="none" strike="noStrike" cap="none">
                <a:solidFill>
                  <a:srgbClr val="FFFFFF"/>
                </a:solidFill>
                <a:latin typeface="Gill Sans"/>
                <a:ea typeface="Gill Sans"/>
                <a:cs typeface="Gill Sans"/>
                <a:sym typeface="Gill Sans"/>
              </a:defRPr>
            </a:lvl7pPr>
            <a:lvl8pPr marL="0" marR="0" lvl="7" indent="0" algn="ctr" rtl="0">
              <a:spcBef>
                <a:spcPts val="0"/>
              </a:spcBef>
              <a:buNone/>
              <a:defRPr sz="1100" b="0" i="0" u="none" strike="noStrike" cap="none">
                <a:solidFill>
                  <a:srgbClr val="FFFFFF"/>
                </a:solidFill>
                <a:latin typeface="Gill Sans"/>
                <a:ea typeface="Gill Sans"/>
                <a:cs typeface="Gill Sans"/>
                <a:sym typeface="Gill Sans"/>
              </a:defRPr>
            </a:lvl8pPr>
            <a:lvl9pPr marL="0" marR="0" lvl="8" indent="0" algn="ctr" rtl="0">
              <a:spcBef>
                <a:spcPts val="0"/>
              </a:spcBef>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AU"/>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gov.au/data/dataset/international-airlines-airline-by-country-of-port-data/resource/809c77d8-fd68-4a2c-806f-c63d64e69842?view_id=c2e9db61-be01-4673-b83e-d8b7f5b9dd8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kaggle.com/open-flights/airline-database?select=airlines.csv"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p>
            <a:pPr marL="0" lvl="0" indent="0" algn="ctr" rtl="0">
              <a:lnSpc>
                <a:spcPct val="90000"/>
              </a:lnSpc>
              <a:spcBef>
                <a:spcPts val="0"/>
              </a:spcBef>
              <a:spcAft>
                <a:spcPts val="0"/>
              </a:spcAft>
              <a:buClr>
                <a:srgbClr val="262626"/>
              </a:buClr>
              <a:buSzPts val="3800"/>
              <a:buFont typeface="Gill Sans"/>
              <a:buNone/>
            </a:pPr>
            <a:r>
              <a:rPr lang="en-AU" dirty="0"/>
              <a:t>AIRLINE TRAFFIC - ETL PROCESS</a:t>
            </a:r>
            <a:endParaRPr dirty="0"/>
          </a:p>
        </p:txBody>
      </p:sp>
      <p:sp>
        <p:nvSpPr>
          <p:cNvPr id="99" name="Google Shape;99;p1"/>
          <p:cNvSpPr txBox="1">
            <a:spLocks noGrp="1"/>
          </p:cNvSpPr>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2400"/>
              <a:buNone/>
            </a:pPr>
            <a:r>
              <a:rPr lang="en-AU" sz="2400"/>
              <a:t>Group 8 Project</a:t>
            </a:r>
            <a:endParaRPr/>
          </a:p>
          <a:p>
            <a:pPr marL="0" lvl="0" indent="0" algn="ctr" rtl="0">
              <a:lnSpc>
                <a:spcPct val="100000"/>
              </a:lnSpc>
              <a:spcBef>
                <a:spcPts val="1000"/>
              </a:spcBef>
              <a:spcAft>
                <a:spcPts val="0"/>
              </a:spcAft>
              <a:buSzPts val="1600"/>
              <a:buNone/>
            </a:pPr>
            <a:r>
              <a:rPr lang="en-AU" sz="1600"/>
              <a:t>Kelvin Nguyen, Matt Sufra, Raymond Chau, Anita Rynkanen</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111d4f5570c_3_0"/>
          <p:cNvSpPr txBox="1">
            <a:spLocks noGrp="1"/>
          </p:cNvSpPr>
          <p:nvPr>
            <p:ph type="title"/>
          </p:nvPr>
        </p:nvSpPr>
        <p:spPr>
          <a:xfrm>
            <a:off x="2231075" y="210094"/>
            <a:ext cx="7729800" cy="594601"/>
          </a:xfrm>
          <a:prstGeom prst="rect">
            <a:avLst/>
          </a:prstGeom>
        </p:spPr>
        <p:txBody>
          <a:bodyPr spcFirstLastPara="1" wrap="square" lIns="182875" tIns="182875" rIns="182875" bIns="182875" anchor="ctr" anchorCtr="0">
            <a:normAutofit fontScale="90000"/>
          </a:bodyPr>
          <a:lstStyle/>
          <a:p>
            <a:pPr marL="0" lvl="0" indent="0" algn="ctr" rtl="0">
              <a:spcBef>
                <a:spcPts val="0"/>
              </a:spcBef>
              <a:spcAft>
                <a:spcPts val="0"/>
              </a:spcAft>
              <a:buNone/>
            </a:pPr>
            <a:r>
              <a:rPr lang="en-AU"/>
              <a:t>DATA TRANSFORMATION 2</a:t>
            </a:r>
            <a:endParaRPr/>
          </a:p>
        </p:txBody>
      </p:sp>
      <p:sp>
        <p:nvSpPr>
          <p:cNvPr id="165" name="Google Shape;165;g111d4f5570c_3_0"/>
          <p:cNvSpPr txBox="1">
            <a:spLocks noGrp="1"/>
          </p:cNvSpPr>
          <p:nvPr>
            <p:ph type="body" idx="1"/>
          </p:nvPr>
        </p:nvSpPr>
        <p:spPr>
          <a:xfrm>
            <a:off x="2231075" y="1136854"/>
            <a:ext cx="7729800" cy="3102000"/>
          </a:xfrm>
          <a:prstGeom prst="rect">
            <a:avLst/>
          </a:prstGeom>
        </p:spPr>
        <p:txBody>
          <a:bodyPr spcFirstLastPara="1" wrap="square" lIns="91425" tIns="45700" rIns="91425" bIns="45700" anchor="t" anchorCtr="0">
            <a:normAutofit/>
          </a:bodyPr>
          <a:lstStyle/>
          <a:p>
            <a:pPr marL="457200" lvl="0" indent="-342900" algn="l" rtl="0">
              <a:spcBef>
                <a:spcPts val="0"/>
              </a:spcBef>
              <a:spcAft>
                <a:spcPts val="0"/>
              </a:spcAft>
              <a:buSzPts val="1800"/>
              <a:buChar char="•"/>
            </a:pPr>
            <a:r>
              <a:rPr lang="en-AU" dirty="0"/>
              <a:t>Imported &gt; did a count to find missing values</a:t>
            </a:r>
            <a:endParaRPr dirty="0"/>
          </a:p>
          <a:p>
            <a:pPr marL="457200" lvl="0" indent="-342900" algn="l" rtl="0">
              <a:spcBef>
                <a:spcPts val="0"/>
              </a:spcBef>
              <a:spcAft>
                <a:spcPts val="0"/>
              </a:spcAft>
              <a:buSzPts val="1800"/>
              <a:buChar char="•"/>
            </a:pPr>
            <a:r>
              <a:rPr lang="en-AU" dirty="0"/>
              <a:t>Renamed columns to join with data set</a:t>
            </a:r>
            <a:endParaRPr dirty="0"/>
          </a:p>
          <a:p>
            <a:pPr marL="457200" lvl="0" indent="-342900" algn="l" rtl="0">
              <a:spcBef>
                <a:spcPts val="0"/>
              </a:spcBef>
              <a:spcAft>
                <a:spcPts val="0"/>
              </a:spcAft>
              <a:buSzPts val="1800"/>
              <a:buChar char="•"/>
            </a:pPr>
            <a:r>
              <a:rPr lang="en-AU" dirty="0"/>
              <a:t>Did unique count based on Airline column</a:t>
            </a:r>
            <a:endParaRPr dirty="0"/>
          </a:p>
          <a:p>
            <a:pPr marL="457200" lvl="0" indent="-342900" algn="l" rtl="0">
              <a:spcBef>
                <a:spcPts val="0"/>
              </a:spcBef>
              <a:spcAft>
                <a:spcPts val="0"/>
              </a:spcAft>
              <a:buSzPts val="1800"/>
              <a:buChar char="•"/>
            </a:pPr>
            <a:r>
              <a:rPr lang="en-AU" dirty="0"/>
              <a:t>Dropped duplicate Airlines</a:t>
            </a:r>
            <a:endParaRPr dirty="0"/>
          </a:p>
          <a:p>
            <a:pPr marL="457200" lvl="0" indent="-342900" algn="l" rtl="0">
              <a:spcBef>
                <a:spcPts val="0"/>
              </a:spcBef>
              <a:spcAft>
                <a:spcPts val="0"/>
              </a:spcAft>
              <a:buSzPts val="1800"/>
              <a:buChar char="•"/>
            </a:pPr>
            <a:r>
              <a:rPr lang="en-AU" dirty="0"/>
              <a:t>Re-indexed data frame</a:t>
            </a:r>
            <a:endParaRPr dirty="0"/>
          </a:p>
          <a:p>
            <a:pPr marL="457200" lvl="0" indent="-342900" algn="l" rtl="0">
              <a:spcBef>
                <a:spcPts val="0"/>
              </a:spcBef>
              <a:spcAft>
                <a:spcPts val="0"/>
              </a:spcAft>
              <a:buSzPts val="1800"/>
              <a:buChar char="•"/>
            </a:pPr>
            <a:r>
              <a:rPr lang="en-AU" dirty="0"/>
              <a:t>Dropped initial index column</a:t>
            </a:r>
            <a:endParaRPr dirty="0"/>
          </a:p>
          <a:p>
            <a:pPr marL="457200" lvl="0" indent="-342900" algn="l" rtl="0">
              <a:spcBef>
                <a:spcPts val="0"/>
              </a:spcBef>
              <a:spcAft>
                <a:spcPts val="0"/>
              </a:spcAft>
              <a:buSzPts val="1800"/>
              <a:buChar char="•"/>
            </a:pPr>
            <a:r>
              <a:rPr lang="en-AU" dirty="0"/>
              <a:t>Exported to a csv</a:t>
            </a:r>
            <a:endParaRPr dirty="0"/>
          </a:p>
        </p:txBody>
      </p:sp>
      <p:pic>
        <p:nvPicPr>
          <p:cNvPr id="4" name="Google Shape;119;g113194af065_0_9">
            <a:extLst>
              <a:ext uri="{FF2B5EF4-FFF2-40B4-BE49-F238E27FC236}">
                <a16:creationId xmlns:a16="http://schemas.microsoft.com/office/drawing/2014/main" id="{EBFBE4CD-0D6F-40FE-9D73-F8063E1DAB3F}"/>
              </a:ext>
            </a:extLst>
          </p:cNvPr>
          <p:cNvPicPr preferRelativeResize="0"/>
          <p:nvPr/>
        </p:nvPicPr>
        <p:blipFill>
          <a:blip r:embed="rId3">
            <a:alphaModFix/>
          </a:blip>
          <a:stretch>
            <a:fillRect/>
          </a:stretch>
        </p:blipFill>
        <p:spPr>
          <a:xfrm>
            <a:off x="1526070" y="3264214"/>
            <a:ext cx="9139809" cy="28543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5"/>
          <p:cNvSpPr txBox="1">
            <a:spLocks noGrp="1"/>
          </p:cNvSpPr>
          <p:nvPr>
            <p:ph type="title"/>
          </p:nvPr>
        </p:nvSpPr>
        <p:spPr>
          <a:xfrm>
            <a:off x="2231136" y="589307"/>
            <a:ext cx="7729728" cy="118872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AU"/>
              <a:t>DATA LOADING</a:t>
            </a:r>
            <a:endParaRPr/>
          </a:p>
        </p:txBody>
      </p:sp>
      <p:pic>
        <p:nvPicPr>
          <p:cNvPr id="171" name="Google Shape;171;p5"/>
          <p:cNvPicPr preferRelativeResize="0"/>
          <p:nvPr/>
        </p:nvPicPr>
        <p:blipFill>
          <a:blip r:embed="rId3">
            <a:alphaModFix/>
          </a:blip>
          <a:stretch>
            <a:fillRect/>
          </a:stretch>
        </p:blipFill>
        <p:spPr>
          <a:xfrm>
            <a:off x="5805375" y="2423362"/>
            <a:ext cx="5381625" cy="3486150"/>
          </a:xfrm>
          <a:prstGeom prst="rect">
            <a:avLst/>
          </a:prstGeom>
          <a:noFill/>
          <a:ln>
            <a:noFill/>
          </a:ln>
        </p:spPr>
      </p:pic>
      <p:sp>
        <p:nvSpPr>
          <p:cNvPr id="172" name="Google Shape;172;p5"/>
          <p:cNvSpPr txBox="1"/>
          <p:nvPr/>
        </p:nvSpPr>
        <p:spPr>
          <a:xfrm>
            <a:off x="832750" y="3056725"/>
            <a:ext cx="4722000" cy="20319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Font typeface="Gill Sans"/>
              <a:buChar char="●"/>
            </a:pPr>
            <a:r>
              <a:rPr lang="en-AU" sz="2000">
                <a:latin typeface="Gill Sans"/>
                <a:ea typeface="Gill Sans"/>
                <a:cs typeface="Gill Sans"/>
                <a:sym typeface="Gill Sans"/>
              </a:rPr>
              <a:t>Relational Database created in PostgreSQL</a:t>
            </a:r>
            <a:br>
              <a:rPr lang="en-AU" sz="2000">
                <a:latin typeface="Gill Sans"/>
                <a:ea typeface="Gill Sans"/>
                <a:cs typeface="Gill Sans"/>
                <a:sym typeface="Gill Sans"/>
              </a:rPr>
            </a:br>
            <a:endParaRPr sz="2000">
              <a:latin typeface="Gill Sans"/>
              <a:ea typeface="Gill Sans"/>
              <a:cs typeface="Gill Sans"/>
              <a:sym typeface="Gill Sans"/>
            </a:endParaRPr>
          </a:p>
          <a:p>
            <a:pPr marL="457200" lvl="0" indent="-355600" algn="l" rtl="0">
              <a:spcBef>
                <a:spcPts val="0"/>
              </a:spcBef>
              <a:spcAft>
                <a:spcPts val="0"/>
              </a:spcAft>
              <a:buSzPts val="2000"/>
              <a:buFont typeface="Gill Sans"/>
              <a:buChar char="●"/>
            </a:pPr>
            <a:r>
              <a:rPr lang="en-AU" sz="2000">
                <a:latin typeface="Gill Sans"/>
                <a:ea typeface="Gill Sans"/>
                <a:cs typeface="Gill Sans"/>
                <a:sym typeface="Gill Sans"/>
              </a:rPr>
              <a:t>Two tables, Airlines and Operations</a:t>
            </a:r>
            <a:br>
              <a:rPr lang="en-AU" sz="2000">
                <a:latin typeface="Gill Sans"/>
                <a:ea typeface="Gill Sans"/>
                <a:cs typeface="Gill Sans"/>
                <a:sym typeface="Gill Sans"/>
              </a:rPr>
            </a:br>
            <a:endParaRPr sz="2000">
              <a:latin typeface="Gill Sans"/>
              <a:ea typeface="Gill Sans"/>
              <a:cs typeface="Gill Sans"/>
              <a:sym typeface="Gill Sans"/>
            </a:endParaRPr>
          </a:p>
          <a:p>
            <a:pPr marL="457200" lvl="0" indent="-355600" algn="l" rtl="0">
              <a:spcBef>
                <a:spcPts val="0"/>
              </a:spcBef>
              <a:spcAft>
                <a:spcPts val="0"/>
              </a:spcAft>
              <a:buSzPts val="2000"/>
              <a:buFont typeface="Gill Sans"/>
              <a:buChar char="●"/>
            </a:pPr>
            <a:r>
              <a:rPr lang="en-AU" sz="2000">
                <a:latin typeface="Gill Sans"/>
                <a:ea typeface="Gill Sans"/>
                <a:cs typeface="Gill Sans"/>
                <a:sym typeface="Gill Sans"/>
              </a:rPr>
              <a:t>Airline_id as Primary/Foreign key</a:t>
            </a:r>
            <a:endParaRPr sz="2000">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8" name="Google Shape;178;g111d4f5570c_2_2"/>
          <p:cNvSpPr txBox="1">
            <a:spLocks noGrp="1"/>
          </p:cNvSpPr>
          <p:nvPr>
            <p:ph type="title"/>
          </p:nvPr>
        </p:nvSpPr>
        <p:spPr>
          <a:xfrm>
            <a:off x="2229075" y="560431"/>
            <a:ext cx="7729800" cy="118860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AU"/>
              <a:t>DATA LOADING</a:t>
            </a:r>
            <a:endParaRPr/>
          </a:p>
        </p:txBody>
      </p:sp>
      <p:pic>
        <p:nvPicPr>
          <p:cNvPr id="179" name="Google Shape;179;g111d4f5570c_2_2"/>
          <p:cNvPicPr preferRelativeResize="0"/>
          <p:nvPr/>
        </p:nvPicPr>
        <p:blipFill>
          <a:blip r:embed="rId3">
            <a:alphaModFix/>
          </a:blip>
          <a:stretch>
            <a:fillRect/>
          </a:stretch>
        </p:blipFill>
        <p:spPr>
          <a:xfrm>
            <a:off x="6289750" y="2954375"/>
            <a:ext cx="5104850" cy="2678975"/>
          </a:xfrm>
          <a:prstGeom prst="rect">
            <a:avLst/>
          </a:prstGeom>
          <a:noFill/>
          <a:ln>
            <a:noFill/>
          </a:ln>
        </p:spPr>
      </p:pic>
      <p:sp>
        <p:nvSpPr>
          <p:cNvPr id="180" name="Google Shape;180;g111d4f5570c_2_2"/>
          <p:cNvSpPr txBox="1"/>
          <p:nvPr/>
        </p:nvSpPr>
        <p:spPr>
          <a:xfrm>
            <a:off x="450675" y="3125300"/>
            <a:ext cx="5643300" cy="19395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a:latin typeface="Gill Sans"/>
              <a:ea typeface="Gill Sans"/>
              <a:cs typeface="Gill Sans"/>
              <a:sym typeface="Gill Sans"/>
            </a:endParaRPr>
          </a:p>
          <a:p>
            <a:pPr marL="457200" lvl="0" indent="-355600" algn="l" rtl="0">
              <a:spcBef>
                <a:spcPts val="0"/>
              </a:spcBef>
              <a:spcAft>
                <a:spcPts val="0"/>
              </a:spcAft>
              <a:buSzPts val="2000"/>
              <a:buFont typeface="Gill Sans"/>
              <a:buChar char="●"/>
            </a:pPr>
            <a:r>
              <a:rPr lang="en-AU" sz="2000">
                <a:latin typeface="Gill Sans"/>
                <a:ea typeface="Gill Sans"/>
                <a:cs typeface="Gill Sans"/>
                <a:sym typeface="Gill Sans"/>
              </a:rPr>
              <a:t>Columns and indexes changed to match format using Pandas</a:t>
            </a:r>
            <a:br>
              <a:rPr lang="en-AU" sz="2000">
                <a:latin typeface="Gill Sans"/>
                <a:ea typeface="Gill Sans"/>
                <a:cs typeface="Gill Sans"/>
                <a:sym typeface="Gill Sans"/>
              </a:rPr>
            </a:br>
            <a:endParaRPr sz="2000">
              <a:latin typeface="Gill Sans"/>
              <a:ea typeface="Gill Sans"/>
              <a:cs typeface="Gill Sans"/>
              <a:sym typeface="Gill Sans"/>
            </a:endParaRPr>
          </a:p>
          <a:p>
            <a:pPr marL="457200" lvl="0" indent="-355600" algn="l" rtl="0">
              <a:spcBef>
                <a:spcPts val="0"/>
              </a:spcBef>
              <a:spcAft>
                <a:spcPts val="0"/>
              </a:spcAft>
              <a:buSzPts val="2000"/>
              <a:buFont typeface="Gill Sans"/>
              <a:buChar char="●"/>
            </a:pPr>
            <a:r>
              <a:rPr lang="en-AU" sz="2000">
                <a:solidFill>
                  <a:schemeClr val="dk1"/>
                </a:solidFill>
                <a:latin typeface="Gill Sans"/>
                <a:ea typeface="Gill Sans"/>
                <a:cs typeface="Gill Sans"/>
                <a:sym typeface="Gill Sans"/>
              </a:rPr>
              <a:t>Python and SQLAlchemy used to load data into database</a:t>
            </a:r>
            <a:endParaRPr sz="2000">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111d4f5570c_0_15"/>
          <p:cNvSpPr txBox="1">
            <a:spLocks noGrp="1"/>
          </p:cNvSpPr>
          <p:nvPr>
            <p:ph type="title"/>
          </p:nvPr>
        </p:nvSpPr>
        <p:spPr>
          <a:xfrm>
            <a:off x="2231136" y="964692"/>
            <a:ext cx="7729800" cy="1188600"/>
          </a:xfrm>
          <a:prstGeom prst="rect">
            <a:avLst/>
          </a:prstGeom>
        </p:spPr>
        <p:txBody>
          <a:bodyPr spcFirstLastPara="1" wrap="square" lIns="182875" tIns="182875" rIns="182875" bIns="182875" anchor="ctr" anchorCtr="0">
            <a:normAutofit/>
          </a:bodyPr>
          <a:lstStyle/>
          <a:p>
            <a:pPr marL="0" lvl="0" indent="0" algn="ctr" rtl="0">
              <a:spcBef>
                <a:spcPts val="0"/>
              </a:spcBef>
              <a:spcAft>
                <a:spcPts val="0"/>
              </a:spcAft>
              <a:buNone/>
            </a:pPr>
            <a:r>
              <a:rPr lang="en-AU"/>
              <a:t>CONCLUSION</a:t>
            </a:r>
            <a:endParaRPr/>
          </a:p>
        </p:txBody>
      </p:sp>
      <p:sp>
        <p:nvSpPr>
          <p:cNvPr id="186" name="Google Shape;186;g111d4f5570c_0_15"/>
          <p:cNvSpPr txBox="1">
            <a:spLocks noGrp="1"/>
          </p:cNvSpPr>
          <p:nvPr>
            <p:ph type="body" idx="1"/>
          </p:nvPr>
        </p:nvSpPr>
        <p:spPr>
          <a:xfrm>
            <a:off x="2231136" y="2638044"/>
            <a:ext cx="7729800" cy="31020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AU"/>
              <a:t>Comprehensive database on airlines and their operations</a:t>
            </a:r>
            <a:endParaRPr/>
          </a:p>
          <a:p>
            <a:pPr marL="914400" lvl="1" indent="-342900" algn="l" rtl="0">
              <a:spcBef>
                <a:spcPts val="0"/>
              </a:spcBef>
              <a:spcAft>
                <a:spcPts val="0"/>
              </a:spcAft>
              <a:buSzPts val="1800"/>
              <a:buChar char="○"/>
            </a:pPr>
            <a:r>
              <a:rPr lang="en-AU"/>
              <a:t>Analysis of flights between different countries</a:t>
            </a:r>
            <a:endParaRPr/>
          </a:p>
          <a:p>
            <a:pPr marL="914400" lvl="1" indent="-342900" algn="l" rtl="0">
              <a:spcBef>
                <a:spcPts val="0"/>
              </a:spcBef>
              <a:spcAft>
                <a:spcPts val="0"/>
              </a:spcAft>
              <a:buSzPts val="1800"/>
              <a:buChar char="○"/>
            </a:pPr>
            <a:r>
              <a:rPr lang="en-AU"/>
              <a:t>Comparison of different Airlines and find trends over 1985 to 2021</a:t>
            </a:r>
            <a:endParaRPr/>
          </a:p>
          <a:p>
            <a:pPr marL="914400" lvl="0" indent="0" algn="l" rtl="0">
              <a:spcBef>
                <a:spcPts val="100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111d4f5570c_0_10"/>
          <p:cNvSpPr txBox="1">
            <a:spLocks noGrp="1"/>
          </p:cNvSpPr>
          <p:nvPr>
            <p:ph type="title"/>
          </p:nvPr>
        </p:nvSpPr>
        <p:spPr>
          <a:xfrm>
            <a:off x="2231136" y="964692"/>
            <a:ext cx="7729800" cy="1188600"/>
          </a:xfrm>
          <a:prstGeom prst="rect">
            <a:avLst/>
          </a:prstGeom>
        </p:spPr>
        <p:txBody>
          <a:bodyPr spcFirstLastPara="1" wrap="square" lIns="182875" tIns="182875" rIns="182875" bIns="182875" anchor="ctr" anchorCtr="0">
            <a:normAutofit/>
          </a:bodyPr>
          <a:lstStyle/>
          <a:p>
            <a:pPr marL="0" lvl="0" indent="0" algn="ctr" rtl="0">
              <a:spcBef>
                <a:spcPts val="0"/>
              </a:spcBef>
              <a:spcAft>
                <a:spcPts val="0"/>
              </a:spcAft>
              <a:buNone/>
            </a:pPr>
            <a:r>
              <a:rPr lang="en-AU"/>
              <a:t>PROJECT OUTLINE</a:t>
            </a:r>
            <a:endParaRPr/>
          </a:p>
        </p:txBody>
      </p:sp>
      <p:sp>
        <p:nvSpPr>
          <p:cNvPr id="105" name="Google Shape;105;g111d4f5570c_0_10"/>
          <p:cNvSpPr txBox="1">
            <a:spLocks noGrp="1"/>
          </p:cNvSpPr>
          <p:nvPr>
            <p:ph type="body" idx="1"/>
          </p:nvPr>
        </p:nvSpPr>
        <p:spPr>
          <a:xfrm>
            <a:off x="2231136" y="2638044"/>
            <a:ext cx="7729800" cy="31020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AU"/>
              <a:t>Two datasets were extracted from different data sources and Excel was used to explore the dataset </a:t>
            </a:r>
            <a:br>
              <a:rPr lang="en-AU"/>
            </a:br>
            <a:endParaRPr/>
          </a:p>
          <a:p>
            <a:pPr marL="457200" lvl="0" indent="-342900" algn="l" rtl="0">
              <a:spcBef>
                <a:spcPts val="0"/>
              </a:spcBef>
              <a:spcAft>
                <a:spcPts val="0"/>
              </a:spcAft>
              <a:buSzPts val="1800"/>
              <a:buChar char="●"/>
            </a:pPr>
            <a:r>
              <a:rPr lang="en-AU"/>
              <a:t>Datasets were retrieved into Jupyter Notebook for transformation with Pandas functions.</a:t>
            </a:r>
            <a:br>
              <a:rPr lang="en-AU"/>
            </a:br>
            <a:endParaRPr/>
          </a:p>
          <a:p>
            <a:pPr marL="457200" lvl="0" indent="-342900" algn="l" rtl="0">
              <a:spcBef>
                <a:spcPts val="0"/>
              </a:spcBef>
              <a:spcAft>
                <a:spcPts val="0"/>
              </a:spcAft>
              <a:buSzPts val="1800"/>
              <a:buChar char="●"/>
            </a:pPr>
            <a:r>
              <a:rPr lang="en-AU"/>
              <a:t>ERD was sketched and files were imported into a PostgreSQL database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
          <p:cNvSpPr txBox="1">
            <a:spLocks noGrp="1"/>
          </p:cNvSpPr>
          <p:nvPr>
            <p:ph type="title"/>
          </p:nvPr>
        </p:nvSpPr>
        <p:spPr>
          <a:xfrm>
            <a:off x="2231136" y="964692"/>
            <a:ext cx="7729728" cy="118872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AU"/>
              <a:t>DATA EXTRACTION</a:t>
            </a:r>
            <a:endParaRPr/>
          </a:p>
        </p:txBody>
      </p:sp>
      <p:sp>
        <p:nvSpPr>
          <p:cNvPr id="111" name="Google Shape;111;p2"/>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p>
            <a:pPr marL="0" lvl="0" indent="0" algn="l" rtl="0">
              <a:lnSpc>
                <a:spcPct val="125000"/>
              </a:lnSpc>
              <a:spcBef>
                <a:spcPts val="0"/>
              </a:spcBef>
              <a:spcAft>
                <a:spcPts val="0"/>
              </a:spcAft>
              <a:buSzPts val="1100"/>
              <a:buNone/>
            </a:pPr>
            <a:r>
              <a:rPr lang="en-AU" sz="1900"/>
              <a:t>International Airlines, Operated Flights and Seats to and from Australia:</a:t>
            </a:r>
            <a:endParaRPr sz="1900"/>
          </a:p>
          <a:p>
            <a:pPr marL="0" lvl="0" indent="0" algn="l" rtl="0">
              <a:lnSpc>
                <a:spcPct val="125000"/>
              </a:lnSpc>
              <a:spcBef>
                <a:spcPts val="800"/>
              </a:spcBef>
              <a:spcAft>
                <a:spcPts val="0"/>
              </a:spcAft>
              <a:buSzPts val="1100"/>
              <a:buNone/>
            </a:pPr>
            <a:r>
              <a:rPr lang="en-AU" sz="1900" u="sng">
                <a:solidFill>
                  <a:schemeClr val="hlink"/>
                </a:solidFill>
                <a:hlinkClick r:id="rId3"/>
              </a:rPr>
              <a:t>https://data.gov.au/data/dataset/international-airlines-airline-by-country-of-port-data/resource/809c77d8-fd68-4a2c-806f-c63d64e69842?view_id=c2e9db61-be01-4673-b83e-d8b7f5b9dd8e</a:t>
            </a:r>
            <a:r>
              <a:rPr lang="en-AU" sz="1900"/>
              <a:t> </a:t>
            </a:r>
            <a:endParaRPr sz="1900"/>
          </a:p>
          <a:p>
            <a:pPr marL="0" lvl="0" indent="0" algn="l" rtl="0">
              <a:lnSpc>
                <a:spcPct val="125000"/>
              </a:lnSpc>
              <a:spcBef>
                <a:spcPts val="800"/>
              </a:spcBef>
              <a:spcAft>
                <a:spcPts val="0"/>
              </a:spcAft>
              <a:buSzPts val="1100"/>
              <a:buNone/>
            </a:pPr>
            <a:r>
              <a:rPr lang="en-AU" sz="1900"/>
              <a:t>Airline database:</a:t>
            </a:r>
            <a:endParaRPr sz="1900"/>
          </a:p>
          <a:p>
            <a:pPr marL="0" lvl="0" indent="0" algn="l" rtl="0">
              <a:lnSpc>
                <a:spcPct val="125000"/>
              </a:lnSpc>
              <a:spcBef>
                <a:spcPts val="800"/>
              </a:spcBef>
              <a:spcAft>
                <a:spcPts val="800"/>
              </a:spcAft>
              <a:buClr>
                <a:schemeClr val="dk1"/>
              </a:buClr>
              <a:buSzPts val="1100"/>
              <a:buFont typeface="Arial"/>
              <a:buNone/>
            </a:pPr>
            <a:r>
              <a:rPr lang="en-AU" sz="1900" u="sng">
                <a:solidFill>
                  <a:schemeClr val="hlink"/>
                </a:solidFill>
                <a:hlinkClick r:id="rId4"/>
              </a:rPr>
              <a:t>https://www.kaggle.com/open-flights/airline-database?select=airlines.csv</a:t>
            </a:r>
            <a:r>
              <a:rPr lang="en-AU" sz="1900"/>
              <a:t> </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113194af065_0_9"/>
          <p:cNvSpPr txBox="1">
            <a:spLocks noGrp="1"/>
          </p:cNvSpPr>
          <p:nvPr>
            <p:ph type="title"/>
          </p:nvPr>
        </p:nvSpPr>
        <p:spPr>
          <a:xfrm>
            <a:off x="2231125" y="147571"/>
            <a:ext cx="7729800" cy="62580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ct val="100000"/>
              <a:buFont typeface="Gill Sans"/>
              <a:buNone/>
            </a:pPr>
            <a:r>
              <a:rPr lang="en-AU"/>
              <a:t>DATA EXPLORATION</a:t>
            </a:r>
            <a:endParaRPr/>
          </a:p>
        </p:txBody>
      </p:sp>
      <p:sp>
        <p:nvSpPr>
          <p:cNvPr id="117" name="Google Shape;117;g113194af065_0_9"/>
          <p:cNvSpPr txBox="1">
            <a:spLocks noGrp="1"/>
          </p:cNvSpPr>
          <p:nvPr>
            <p:ph type="body" idx="1"/>
          </p:nvPr>
        </p:nvSpPr>
        <p:spPr>
          <a:xfrm>
            <a:off x="489412" y="3697350"/>
            <a:ext cx="11515612" cy="920581"/>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0"/>
              </a:spcBef>
              <a:spcAft>
                <a:spcPts val="0"/>
              </a:spcAft>
              <a:buSzPts val="1800"/>
              <a:buChar char="●"/>
            </a:pPr>
            <a:r>
              <a:rPr lang="en-AU" dirty="0"/>
              <a:t>Dataset 2</a:t>
            </a:r>
          </a:p>
          <a:p>
            <a:pPr marL="0" lvl="0" indent="0" algn="l" rtl="0">
              <a:lnSpc>
                <a:spcPct val="100000"/>
              </a:lnSpc>
              <a:spcBef>
                <a:spcPts val="0"/>
              </a:spcBef>
              <a:spcAft>
                <a:spcPts val="0"/>
              </a:spcAft>
              <a:buNone/>
            </a:pPr>
            <a:endParaRPr lang="en-AU" dirty="0"/>
          </a:p>
          <a:p>
            <a:pPr marL="0" lvl="0" indent="0" algn="l" rtl="0">
              <a:lnSpc>
                <a:spcPct val="100000"/>
              </a:lnSpc>
              <a:spcBef>
                <a:spcPts val="0"/>
              </a:spcBef>
              <a:spcAft>
                <a:spcPts val="0"/>
              </a:spcAft>
              <a:buNone/>
            </a:pPr>
            <a:endParaRPr lang="en-AU" dirty="0"/>
          </a:p>
          <a:p>
            <a:pPr marL="0" lvl="0" indent="0" algn="l" rtl="0">
              <a:lnSpc>
                <a:spcPct val="100000"/>
              </a:lnSpc>
              <a:spcBef>
                <a:spcPts val="0"/>
              </a:spcBef>
              <a:spcAft>
                <a:spcPts val="0"/>
              </a:spcAft>
              <a:buNone/>
            </a:pPr>
            <a:endParaRPr lang="en-AU" dirty="0"/>
          </a:p>
          <a:p>
            <a:pPr marL="0" lvl="0" indent="0" algn="l" rtl="0">
              <a:lnSpc>
                <a:spcPct val="100000"/>
              </a:lnSpc>
              <a:spcBef>
                <a:spcPts val="0"/>
              </a:spcBef>
              <a:spcAft>
                <a:spcPts val="0"/>
              </a:spcAft>
              <a:buNone/>
            </a:pPr>
            <a:endParaRPr lang="en-AU" dirty="0"/>
          </a:p>
          <a:p>
            <a:pPr marL="0" lvl="0" indent="0" algn="l" rtl="0">
              <a:lnSpc>
                <a:spcPct val="100000"/>
              </a:lnSpc>
              <a:spcBef>
                <a:spcPts val="0"/>
              </a:spcBef>
              <a:spcAft>
                <a:spcPts val="0"/>
              </a:spcAft>
              <a:buNone/>
            </a:pPr>
            <a:endParaRPr lang="en-AU" dirty="0"/>
          </a:p>
          <a:p>
            <a:pPr marL="0" lvl="0" indent="0" algn="l" rtl="0">
              <a:lnSpc>
                <a:spcPct val="100000"/>
              </a:lnSpc>
              <a:spcBef>
                <a:spcPts val="0"/>
              </a:spcBef>
              <a:spcAft>
                <a:spcPts val="0"/>
              </a:spcAft>
              <a:buNone/>
            </a:pPr>
            <a:endParaRPr lang="en-AU" dirty="0"/>
          </a:p>
          <a:p>
            <a:pPr marL="457200" lvl="0" indent="0" algn="l" rtl="0">
              <a:spcBef>
                <a:spcPts val="0"/>
              </a:spcBef>
              <a:spcAft>
                <a:spcPts val="0"/>
              </a:spcAft>
              <a:buNone/>
            </a:pPr>
            <a:endParaRPr lang="en-AU" dirty="0"/>
          </a:p>
          <a:p>
            <a:pPr marL="457200" lvl="0" indent="0" algn="l" rtl="0">
              <a:spcBef>
                <a:spcPts val="0"/>
              </a:spcBef>
              <a:spcAft>
                <a:spcPts val="0"/>
              </a:spcAft>
              <a:buNone/>
            </a:pPr>
            <a:endParaRPr dirty="0"/>
          </a:p>
          <a:p>
            <a:pPr marL="457200" lvl="0" indent="0" algn="l" rtl="0">
              <a:spcBef>
                <a:spcPts val="0"/>
              </a:spcBef>
              <a:spcAft>
                <a:spcPts val="0"/>
              </a:spcAft>
              <a:buNone/>
            </a:pPr>
            <a:endParaRPr dirty="0"/>
          </a:p>
          <a:p>
            <a:pPr marL="457200" lvl="0" indent="0" algn="l" rtl="0">
              <a:spcBef>
                <a:spcPts val="0"/>
              </a:spcBef>
              <a:spcAft>
                <a:spcPts val="0"/>
              </a:spcAft>
              <a:buNone/>
            </a:pPr>
            <a:endParaRPr dirty="0"/>
          </a:p>
          <a:p>
            <a:pPr marL="457200" lvl="0" indent="0" algn="l" rtl="0">
              <a:spcBef>
                <a:spcPts val="0"/>
              </a:spcBef>
              <a:spcAft>
                <a:spcPts val="0"/>
              </a:spcAft>
              <a:buNone/>
            </a:pPr>
            <a:endParaRPr dirty="0"/>
          </a:p>
          <a:p>
            <a:pPr marL="457200" lvl="0" indent="0" algn="l" rtl="0">
              <a:spcBef>
                <a:spcPts val="0"/>
              </a:spcBef>
              <a:spcAft>
                <a:spcPts val="0"/>
              </a:spcAft>
              <a:buNone/>
            </a:pPr>
            <a:endParaRPr dirty="0"/>
          </a:p>
          <a:p>
            <a:pPr marL="457200" lvl="0" indent="0" algn="l" rtl="0">
              <a:spcBef>
                <a:spcPts val="0"/>
              </a:spcBef>
              <a:spcAft>
                <a:spcPts val="0"/>
              </a:spcAft>
              <a:buNone/>
            </a:pPr>
            <a:endParaRPr dirty="0"/>
          </a:p>
          <a:p>
            <a:pPr marL="457200" lvl="0" indent="0" algn="l" rtl="0">
              <a:spcBef>
                <a:spcPts val="0"/>
              </a:spcBef>
              <a:spcAft>
                <a:spcPts val="0"/>
              </a:spcAft>
              <a:buNone/>
            </a:pPr>
            <a:endParaRPr dirty="0"/>
          </a:p>
        </p:txBody>
      </p:sp>
      <p:pic>
        <p:nvPicPr>
          <p:cNvPr id="118" name="Google Shape;118;g113194af065_0_9"/>
          <p:cNvPicPr preferRelativeResize="0"/>
          <p:nvPr/>
        </p:nvPicPr>
        <p:blipFill>
          <a:blip r:embed="rId3">
            <a:alphaModFix/>
          </a:blip>
          <a:stretch>
            <a:fillRect/>
          </a:stretch>
        </p:blipFill>
        <p:spPr>
          <a:xfrm>
            <a:off x="2231113" y="1046725"/>
            <a:ext cx="9471475" cy="2312800"/>
          </a:xfrm>
          <a:prstGeom prst="rect">
            <a:avLst/>
          </a:prstGeom>
          <a:noFill/>
          <a:ln>
            <a:noFill/>
          </a:ln>
        </p:spPr>
      </p:pic>
      <p:pic>
        <p:nvPicPr>
          <p:cNvPr id="119" name="Google Shape;119;g113194af065_0_9"/>
          <p:cNvPicPr preferRelativeResize="0"/>
          <p:nvPr/>
        </p:nvPicPr>
        <p:blipFill>
          <a:blip r:embed="rId4">
            <a:alphaModFix/>
          </a:blip>
          <a:stretch>
            <a:fillRect/>
          </a:stretch>
        </p:blipFill>
        <p:spPr>
          <a:xfrm>
            <a:off x="2231125" y="3697350"/>
            <a:ext cx="9139809" cy="2854300"/>
          </a:xfrm>
          <a:prstGeom prst="rect">
            <a:avLst/>
          </a:prstGeom>
          <a:noFill/>
          <a:ln>
            <a:noFill/>
          </a:ln>
        </p:spPr>
      </p:pic>
      <p:sp>
        <p:nvSpPr>
          <p:cNvPr id="6" name="Google Shape;117;g113194af065_0_9">
            <a:extLst>
              <a:ext uri="{FF2B5EF4-FFF2-40B4-BE49-F238E27FC236}">
                <a16:creationId xmlns:a16="http://schemas.microsoft.com/office/drawing/2014/main" id="{729E54A7-8AAD-4902-A76E-97FD4BCED6CB}"/>
              </a:ext>
            </a:extLst>
          </p:cNvPr>
          <p:cNvSpPr txBox="1">
            <a:spLocks/>
          </p:cNvSpPr>
          <p:nvPr/>
        </p:nvSpPr>
        <p:spPr>
          <a:xfrm>
            <a:off x="489412" y="1046725"/>
            <a:ext cx="11515612" cy="92058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Gill Sans"/>
                <a:ea typeface="Gill Sans"/>
                <a:cs typeface="Gill Sans"/>
                <a:sym typeface="Gill Sans"/>
              </a:defRPr>
            </a:lvl1pPr>
            <a:lvl2pPr marL="914400" marR="0" lvl="1" indent="-342900"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2pPr>
            <a:lvl3pPr marL="1371600" marR="0" lvl="2" indent="-342900"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3pPr>
            <a:lvl4pPr marL="1828800" marR="0" lvl="3" indent="-342900"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4pPr>
            <a:lvl5pPr marL="2286000" marR="0" lvl="4" indent="-342900"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5pPr>
            <a:lvl6pPr marL="2743200" marR="0" lvl="5" indent="-342900"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6pPr>
            <a:lvl7pPr marL="3200400" marR="0" lvl="6" indent="-342900"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7pPr>
            <a:lvl8pPr marL="3657600" marR="0" lvl="7" indent="-342900"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8pPr>
            <a:lvl9pPr marL="4114800" marR="0" lvl="8" indent="-342900"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9pPr>
          </a:lstStyle>
          <a:p>
            <a:pPr>
              <a:spcBef>
                <a:spcPts val="0"/>
              </a:spcBef>
              <a:buFont typeface="Arial"/>
              <a:buChar char="●"/>
            </a:pPr>
            <a:r>
              <a:rPr lang="en-AU" dirty="0"/>
              <a:t>Dataset 1</a:t>
            </a:r>
          </a:p>
          <a:p>
            <a:pPr marL="0" indent="0">
              <a:spcBef>
                <a:spcPts val="0"/>
              </a:spcBef>
              <a:buFont typeface="Arial"/>
              <a:buNone/>
            </a:pPr>
            <a:endParaRPr lang="en-AU" dirty="0"/>
          </a:p>
          <a:p>
            <a:pPr marL="0" indent="0">
              <a:spcBef>
                <a:spcPts val="0"/>
              </a:spcBef>
              <a:buFont typeface="Arial"/>
              <a:buNone/>
            </a:pPr>
            <a:endParaRPr lang="en-AU" dirty="0"/>
          </a:p>
          <a:p>
            <a:pPr marL="0" indent="0">
              <a:spcBef>
                <a:spcPts val="0"/>
              </a:spcBef>
              <a:buFont typeface="Arial"/>
              <a:buNone/>
            </a:pPr>
            <a:endParaRPr lang="en-AU" dirty="0"/>
          </a:p>
          <a:p>
            <a:pPr marL="0" indent="0">
              <a:spcBef>
                <a:spcPts val="0"/>
              </a:spcBef>
              <a:buFont typeface="Arial"/>
              <a:buNone/>
            </a:pPr>
            <a:endParaRPr lang="en-AU" dirty="0"/>
          </a:p>
          <a:p>
            <a:pPr marL="0" indent="0">
              <a:spcBef>
                <a:spcPts val="0"/>
              </a:spcBef>
              <a:buFont typeface="Arial"/>
              <a:buNone/>
            </a:pPr>
            <a:endParaRPr lang="en-AU" dirty="0"/>
          </a:p>
          <a:p>
            <a:pPr marL="0" indent="0">
              <a:spcBef>
                <a:spcPts val="0"/>
              </a:spcBef>
              <a:buFont typeface="Arial"/>
              <a:buNone/>
            </a:pPr>
            <a:endParaRPr lang="en-AU" dirty="0"/>
          </a:p>
          <a:p>
            <a:pPr indent="0">
              <a:spcBef>
                <a:spcPts val="0"/>
              </a:spcBef>
              <a:buFont typeface="Arial"/>
              <a:buNone/>
            </a:pPr>
            <a:endParaRPr lang="en-AU" dirty="0"/>
          </a:p>
          <a:p>
            <a:pPr indent="0">
              <a:spcBef>
                <a:spcPts val="0"/>
              </a:spcBef>
              <a:buFont typeface="Arial"/>
              <a:buNone/>
            </a:pPr>
            <a:endParaRPr lang="en-AU" dirty="0"/>
          </a:p>
          <a:p>
            <a:pPr indent="0">
              <a:spcBef>
                <a:spcPts val="0"/>
              </a:spcBef>
              <a:buFont typeface="Arial"/>
              <a:buNone/>
            </a:pPr>
            <a:endParaRPr lang="en-AU" dirty="0"/>
          </a:p>
          <a:p>
            <a:pPr indent="0">
              <a:spcBef>
                <a:spcPts val="0"/>
              </a:spcBef>
              <a:buFont typeface="Arial"/>
              <a:buNone/>
            </a:pPr>
            <a:endParaRPr lang="en-AU" dirty="0"/>
          </a:p>
          <a:p>
            <a:pPr indent="0">
              <a:spcBef>
                <a:spcPts val="0"/>
              </a:spcBef>
              <a:buFont typeface="Arial"/>
              <a:buNone/>
            </a:pPr>
            <a:endParaRPr lang="en-AU" dirty="0"/>
          </a:p>
          <a:p>
            <a:pPr indent="0">
              <a:spcBef>
                <a:spcPts val="0"/>
              </a:spcBef>
              <a:buFont typeface="Arial"/>
              <a:buNone/>
            </a:pPr>
            <a:endParaRPr lang="en-AU" dirty="0"/>
          </a:p>
          <a:p>
            <a:pPr indent="0">
              <a:spcBef>
                <a:spcPts val="0"/>
              </a:spcBef>
              <a:buFont typeface="Arial"/>
              <a:buNone/>
            </a:pPr>
            <a:endParaRPr lang="en-AU" dirty="0"/>
          </a:p>
          <a:p>
            <a:pPr indent="0">
              <a:spcBef>
                <a:spcPts val="0"/>
              </a:spcBef>
              <a:buFont typeface="Arial"/>
              <a:buNone/>
            </a:pP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4"/>
          <p:cNvSpPr txBox="1">
            <a:spLocks noGrp="1"/>
          </p:cNvSpPr>
          <p:nvPr>
            <p:ph type="title"/>
          </p:nvPr>
        </p:nvSpPr>
        <p:spPr>
          <a:xfrm>
            <a:off x="2231125" y="147571"/>
            <a:ext cx="7729800" cy="62580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ct val="100000"/>
              <a:buFont typeface="Gill Sans"/>
              <a:buNone/>
            </a:pPr>
            <a:r>
              <a:rPr lang="en-AU"/>
              <a:t>DATA EXPLORATION 1</a:t>
            </a:r>
            <a:endParaRPr/>
          </a:p>
        </p:txBody>
      </p:sp>
      <p:pic>
        <p:nvPicPr>
          <p:cNvPr id="125" name="Google Shape;125;p4"/>
          <p:cNvPicPr preferRelativeResize="0"/>
          <p:nvPr/>
        </p:nvPicPr>
        <p:blipFill>
          <a:blip r:embed="rId3">
            <a:alphaModFix/>
          </a:blip>
          <a:stretch>
            <a:fillRect/>
          </a:stretch>
        </p:blipFill>
        <p:spPr>
          <a:xfrm>
            <a:off x="3179579" y="1255163"/>
            <a:ext cx="4895850" cy="1704975"/>
          </a:xfrm>
          <a:prstGeom prst="rect">
            <a:avLst/>
          </a:prstGeom>
          <a:noFill/>
          <a:ln>
            <a:noFill/>
          </a:ln>
        </p:spPr>
      </p:pic>
      <p:pic>
        <p:nvPicPr>
          <p:cNvPr id="126" name="Google Shape;126;p4"/>
          <p:cNvPicPr preferRelativeResize="0"/>
          <p:nvPr/>
        </p:nvPicPr>
        <p:blipFill>
          <a:blip r:embed="rId4">
            <a:alphaModFix/>
          </a:blip>
          <a:stretch>
            <a:fillRect/>
          </a:stretch>
        </p:blipFill>
        <p:spPr>
          <a:xfrm>
            <a:off x="3179579" y="3988649"/>
            <a:ext cx="4886325" cy="1704975"/>
          </a:xfrm>
          <a:prstGeom prst="rect">
            <a:avLst/>
          </a:prstGeom>
          <a:noFill/>
          <a:ln>
            <a:noFill/>
          </a:ln>
        </p:spPr>
      </p:pic>
      <p:sp>
        <p:nvSpPr>
          <p:cNvPr id="127" name="Google Shape;127;p4"/>
          <p:cNvSpPr txBox="1">
            <a:spLocks noGrp="1"/>
          </p:cNvSpPr>
          <p:nvPr>
            <p:ph type="body" idx="1"/>
          </p:nvPr>
        </p:nvSpPr>
        <p:spPr>
          <a:xfrm>
            <a:off x="184637" y="1164376"/>
            <a:ext cx="11520436" cy="1024909"/>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0"/>
              </a:spcBef>
              <a:spcAft>
                <a:spcPts val="0"/>
              </a:spcAft>
              <a:buSzPts val="1800"/>
              <a:buChar char="●"/>
            </a:pPr>
            <a:r>
              <a:rPr lang="en-AU" dirty="0"/>
              <a:t>Original data</a:t>
            </a: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p:txBody>
      </p:sp>
      <p:sp>
        <p:nvSpPr>
          <p:cNvPr id="6" name="Google Shape;127;p4">
            <a:extLst>
              <a:ext uri="{FF2B5EF4-FFF2-40B4-BE49-F238E27FC236}">
                <a16:creationId xmlns:a16="http://schemas.microsoft.com/office/drawing/2014/main" id="{7CBBE577-C030-43C0-B38E-32B70F744A78}"/>
              </a:ext>
            </a:extLst>
          </p:cNvPr>
          <p:cNvSpPr txBox="1">
            <a:spLocks/>
          </p:cNvSpPr>
          <p:nvPr/>
        </p:nvSpPr>
        <p:spPr>
          <a:xfrm>
            <a:off x="184637" y="3649525"/>
            <a:ext cx="11432512" cy="76421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Gill Sans"/>
                <a:ea typeface="Gill Sans"/>
                <a:cs typeface="Gill Sans"/>
                <a:sym typeface="Gill Sans"/>
              </a:defRPr>
            </a:lvl1pPr>
            <a:lvl2pPr marL="914400" marR="0" lvl="1" indent="-342900"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2pPr>
            <a:lvl3pPr marL="1371600" marR="0" lvl="2" indent="-342900"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3pPr>
            <a:lvl4pPr marL="1828800" marR="0" lvl="3" indent="-342900"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4pPr>
            <a:lvl5pPr marL="2286000" marR="0" lvl="4" indent="-342900"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5pPr>
            <a:lvl6pPr marL="2743200" marR="0" lvl="5" indent="-342900"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6pPr>
            <a:lvl7pPr marL="3200400" marR="0" lvl="6" indent="-342900"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7pPr>
            <a:lvl8pPr marL="3657600" marR="0" lvl="7" indent="-342900"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8pPr>
            <a:lvl9pPr marL="4114800" marR="0" lvl="8" indent="-342900"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9pPr>
          </a:lstStyle>
          <a:p>
            <a:pPr>
              <a:spcBef>
                <a:spcPts val="0"/>
              </a:spcBef>
              <a:buFont typeface="Arial"/>
              <a:buChar char="●"/>
            </a:pPr>
            <a:r>
              <a:rPr lang="en-US" dirty="0"/>
              <a:t>Removing common words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113194af065_0_25"/>
          <p:cNvSpPr txBox="1">
            <a:spLocks noGrp="1"/>
          </p:cNvSpPr>
          <p:nvPr>
            <p:ph type="title"/>
          </p:nvPr>
        </p:nvSpPr>
        <p:spPr>
          <a:xfrm>
            <a:off x="2231125" y="147571"/>
            <a:ext cx="7729800" cy="62580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ct val="100000"/>
              <a:buFont typeface="Gill Sans"/>
              <a:buNone/>
            </a:pPr>
            <a:r>
              <a:rPr lang="en-AU"/>
              <a:t>DATA TRANSFORMATION 1</a:t>
            </a:r>
            <a:endParaRPr/>
          </a:p>
        </p:txBody>
      </p:sp>
      <p:pic>
        <p:nvPicPr>
          <p:cNvPr id="133" name="Google Shape;133;g113194af065_0_25"/>
          <p:cNvPicPr preferRelativeResize="0"/>
          <p:nvPr/>
        </p:nvPicPr>
        <p:blipFill>
          <a:blip r:embed="rId3">
            <a:alphaModFix/>
          </a:blip>
          <a:stretch>
            <a:fillRect/>
          </a:stretch>
        </p:blipFill>
        <p:spPr>
          <a:xfrm>
            <a:off x="565325" y="1567829"/>
            <a:ext cx="11061350" cy="2590775"/>
          </a:xfrm>
          <a:prstGeom prst="rect">
            <a:avLst/>
          </a:prstGeom>
          <a:noFill/>
          <a:ln>
            <a:noFill/>
          </a:ln>
        </p:spPr>
      </p:pic>
      <p:sp>
        <p:nvSpPr>
          <p:cNvPr id="134" name="Google Shape;134;g113194af065_0_25"/>
          <p:cNvSpPr txBox="1">
            <a:spLocks noGrp="1"/>
          </p:cNvSpPr>
          <p:nvPr>
            <p:ph type="body" idx="1"/>
          </p:nvPr>
        </p:nvSpPr>
        <p:spPr>
          <a:xfrm>
            <a:off x="248050" y="1006825"/>
            <a:ext cx="6858000" cy="5544900"/>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0"/>
              </a:spcBef>
              <a:spcAft>
                <a:spcPts val="0"/>
              </a:spcAft>
              <a:buSzPts val="1800"/>
              <a:buChar char="●"/>
            </a:pPr>
            <a:r>
              <a:rPr lang="en-AU" dirty="0"/>
              <a:t>Using predefined function to test clean data</a:t>
            </a: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457200" lvl="0" indent="0" algn="l" rtl="0">
              <a:spcBef>
                <a:spcPts val="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113194af065_0_36"/>
          <p:cNvSpPr txBox="1">
            <a:spLocks noGrp="1"/>
          </p:cNvSpPr>
          <p:nvPr>
            <p:ph type="title"/>
          </p:nvPr>
        </p:nvSpPr>
        <p:spPr>
          <a:xfrm>
            <a:off x="2231125" y="147571"/>
            <a:ext cx="7729800" cy="62580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ct val="100000"/>
              <a:buFont typeface="Gill Sans"/>
              <a:buNone/>
            </a:pPr>
            <a:r>
              <a:rPr lang="en-AU"/>
              <a:t>DATA TRANSFORMATION 1</a:t>
            </a:r>
            <a:endParaRPr/>
          </a:p>
        </p:txBody>
      </p:sp>
      <p:pic>
        <p:nvPicPr>
          <p:cNvPr id="140" name="Google Shape;140;g113194af065_0_36"/>
          <p:cNvPicPr preferRelativeResize="0"/>
          <p:nvPr/>
        </p:nvPicPr>
        <p:blipFill>
          <a:blip r:embed="rId3">
            <a:alphaModFix/>
          </a:blip>
          <a:stretch>
            <a:fillRect/>
          </a:stretch>
        </p:blipFill>
        <p:spPr>
          <a:xfrm>
            <a:off x="2205175" y="2318314"/>
            <a:ext cx="2714625" cy="2533650"/>
          </a:xfrm>
          <a:prstGeom prst="rect">
            <a:avLst/>
          </a:prstGeom>
          <a:noFill/>
          <a:ln>
            <a:noFill/>
          </a:ln>
        </p:spPr>
      </p:pic>
      <p:pic>
        <p:nvPicPr>
          <p:cNvPr id="141" name="Google Shape;141;g113194af065_0_36"/>
          <p:cNvPicPr preferRelativeResize="0"/>
          <p:nvPr/>
        </p:nvPicPr>
        <p:blipFill>
          <a:blip r:embed="rId4">
            <a:alphaModFix/>
          </a:blip>
          <a:stretch>
            <a:fillRect/>
          </a:stretch>
        </p:blipFill>
        <p:spPr>
          <a:xfrm>
            <a:off x="7106050" y="2332589"/>
            <a:ext cx="2828925" cy="2505075"/>
          </a:xfrm>
          <a:prstGeom prst="rect">
            <a:avLst/>
          </a:prstGeom>
          <a:noFill/>
          <a:ln>
            <a:noFill/>
          </a:ln>
        </p:spPr>
      </p:pic>
      <p:sp>
        <p:nvSpPr>
          <p:cNvPr id="142" name="Google Shape;142;g113194af065_0_36"/>
          <p:cNvSpPr txBox="1">
            <a:spLocks noGrp="1"/>
          </p:cNvSpPr>
          <p:nvPr>
            <p:ph type="body" idx="1"/>
          </p:nvPr>
        </p:nvSpPr>
        <p:spPr>
          <a:xfrm>
            <a:off x="248050" y="1006825"/>
            <a:ext cx="6858000" cy="3086100"/>
          </a:xfrm>
          <a:prstGeom prst="rect">
            <a:avLst/>
          </a:prstGeom>
          <a:noFill/>
          <a:ln>
            <a:noFill/>
          </a:ln>
        </p:spPr>
        <p:txBody>
          <a:bodyPr spcFirstLastPara="1" wrap="square" lIns="91425" tIns="45700" rIns="91425" bIns="45700" anchor="t" anchorCtr="0">
            <a:normAutofit/>
          </a:bodyPr>
          <a:lstStyle/>
          <a:p>
            <a:pPr marL="457200" lvl="0" indent="-344487" algn="l" rtl="0">
              <a:lnSpc>
                <a:spcPct val="100000"/>
              </a:lnSpc>
              <a:spcBef>
                <a:spcPts val="0"/>
              </a:spcBef>
              <a:spcAft>
                <a:spcPts val="0"/>
              </a:spcAft>
              <a:buSzPct val="100000"/>
              <a:buChar char="●"/>
            </a:pPr>
            <a:r>
              <a:rPr lang="en-AU" dirty="0"/>
              <a:t>Improvement of cleaning function</a:t>
            </a: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spcBef>
                <a:spcPts val="0"/>
              </a:spcBef>
              <a:spcAft>
                <a:spcPts val="0"/>
              </a:spcAft>
              <a:buClr>
                <a:schemeClr val="dk1"/>
              </a:buClr>
              <a:buSzPct val="61111"/>
              <a:buFont typeface="Arial"/>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457200" lvl="0" indent="0" algn="l" rtl="0">
              <a:spcBef>
                <a:spcPts val="0"/>
              </a:spcBef>
              <a:spcAft>
                <a:spcPts val="0"/>
              </a:spcAft>
              <a:buNone/>
            </a:pPr>
            <a:endParaRPr dirty="0"/>
          </a:p>
        </p:txBody>
      </p:sp>
      <p:sp>
        <p:nvSpPr>
          <p:cNvPr id="143" name="Google Shape;143;g113194af065_0_36"/>
          <p:cNvSpPr txBox="1"/>
          <p:nvPr/>
        </p:nvSpPr>
        <p:spPr>
          <a:xfrm>
            <a:off x="4919800" y="5131548"/>
            <a:ext cx="4217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AU" sz="1200" dirty="0">
                <a:solidFill>
                  <a:schemeClr val="dk1"/>
                </a:solidFill>
              </a:rPr>
              <a:t>46 - 40 - 34 - 30 - 29 </a:t>
            </a:r>
            <a:endParaRPr sz="1500" dirty="0">
              <a:latin typeface="Gill Sans"/>
              <a:ea typeface="Gill Sans"/>
              <a:cs typeface="Gill Sans"/>
              <a:sym typeface="Gill Sans"/>
            </a:endParaRPr>
          </a:p>
        </p:txBody>
      </p:sp>
      <p:cxnSp>
        <p:nvCxnSpPr>
          <p:cNvPr id="144" name="Google Shape;144;g113194af065_0_36"/>
          <p:cNvCxnSpPr>
            <a:cxnSpLocks/>
          </p:cNvCxnSpPr>
          <p:nvPr/>
        </p:nvCxnSpPr>
        <p:spPr>
          <a:xfrm>
            <a:off x="3198700" y="4908868"/>
            <a:ext cx="1721100" cy="360000"/>
          </a:xfrm>
          <a:prstGeom prst="straightConnector1">
            <a:avLst/>
          </a:prstGeom>
          <a:noFill/>
          <a:ln w="9525" cap="flat" cmpd="sng">
            <a:solidFill>
              <a:schemeClr val="dk2"/>
            </a:solidFill>
            <a:prstDash val="solid"/>
            <a:round/>
            <a:headEnd type="none" w="med" len="med"/>
            <a:tailEnd type="triangle" w="med" len="med"/>
          </a:ln>
        </p:spPr>
      </p:cxnSp>
      <p:cxnSp>
        <p:nvCxnSpPr>
          <p:cNvPr id="145" name="Google Shape;145;g113194af065_0_36"/>
          <p:cNvCxnSpPr/>
          <p:nvPr/>
        </p:nvCxnSpPr>
        <p:spPr>
          <a:xfrm rot="10800000" flipH="1">
            <a:off x="6496450" y="4880093"/>
            <a:ext cx="1575900" cy="379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13194af065_0_52"/>
          <p:cNvSpPr txBox="1">
            <a:spLocks noGrp="1"/>
          </p:cNvSpPr>
          <p:nvPr>
            <p:ph type="title"/>
          </p:nvPr>
        </p:nvSpPr>
        <p:spPr>
          <a:xfrm>
            <a:off x="2231125" y="147571"/>
            <a:ext cx="7729800" cy="62580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ct val="100000"/>
              <a:buFont typeface="Gill Sans"/>
              <a:buNone/>
            </a:pPr>
            <a:r>
              <a:rPr lang="en-AU"/>
              <a:t>DATA TRANSFORMATION 1</a:t>
            </a:r>
            <a:endParaRPr/>
          </a:p>
        </p:txBody>
      </p:sp>
      <p:sp>
        <p:nvSpPr>
          <p:cNvPr id="151" name="Google Shape;151;g113194af065_0_52"/>
          <p:cNvSpPr txBox="1">
            <a:spLocks noGrp="1"/>
          </p:cNvSpPr>
          <p:nvPr>
            <p:ph type="body" idx="1"/>
          </p:nvPr>
        </p:nvSpPr>
        <p:spPr>
          <a:xfrm>
            <a:off x="248050" y="1006825"/>
            <a:ext cx="8871600" cy="3151800"/>
          </a:xfrm>
          <a:prstGeom prst="rect">
            <a:avLst/>
          </a:prstGeom>
          <a:noFill/>
          <a:ln>
            <a:noFill/>
          </a:ln>
        </p:spPr>
        <p:txBody>
          <a:bodyPr spcFirstLastPara="1" wrap="square" lIns="91425" tIns="45700" rIns="91425" bIns="45700" anchor="t" anchorCtr="0">
            <a:normAutofit/>
          </a:bodyPr>
          <a:lstStyle/>
          <a:p>
            <a:pPr marL="457200" lvl="0" indent="-344487" algn="l" rtl="0">
              <a:lnSpc>
                <a:spcPct val="100000"/>
              </a:lnSpc>
              <a:spcBef>
                <a:spcPts val="0"/>
              </a:spcBef>
              <a:spcAft>
                <a:spcPts val="0"/>
              </a:spcAft>
              <a:buSzPct val="100000"/>
              <a:buChar char="●"/>
            </a:pPr>
            <a:r>
              <a:rPr lang="en-AU" dirty="0"/>
              <a:t>Unmatched names:</a:t>
            </a: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457200" lvl="0" indent="0" algn="l" rtl="0">
              <a:spcBef>
                <a:spcPts val="0"/>
              </a:spcBef>
              <a:spcAft>
                <a:spcPts val="0"/>
              </a:spcAft>
              <a:buNone/>
            </a:pPr>
            <a:endParaRPr dirty="0"/>
          </a:p>
        </p:txBody>
      </p:sp>
      <p:pic>
        <p:nvPicPr>
          <p:cNvPr id="152" name="Google Shape;152;g113194af065_0_52"/>
          <p:cNvPicPr preferRelativeResize="0"/>
          <p:nvPr/>
        </p:nvPicPr>
        <p:blipFill>
          <a:blip r:embed="rId3">
            <a:alphaModFix/>
          </a:blip>
          <a:stretch>
            <a:fillRect/>
          </a:stretch>
        </p:blipFill>
        <p:spPr>
          <a:xfrm>
            <a:off x="2200088" y="1392575"/>
            <a:ext cx="7791875" cy="5184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113194af065_0_70"/>
          <p:cNvSpPr txBox="1">
            <a:spLocks noGrp="1"/>
          </p:cNvSpPr>
          <p:nvPr>
            <p:ph type="title"/>
          </p:nvPr>
        </p:nvSpPr>
        <p:spPr>
          <a:xfrm>
            <a:off x="2231125" y="147571"/>
            <a:ext cx="7729800" cy="62580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ct val="100000"/>
              <a:buFont typeface="Gill Sans"/>
              <a:buNone/>
            </a:pPr>
            <a:r>
              <a:rPr lang="en-AU"/>
              <a:t>DATA TRANSFORMATION 1</a:t>
            </a:r>
            <a:endParaRPr/>
          </a:p>
        </p:txBody>
      </p:sp>
      <p:sp>
        <p:nvSpPr>
          <p:cNvPr id="158" name="Google Shape;158;g113194af065_0_70"/>
          <p:cNvSpPr txBox="1">
            <a:spLocks noGrp="1"/>
          </p:cNvSpPr>
          <p:nvPr>
            <p:ph type="body" idx="1"/>
          </p:nvPr>
        </p:nvSpPr>
        <p:spPr>
          <a:xfrm>
            <a:off x="248050" y="1006825"/>
            <a:ext cx="8871600" cy="3151800"/>
          </a:xfrm>
          <a:prstGeom prst="rect">
            <a:avLst/>
          </a:prstGeom>
          <a:noFill/>
          <a:ln>
            <a:noFill/>
          </a:ln>
        </p:spPr>
        <p:txBody>
          <a:bodyPr spcFirstLastPara="1" wrap="square" lIns="91425" tIns="45700" rIns="91425" bIns="45700" anchor="t" anchorCtr="0">
            <a:normAutofit/>
          </a:bodyPr>
          <a:lstStyle/>
          <a:p>
            <a:pPr marL="457200" lvl="0" indent="-344487" algn="l" rtl="0">
              <a:lnSpc>
                <a:spcPct val="100000"/>
              </a:lnSpc>
              <a:spcBef>
                <a:spcPts val="0"/>
              </a:spcBef>
              <a:spcAft>
                <a:spcPts val="0"/>
              </a:spcAft>
              <a:buSzPct val="100000"/>
              <a:buChar char="●"/>
            </a:pPr>
            <a:r>
              <a:rPr lang="en-AU" dirty="0"/>
              <a:t>Results:</a:t>
            </a: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457200" lvl="0" indent="0" algn="l" rtl="0">
              <a:spcBef>
                <a:spcPts val="0"/>
              </a:spcBef>
              <a:spcAft>
                <a:spcPts val="0"/>
              </a:spcAft>
              <a:buNone/>
            </a:pPr>
            <a:endParaRPr dirty="0"/>
          </a:p>
        </p:txBody>
      </p:sp>
      <p:pic>
        <p:nvPicPr>
          <p:cNvPr id="159" name="Google Shape;159;g113194af065_0_70"/>
          <p:cNvPicPr preferRelativeResize="0"/>
          <p:nvPr/>
        </p:nvPicPr>
        <p:blipFill>
          <a:blip r:embed="rId3">
            <a:alphaModFix/>
          </a:blip>
          <a:stretch>
            <a:fillRect/>
          </a:stretch>
        </p:blipFill>
        <p:spPr>
          <a:xfrm>
            <a:off x="451350" y="1714625"/>
            <a:ext cx="11289299" cy="4297075"/>
          </a:xfrm>
          <a:prstGeom prst="rect">
            <a:avLst/>
          </a:prstGeom>
          <a:noFill/>
          <a:ln>
            <a:noFill/>
          </a:ln>
        </p:spPr>
      </p:pic>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rcel">
  <a:themeElements>
    <a:clrScheme name="Parcel">
      <a:dk1>
        <a:srgbClr val="000000"/>
      </a:dk1>
      <a:lt1>
        <a:srgbClr val="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623</Words>
  <Application>Microsoft Office PowerPoint</Application>
  <PresentationFormat>Widescreen</PresentationFormat>
  <Paragraphs>154</Paragraphs>
  <Slides>13</Slides>
  <Notes>13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13</vt:i4>
      </vt:variant>
    </vt:vector>
  </HeadingPairs>
  <TitlesOfParts>
    <vt:vector size="18" baseType="lpstr">
      <vt:lpstr>Gill Sans</vt:lpstr>
      <vt:lpstr>Arial</vt:lpstr>
      <vt:lpstr>Calibri</vt:lpstr>
      <vt:lpstr>Parcel</vt:lpstr>
      <vt:lpstr>Parcel</vt:lpstr>
      <vt:lpstr>AIRLINE TRAFFIC - ETL PROCESS</vt:lpstr>
      <vt:lpstr>PROJECT OUTLINE</vt:lpstr>
      <vt:lpstr>DATA EXTRACTION</vt:lpstr>
      <vt:lpstr>DATA EXPLORATION</vt:lpstr>
      <vt:lpstr>DATA EXPLORATION 1</vt:lpstr>
      <vt:lpstr>DATA TRANSFORMATION 1</vt:lpstr>
      <vt:lpstr>DATA TRANSFORMATION 1</vt:lpstr>
      <vt:lpstr>DATA TRANSFORMATION 1</vt:lpstr>
      <vt:lpstr>DATA TRANSFORMATION 1</vt:lpstr>
      <vt:lpstr>DATA TRANSFORMATION 2</vt:lpstr>
      <vt:lpstr>DATA LOADING</vt:lpstr>
      <vt:lpstr>DATA LOADING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PROCESS</dc:title>
  <dc:creator>Anita Rynkänen</dc:creator>
  <cp:lastModifiedBy>Kelvin Nguyen</cp:lastModifiedBy>
  <cp:revision>12</cp:revision>
  <dcterms:created xsi:type="dcterms:W3CDTF">2022-02-07T08:02:25Z</dcterms:created>
  <dcterms:modified xsi:type="dcterms:W3CDTF">2022-02-08T08:32:07Z</dcterms:modified>
</cp:coreProperties>
</file>