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Helvetica Neue" panose="02000503000000020004" pitchFamily="2" charset="0"/>
      <p:regular r:id="rId30"/>
      <p:bold r:id="rId31"/>
      <p:italic r:id="rId32"/>
      <p:boldItalic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pos="288">
          <p15:clr>
            <a:srgbClr val="9AA0A6"/>
          </p15:clr>
        </p15:guide>
        <p15:guide id="4" orient="horz" pos="288">
          <p15:clr>
            <a:srgbClr val="9AA0A6"/>
          </p15:clr>
        </p15:guide>
        <p15:guide id="5" pos="54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84CF86-4BBF-4D4F-9CEF-433B93183016}">
  <a:tblStyle styleId="{DF84CF86-4BBF-4D4F-9CEF-433B931830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9" autoAdjust="0"/>
    <p:restoredTop sz="93818" autoAdjust="0"/>
  </p:normalViewPr>
  <p:slideViewPr>
    <p:cSldViewPr snapToGrid="0">
      <p:cViewPr varScale="1">
        <p:scale>
          <a:sx n="138" d="100"/>
          <a:sy n="138" d="100"/>
        </p:scale>
        <p:origin x="776" y="168"/>
      </p:cViewPr>
      <p:guideLst>
        <p:guide orient="horz" pos="1620"/>
        <p:guide pos="2880"/>
        <p:guide pos="288"/>
        <p:guide orient="horz"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2cedfc0b07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g12cedfc0b07_0_2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Set timer for 13 min with 2 min buffer?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2cedfc0b07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2cedfc0b07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2cedfc0b07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2cedfc0b07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2cedfc0b07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2cedfc0b07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2d183f7abc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2d183f7abc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2cedfc0b07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2cedfc0b07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2cedfc0b07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2cedfc0b07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We’ll have to justify the use of this quote because it wasn’t written by the federal government.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2d183f7abc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2d183f7abc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2cedfc0b07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2cedfc0b07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diagram shows the responsibilities of a product team in which they gather information from research with real users, find patterns and build solutions, and then test with real users.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2cedfc0b07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2cedfc0b07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Building on the previous diagram, the patterns and solutions identified by the Product Team are discussed and shared with the Champions, every sprint – via meetings or emails.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cedfc0b07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cedfc0b07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Building on the previous two diagrams, </a:t>
            </a:r>
            <a:r>
              <a:rPr lang="en"/>
              <a:t>the patterns and solutions identified by the Product Team are also shared with the Policy and Technology subject matter experts, in order to identify conflicts or inconsistencies.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2cedfc0b07_0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2cedfc0b07_0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a:solidFill>
                  <a:schemeClr val="dk1"/>
                </a:solidFill>
              </a:rPr>
              <a:t>Self descriptions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Allison -</a:t>
            </a:r>
            <a:endParaRPr>
              <a:solidFill>
                <a:schemeClr val="dk1"/>
              </a:solidFill>
            </a:endParaRPr>
          </a:p>
          <a:p>
            <a:pPr marL="0" lvl="0" indent="0" algn="l" rtl="0">
              <a:spcBef>
                <a:spcPts val="0"/>
              </a:spcBef>
              <a:spcAft>
                <a:spcPts val="0"/>
              </a:spcAft>
              <a:buClr>
                <a:schemeClr val="dk1"/>
              </a:buClr>
              <a:buSzPts val="1400"/>
              <a:buFont typeface="Arial"/>
              <a:buNone/>
            </a:pPr>
            <a:r>
              <a:rPr lang="en">
                <a:solidFill>
                  <a:schemeClr val="dk1"/>
                </a:solidFill>
              </a:rPr>
              <a:t>Colin -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2cedfc0b07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2cedfc0b07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2d183f7abc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2d183f7abc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2d183f7abc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2d183f7abc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Instead of reading this quote now, we’d like to instead play you a recording of the quote. In order to protect anonymity, you will hear the 18F UX Research Lead reading it instead of the participant’s recording.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2cedfc0b07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cedfc0b07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set of story snippets (demos, audio) for senior leaders to share with people. Criteria for those stories: genuine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2d183f7abc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12d183f7abc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2cedfc0b07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2cedfc0b07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2d183f7abc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4" name="Google Shape;694;g12d183f7abc_0_3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2cedfc0b07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2cedfc0b07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2cedfc0b07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2cedfc0b07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Often senior leaders often enable these outdated practices.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cedfc0b07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cedfc0b07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We’ll have to justify the use of this quote because it wasn’t written by the federal government.</a:t>
            </a:r>
            <a:endParaRPr sz="2400" dirty="0">
              <a:solidFill>
                <a:srgbClr val="1C304A"/>
              </a:solidFill>
              <a:latin typeface="Helvetica Neue"/>
              <a:ea typeface="Helvetica Neue"/>
              <a:cs typeface="Helvetica Neue"/>
              <a:sym typeface="Helvetica Neue"/>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But it’s our job as UX practitioners to find partners and allies. Cyd Harrell says…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2cedfc0b07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2cedfc0b07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2d183f7abc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2d183f7abc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Often senior leaders often enable these outdated practices.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2cedfc0b07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2cedfc0b0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2cedfc0b07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2cedfc0b07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hyperlink" Target="https://brand.18f.gov/icons/" TargetMode="External"/><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hyperlink" Target="https://docs.google.com/presentation/d/11E9IBb1JkNWz5FLkipXJCmhtKJQa2EL3h0W3EqPZYNQ/edit#slide=id.g5ecdbbee9e_0_0" TargetMode="External"/><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hyperlink" Target="https://brand.18f.gov/icons/" TargetMode="External"/><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hyperlink" Target="https://docs.google.com/presentation/d/11E9IBb1JkNWz5FLkipXJCmhtKJQa2EL3h0W3EqPZYNQ/edit#slide=id.g5ecdbbee9e_0_0" TargetMode="External"/><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1" Type="http://schemas.openxmlformats.org/officeDocument/2006/relationships/slideMaster" Target="../slideMasters/slideMaster2.xml"/><Relationship Id="rId6"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C304A"/>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384050"/>
            <a:ext cx="6973500" cy="1651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5000"/>
              <a:buNone/>
              <a:defRPr sz="5000" b="1">
                <a:solidFill>
                  <a:srgbClr val="00CFFF"/>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1" name="Google Shape;11;p2"/>
          <p:cNvSpPr txBox="1">
            <a:spLocks noGrp="1"/>
          </p:cNvSpPr>
          <p:nvPr>
            <p:ph type="subTitle" idx="1"/>
          </p:nvPr>
        </p:nvSpPr>
        <p:spPr>
          <a:xfrm>
            <a:off x="457198" y="227070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1400"/>
              <a:buNone/>
              <a:defRPr sz="1400">
                <a:solidFill>
                  <a:srgbClr val="00CFFF"/>
                </a:solidFill>
              </a:defRPr>
            </a:lvl1pPr>
            <a:lvl2pPr lvl="1" algn="l" rtl="0">
              <a:lnSpc>
                <a:spcPct val="100000"/>
              </a:lnSpc>
              <a:spcBef>
                <a:spcPts val="0"/>
              </a:spcBef>
              <a:spcAft>
                <a:spcPts val="0"/>
              </a:spcAft>
              <a:buClr>
                <a:srgbClr val="206E7C"/>
              </a:buClr>
              <a:buSzPts val="1400"/>
              <a:buNone/>
              <a:defRPr>
                <a:solidFill>
                  <a:srgbClr val="206E7C"/>
                </a:solidFill>
              </a:defRPr>
            </a:lvl2pPr>
            <a:lvl3pPr lvl="2" algn="l" rtl="0">
              <a:lnSpc>
                <a:spcPct val="100000"/>
              </a:lnSpc>
              <a:spcBef>
                <a:spcPts val="0"/>
              </a:spcBef>
              <a:spcAft>
                <a:spcPts val="0"/>
              </a:spcAft>
              <a:buClr>
                <a:srgbClr val="206E7C"/>
              </a:buClr>
              <a:buSzPts val="1400"/>
              <a:buNone/>
              <a:defRPr>
                <a:solidFill>
                  <a:srgbClr val="206E7C"/>
                </a:solidFill>
              </a:defRPr>
            </a:lvl3pPr>
            <a:lvl4pPr lvl="3" algn="l" rtl="0">
              <a:lnSpc>
                <a:spcPct val="100000"/>
              </a:lnSpc>
              <a:spcBef>
                <a:spcPts val="0"/>
              </a:spcBef>
              <a:spcAft>
                <a:spcPts val="0"/>
              </a:spcAft>
              <a:buClr>
                <a:srgbClr val="206E7C"/>
              </a:buClr>
              <a:buSzPts val="1200"/>
              <a:buNone/>
              <a:defRPr>
                <a:solidFill>
                  <a:srgbClr val="206E7C"/>
                </a:solidFill>
              </a:defRPr>
            </a:lvl4pPr>
            <a:lvl5pPr lvl="4" algn="l" rtl="0">
              <a:lnSpc>
                <a:spcPct val="100000"/>
              </a:lnSpc>
              <a:spcBef>
                <a:spcPts val="0"/>
              </a:spcBef>
              <a:spcAft>
                <a:spcPts val="0"/>
              </a:spcAft>
              <a:buClr>
                <a:srgbClr val="206E7C"/>
              </a:buClr>
              <a:buSzPts val="1000"/>
              <a:buNone/>
              <a:defRPr>
                <a:solidFill>
                  <a:srgbClr val="206E7C"/>
                </a:solidFill>
              </a:defRPr>
            </a:lvl5pPr>
            <a:lvl6pPr lvl="5" algn="l" rtl="0">
              <a:lnSpc>
                <a:spcPct val="100000"/>
              </a:lnSpc>
              <a:spcBef>
                <a:spcPts val="0"/>
              </a:spcBef>
              <a:spcAft>
                <a:spcPts val="0"/>
              </a:spcAft>
              <a:buClr>
                <a:srgbClr val="206E7C"/>
              </a:buClr>
              <a:buSzPts val="800"/>
              <a:buNone/>
              <a:defRPr>
                <a:solidFill>
                  <a:srgbClr val="206E7C"/>
                </a:solidFill>
              </a:defRPr>
            </a:lvl6pPr>
            <a:lvl7pPr lvl="6" algn="l" rtl="0">
              <a:lnSpc>
                <a:spcPct val="100000"/>
              </a:lnSpc>
              <a:spcBef>
                <a:spcPts val="0"/>
              </a:spcBef>
              <a:spcAft>
                <a:spcPts val="0"/>
              </a:spcAft>
              <a:buClr>
                <a:srgbClr val="206E7C"/>
              </a:buClr>
              <a:buSzPts val="800"/>
              <a:buNone/>
              <a:defRPr>
                <a:solidFill>
                  <a:srgbClr val="206E7C"/>
                </a:solidFill>
              </a:defRPr>
            </a:lvl7pPr>
            <a:lvl8pPr lvl="7" algn="l" rtl="0">
              <a:lnSpc>
                <a:spcPct val="100000"/>
              </a:lnSpc>
              <a:spcBef>
                <a:spcPts val="0"/>
              </a:spcBef>
              <a:spcAft>
                <a:spcPts val="0"/>
              </a:spcAft>
              <a:buClr>
                <a:srgbClr val="206E7C"/>
              </a:buClr>
              <a:buSzPts val="800"/>
              <a:buNone/>
              <a:defRPr>
                <a:solidFill>
                  <a:srgbClr val="206E7C"/>
                </a:solidFill>
              </a:defRPr>
            </a:lvl8pPr>
            <a:lvl9pPr lvl="8" algn="l" rtl="0">
              <a:lnSpc>
                <a:spcPct val="100000"/>
              </a:lnSpc>
              <a:spcBef>
                <a:spcPts val="0"/>
              </a:spcBef>
              <a:spcAft>
                <a:spcPts val="0"/>
              </a:spcAft>
              <a:buClr>
                <a:srgbClr val="206E7C"/>
              </a:buClr>
              <a:buSzPts val="800"/>
              <a:buNone/>
              <a:defRPr>
                <a:solidFill>
                  <a:srgbClr val="206E7C"/>
                </a:solidFill>
              </a:defRPr>
            </a:lvl9pPr>
          </a:lstStyle>
          <a:p>
            <a:endParaRPr/>
          </a:p>
        </p:txBody>
      </p:sp>
      <p:sp>
        <p:nvSpPr>
          <p:cNvPr id="12" name="Google Shape;12;p2"/>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13" name="Google Shape;13;p2"/>
          <p:cNvPicPr preferRelativeResize="0"/>
          <p:nvPr/>
        </p:nvPicPr>
        <p:blipFill rotWithShape="1">
          <a:blip r:embed="rId2">
            <a:alphaModFix/>
          </a:blip>
          <a:srcRect/>
          <a:stretch/>
        </p:blipFill>
        <p:spPr>
          <a:xfrm>
            <a:off x="457210" y="4438374"/>
            <a:ext cx="329350" cy="329350"/>
          </a:xfrm>
          <a:prstGeom prst="rect">
            <a:avLst/>
          </a:prstGeom>
          <a:noFill/>
          <a:ln>
            <a:noFill/>
          </a:ln>
        </p:spPr>
      </p:pic>
      <p:sp>
        <p:nvSpPr>
          <p:cNvPr id="14" name="Google Shape;14;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51"/>
        <p:cNvGrpSpPr/>
        <p:nvPr/>
      </p:nvGrpSpPr>
      <p:grpSpPr>
        <a:xfrm>
          <a:off x="0" y="0"/>
          <a:ext cx="0" cy="0"/>
          <a:chOff x="0" y="0"/>
          <a:chExt cx="0" cy="0"/>
        </a:xfrm>
      </p:grpSpPr>
      <p:pic>
        <p:nvPicPr>
          <p:cNvPr id="52" name="Google Shape;52;p11"/>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53" name="Google Shape;53;p11"/>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lnSpc>
                <a:spcPct val="100000"/>
              </a:lnSpc>
              <a:spcBef>
                <a:spcPts val="700"/>
              </a:spcBef>
              <a:spcAft>
                <a:spcPts val="0"/>
              </a:spcAft>
              <a:buClr>
                <a:srgbClr val="000000"/>
              </a:buClr>
              <a:buSzPts val="1700"/>
              <a:buFont typeface="Arial"/>
              <a:buNone/>
            </a:pPr>
            <a:endParaRPr sz="1700" b="0" i="1" u="none" strike="noStrike" cap="none">
              <a:solidFill>
                <a:srgbClr val="26818F"/>
              </a:solidFill>
              <a:latin typeface="Source Sans Pro"/>
              <a:ea typeface="Source Sans Pro"/>
              <a:cs typeface="Source Sans Pro"/>
              <a:sym typeface="Source Sans Pro"/>
            </a:endParaRPr>
          </a:p>
        </p:txBody>
      </p:sp>
      <p:sp>
        <p:nvSpPr>
          <p:cNvPr id="54" name="Google Shape;54;p11"/>
          <p:cNvSpPr txBox="1">
            <a:spLocks noGrp="1"/>
          </p:cNvSpPr>
          <p:nvPr>
            <p:ph type="ctrTitle"/>
          </p:nvPr>
        </p:nvSpPr>
        <p:spPr>
          <a:xfrm>
            <a:off x="4035650" y="3697025"/>
            <a:ext cx="4489800" cy="768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C304A"/>
              </a:buClr>
              <a:buSzPts val="3600"/>
              <a:buNone/>
              <a:defRPr sz="3600" b="1">
                <a:solidFill>
                  <a:srgbClr val="1C304A"/>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55" name="Google Shape;55;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457198" y="598125"/>
            <a:ext cx="7692900" cy="37329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58" name="Google Shape;5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59"/>
        <p:cNvGrpSpPr/>
        <p:nvPr/>
      </p:nvGrpSpPr>
      <p:grpSpPr>
        <a:xfrm>
          <a:off x="0" y="0"/>
          <a:ext cx="0" cy="0"/>
          <a:chOff x="0" y="0"/>
          <a:chExt cx="0" cy="0"/>
        </a:xfrm>
      </p:grpSpPr>
      <p:sp>
        <p:nvSpPr>
          <p:cNvPr id="60" name="Google Shape;60;p13"/>
          <p:cNvSpPr txBox="1">
            <a:spLocks noGrp="1"/>
          </p:cNvSpPr>
          <p:nvPr>
            <p:ph type="body" idx="1"/>
          </p:nvPr>
        </p:nvSpPr>
        <p:spPr>
          <a:xfrm>
            <a:off x="1068603" y="1810500"/>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61" name="Google Shape;61;p13"/>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2" name="Google Shape;62;p13"/>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3" name="Google Shape;63;p13"/>
          <p:cNvSpPr txBox="1">
            <a:spLocks noGrp="1"/>
          </p:cNvSpPr>
          <p:nvPr>
            <p:ph type="body" idx="2"/>
          </p:nvPr>
        </p:nvSpPr>
        <p:spPr>
          <a:xfrm>
            <a:off x="5183412" y="1810512"/>
            <a:ext cx="32004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64" name="Google Shape;64;p13"/>
          <p:cNvSpPr txBox="1">
            <a:spLocks noGrp="1"/>
          </p:cNvSpPr>
          <p:nvPr>
            <p:ph type="body" idx="3"/>
          </p:nvPr>
        </p:nvSpPr>
        <p:spPr>
          <a:xfrm>
            <a:off x="1068603" y="3419847"/>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65" name="Google Shape;65;p13"/>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6" name="Google Shape;66;p13"/>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7" name="Google Shape;67;p13"/>
          <p:cNvSpPr txBox="1">
            <a:spLocks noGrp="1"/>
          </p:cNvSpPr>
          <p:nvPr>
            <p:ph type="body" idx="4"/>
          </p:nvPr>
        </p:nvSpPr>
        <p:spPr>
          <a:xfrm>
            <a:off x="5183412" y="3419856"/>
            <a:ext cx="32004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68" name="Google Shape;68;p13"/>
          <p:cNvSpPr txBox="1">
            <a:spLocks noGrp="1"/>
          </p:cNvSpPr>
          <p:nvPr>
            <p:ph type="ctrTitle"/>
          </p:nvPr>
        </p:nvSpPr>
        <p:spPr>
          <a:xfrm>
            <a:off x="457200"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69" name="Google Shape;69;p13"/>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lumn Icons – Icons">
  <p:cSld name="TITLE_AND_TWO_COLUMNS_1_2_1">
    <p:bg>
      <p:bgPr>
        <a:solidFill>
          <a:srgbClr val="FFFFFF"/>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body" idx="1"/>
          </p:nvPr>
        </p:nvSpPr>
        <p:spPr>
          <a:xfrm>
            <a:off x="1068603" y="1810500"/>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73" name="Google Shape;73;p14"/>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74" name="Google Shape;74;p14"/>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75" name="Google Shape;75;p14"/>
          <p:cNvSpPr txBox="1">
            <a:spLocks noGrp="1"/>
          </p:cNvSpPr>
          <p:nvPr>
            <p:ph type="body" idx="2"/>
          </p:nvPr>
        </p:nvSpPr>
        <p:spPr>
          <a:xfrm>
            <a:off x="5183412" y="1810512"/>
            <a:ext cx="3200400" cy="1298400"/>
          </a:xfrm>
          <a:prstGeom prst="rect">
            <a:avLst/>
          </a:prstGeom>
          <a:noFill/>
          <a:ln>
            <a:noFill/>
          </a:ln>
        </p:spPr>
        <p:txBody>
          <a:bodyPr spcFirstLastPara="1" wrap="square" lIns="109725" tIns="18275" rIns="0" bIns="91425"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76" name="Google Shape;76;p14"/>
          <p:cNvSpPr txBox="1">
            <a:spLocks noGrp="1"/>
          </p:cNvSpPr>
          <p:nvPr>
            <p:ph type="body" idx="3"/>
          </p:nvPr>
        </p:nvSpPr>
        <p:spPr>
          <a:xfrm>
            <a:off x="1068603" y="3419847"/>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77" name="Google Shape;77;p14"/>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78" name="Google Shape;78;p14"/>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79" name="Google Shape;79;p14"/>
          <p:cNvSpPr txBox="1">
            <a:spLocks noGrp="1"/>
          </p:cNvSpPr>
          <p:nvPr>
            <p:ph type="body" idx="4"/>
          </p:nvPr>
        </p:nvSpPr>
        <p:spPr>
          <a:xfrm>
            <a:off x="5183412" y="3419856"/>
            <a:ext cx="3200400" cy="1298400"/>
          </a:xfrm>
          <a:prstGeom prst="rect">
            <a:avLst/>
          </a:prstGeom>
          <a:noFill/>
          <a:ln>
            <a:noFill/>
          </a:ln>
        </p:spPr>
        <p:txBody>
          <a:bodyPr spcFirstLastPara="1" wrap="square" lIns="109725" tIns="18275" rIns="0" bIns="91425"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80" name="Google Shape;80;p14"/>
          <p:cNvSpPr txBox="1">
            <a:spLocks noGrp="1"/>
          </p:cNvSpPr>
          <p:nvPr>
            <p:ph type="ctrTitle"/>
          </p:nvPr>
        </p:nvSpPr>
        <p:spPr>
          <a:xfrm>
            <a:off x="457200"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81" name="Google Shape;81;p14"/>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a:spLocks noGrp="1"/>
          </p:cNvSpPr>
          <p:nvPr>
            <p:ph type="pic" idx="5"/>
          </p:nvPr>
        </p:nvSpPr>
        <p:spPr>
          <a:xfrm>
            <a:off x="580050" y="1926975"/>
            <a:ext cx="365700" cy="365700"/>
          </a:xfrm>
          <a:prstGeom prst="rect">
            <a:avLst/>
          </a:prstGeom>
          <a:noFill/>
          <a:ln>
            <a:noFill/>
          </a:ln>
        </p:spPr>
      </p:sp>
      <p:sp>
        <p:nvSpPr>
          <p:cNvPr id="83" name="Google Shape;83;p14"/>
          <p:cNvSpPr>
            <a:spLocks noGrp="1"/>
          </p:cNvSpPr>
          <p:nvPr>
            <p:ph type="pic" idx="6"/>
          </p:nvPr>
        </p:nvSpPr>
        <p:spPr>
          <a:xfrm>
            <a:off x="580050" y="3549975"/>
            <a:ext cx="365700" cy="365700"/>
          </a:xfrm>
          <a:prstGeom prst="rect">
            <a:avLst/>
          </a:prstGeom>
          <a:noFill/>
          <a:ln>
            <a:noFill/>
          </a:ln>
        </p:spPr>
      </p:sp>
      <p:sp>
        <p:nvSpPr>
          <p:cNvPr id="84" name="Google Shape;84;p14"/>
          <p:cNvSpPr>
            <a:spLocks noGrp="1"/>
          </p:cNvSpPr>
          <p:nvPr>
            <p:ph type="pic" idx="7"/>
          </p:nvPr>
        </p:nvSpPr>
        <p:spPr>
          <a:xfrm>
            <a:off x="4694850" y="1926975"/>
            <a:ext cx="365700" cy="365700"/>
          </a:xfrm>
          <a:prstGeom prst="rect">
            <a:avLst/>
          </a:prstGeom>
          <a:noFill/>
          <a:ln>
            <a:noFill/>
          </a:ln>
        </p:spPr>
      </p:sp>
      <p:sp>
        <p:nvSpPr>
          <p:cNvPr id="85" name="Google Shape;85;p14"/>
          <p:cNvSpPr>
            <a:spLocks noGrp="1"/>
          </p:cNvSpPr>
          <p:nvPr>
            <p:ph type="pic" idx="8"/>
          </p:nvPr>
        </p:nvSpPr>
        <p:spPr>
          <a:xfrm>
            <a:off x="4694850" y="3549975"/>
            <a:ext cx="365700" cy="365700"/>
          </a:xfrm>
          <a:prstGeom prst="rect">
            <a:avLst/>
          </a:prstGeom>
          <a:noFill/>
          <a:ln>
            <a:noFill/>
          </a:ln>
        </p:spPr>
      </p:sp>
      <p:sp>
        <p:nvSpPr>
          <p:cNvPr id="86" name="Google Shape;8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469350" y="640080"/>
            <a:ext cx="7425000" cy="732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89" name="Google Shape;89;p15"/>
          <p:cNvSpPr txBox="1">
            <a:spLocks noGrp="1"/>
          </p:cNvSpPr>
          <p:nvPr>
            <p:ph type="subTitle" idx="1"/>
          </p:nvPr>
        </p:nvSpPr>
        <p:spPr>
          <a:xfrm>
            <a:off x="46934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90" name="Google Shape;90;p15"/>
          <p:cNvSpPr/>
          <p:nvPr/>
        </p:nvSpPr>
        <p:spPr>
          <a:xfrm>
            <a:off x="45720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1</a:t>
            </a:r>
            <a:endParaRPr sz="7200" b="1" i="0" u="none" strike="noStrike" cap="none">
              <a:solidFill>
                <a:srgbClr val="00CFFF"/>
              </a:solidFill>
              <a:latin typeface="Helvetica Neue"/>
              <a:ea typeface="Helvetica Neue"/>
              <a:cs typeface="Helvetica Neue"/>
              <a:sym typeface="Helvetica Neue"/>
            </a:endParaRPr>
          </a:p>
        </p:txBody>
      </p:sp>
      <p:sp>
        <p:nvSpPr>
          <p:cNvPr id="91" name="Google Shape;91;p15"/>
          <p:cNvSpPr txBox="1">
            <a:spLocks noGrp="1"/>
          </p:cNvSpPr>
          <p:nvPr>
            <p:ph type="body" idx="2"/>
          </p:nvPr>
        </p:nvSpPr>
        <p:spPr>
          <a:xfrm>
            <a:off x="50161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2" name="Google Shape;92;p15"/>
          <p:cNvSpPr/>
          <p:nvPr/>
        </p:nvSpPr>
        <p:spPr>
          <a:xfrm>
            <a:off x="2139696"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2</a:t>
            </a:r>
            <a:endParaRPr sz="7200" b="1" i="0" u="none" strike="noStrike" cap="none">
              <a:solidFill>
                <a:srgbClr val="00CFFF"/>
              </a:solidFill>
              <a:latin typeface="Helvetica Neue"/>
              <a:ea typeface="Helvetica Neue"/>
              <a:cs typeface="Helvetica Neue"/>
              <a:sym typeface="Helvetica Neue"/>
            </a:endParaRPr>
          </a:p>
        </p:txBody>
      </p:sp>
      <p:sp>
        <p:nvSpPr>
          <p:cNvPr id="93" name="Google Shape;93;p15"/>
          <p:cNvSpPr txBox="1">
            <a:spLocks noGrp="1"/>
          </p:cNvSpPr>
          <p:nvPr>
            <p:ph type="body" idx="3"/>
          </p:nvPr>
        </p:nvSpPr>
        <p:spPr>
          <a:xfrm>
            <a:off x="2184109"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4" name="Google Shape;94;p15"/>
          <p:cNvSpPr/>
          <p:nvPr/>
        </p:nvSpPr>
        <p:spPr>
          <a:xfrm>
            <a:off x="3822192"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3</a:t>
            </a:r>
            <a:endParaRPr sz="7200" b="1" i="0" u="none" strike="noStrike" cap="none">
              <a:solidFill>
                <a:srgbClr val="00CFFF"/>
              </a:solidFill>
              <a:latin typeface="Helvetica Neue"/>
              <a:ea typeface="Helvetica Neue"/>
              <a:cs typeface="Helvetica Neue"/>
              <a:sym typeface="Helvetica Neue"/>
            </a:endParaRPr>
          </a:p>
        </p:txBody>
      </p:sp>
      <p:sp>
        <p:nvSpPr>
          <p:cNvPr id="95" name="Google Shape;95;p15"/>
          <p:cNvSpPr txBox="1">
            <a:spLocks noGrp="1"/>
          </p:cNvSpPr>
          <p:nvPr>
            <p:ph type="body" idx="4"/>
          </p:nvPr>
        </p:nvSpPr>
        <p:spPr>
          <a:xfrm>
            <a:off x="3866605"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6" name="Google Shape;96;p15"/>
          <p:cNvSpPr/>
          <p:nvPr/>
        </p:nvSpPr>
        <p:spPr>
          <a:xfrm>
            <a:off x="5504688"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4</a:t>
            </a:r>
            <a:endParaRPr sz="7200" b="1" i="0" u="none" strike="noStrike" cap="none">
              <a:solidFill>
                <a:srgbClr val="00CFFF"/>
              </a:solidFill>
              <a:latin typeface="Helvetica Neue"/>
              <a:ea typeface="Helvetica Neue"/>
              <a:cs typeface="Helvetica Neue"/>
              <a:sym typeface="Helvetica Neue"/>
            </a:endParaRPr>
          </a:p>
        </p:txBody>
      </p:sp>
      <p:sp>
        <p:nvSpPr>
          <p:cNvPr id="97" name="Google Shape;97;p15"/>
          <p:cNvSpPr txBox="1">
            <a:spLocks noGrp="1"/>
          </p:cNvSpPr>
          <p:nvPr>
            <p:ph type="body" idx="5"/>
          </p:nvPr>
        </p:nvSpPr>
        <p:spPr>
          <a:xfrm>
            <a:off x="5549101"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8" name="Google Shape;98;p15"/>
          <p:cNvSpPr/>
          <p:nvPr/>
        </p:nvSpPr>
        <p:spPr>
          <a:xfrm>
            <a:off x="718945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5</a:t>
            </a:r>
            <a:endParaRPr sz="7200" b="1" i="0" u="none" strike="noStrike" cap="none">
              <a:solidFill>
                <a:srgbClr val="00CFFF"/>
              </a:solidFill>
              <a:latin typeface="Helvetica Neue"/>
              <a:ea typeface="Helvetica Neue"/>
              <a:cs typeface="Helvetica Neue"/>
              <a:sym typeface="Helvetica Neue"/>
            </a:endParaRPr>
          </a:p>
        </p:txBody>
      </p:sp>
      <p:sp>
        <p:nvSpPr>
          <p:cNvPr id="99" name="Google Shape;99;p15"/>
          <p:cNvSpPr txBox="1">
            <a:spLocks noGrp="1"/>
          </p:cNvSpPr>
          <p:nvPr>
            <p:ph type="body" idx="6"/>
          </p:nvPr>
        </p:nvSpPr>
        <p:spPr>
          <a:xfrm>
            <a:off x="723386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00" name="Google Shape;100;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5472">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3" name="Google Shape;103;p16"/>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a:spLocks noGrp="1"/>
          </p:cNvSpPr>
          <p:nvPr>
            <p:ph type="body" idx="2"/>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5" name="Google Shape;105;p16"/>
          <p:cNvSpPr txBox="1">
            <a:spLocks noGrp="1"/>
          </p:cNvSpPr>
          <p:nvPr>
            <p:ph type="body" idx="3"/>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6" name="Google Shape;106;p16"/>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07" name="Google Shape;107;p16"/>
          <p:cNvSpPr txBox="1">
            <a:spLocks noGrp="1"/>
          </p:cNvSpPr>
          <p:nvPr>
            <p:ph type="subTitle" idx="4"/>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08" name="Google Shape;108;p16"/>
          <p:cNvSpPr/>
          <p:nvPr/>
        </p:nvSpPr>
        <p:spPr>
          <a:xfrm>
            <a:off x="467782"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09" name="Google Shape;109;p16"/>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FFFFFF"/>
                </a:solidFill>
                <a:latin typeface="Helvetica Neue"/>
                <a:ea typeface="Helvetica Neue"/>
                <a:cs typeface="Helvetica Neue"/>
                <a:sym typeface="Helvetica Neue"/>
              </a:rPr>
              <a:t>1</a:t>
            </a:r>
            <a:endParaRPr sz="1800" b="0" i="0" u="none" strike="noStrike" cap="none">
              <a:solidFill>
                <a:srgbClr val="000000"/>
              </a:solidFill>
              <a:latin typeface="Arial"/>
              <a:ea typeface="Arial"/>
              <a:cs typeface="Arial"/>
              <a:sym typeface="Arial"/>
            </a:endParaRPr>
          </a:p>
        </p:txBody>
      </p:sp>
      <p:sp>
        <p:nvSpPr>
          <p:cNvPr id="110" name="Google Shape;110;p16"/>
          <p:cNvSpPr/>
          <p:nvPr/>
        </p:nvSpPr>
        <p:spPr>
          <a:xfrm>
            <a:off x="325844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1" name="Google Shape;111;p16"/>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2</a:t>
            </a:r>
            <a:endParaRPr sz="1800" b="0" i="0" u="none" strike="noStrike" cap="none">
              <a:solidFill>
                <a:srgbClr val="000000"/>
              </a:solidFill>
              <a:latin typeface="Arial"/>
              <a:ea typeface="Arial"/>
              <a:cs typeface="Arial"/>
              <a:sym typeface="Arial"/>
            </a:endParaRPr>
          </a:p>
        </p:txBody>
      </p:sp>
      <p:sp>
        <p:nvSpPr>
          <p:cNvPr id="112" name="Google Shape;112;p16"/>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3" name="Google Shape;113;p16"/>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3</a:t>
            </a:r>
            <a:endParaRPr sz="1800" b="0" i="0" u="none" strike="noStrike" cap="none">
              <a:solidFill>
                <a:srgbClr val="000000"/>
              </a:solidFill>
              <a:latin typeface="Arial"/>
              <a:ea typeface="Arial"/>
              <a:cs typeface="Arial"/>
              <a:sym typeface="Arial"/>
            </a:endParaRPr>
          </a:p>
        </p:txBody>
      </p:sp>
      <p:sp>
        <p:nvSpPr>
          <p:cNvPr id="114" name="Google Shape;114;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1C304A"/>
        </a:solidFill>
        <a:effectLst/>
      </p:bgPr>
    </p:bg>
    <p:spTree>
      <p:nvGrpSpPr>
        <p:cNvPr id="1" name="Shape 115"/>
        <p:cNvGrpSpPr/>
        <p:nvPr/>
      </p:nvGrpSpPr>
      <p:grpSpPr>
        <a:xfrm>
          <a:off x="0" y="0"/>
          <a:ext cx="0" cy="0"/>
          <a:chOff x="0" y="0"/>
          <a:chExt cx="0" cy="0"/>
        </a:xfrm>
      </p:grpSpPr>
      <p:sp>
        <p:nvSpPr>
          <p:cNvPr id="116" name="Google Shape;116;p17"/>
          <p:cNvSpPr/>
          <p:nvPr/>
        </p:nvSpPr>
        <p:spPr>
          <a:xfrm>
            <a:off x="3258445"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7" name="Google Shape;117;p17"/>
          <p:cNvSpPr/>
          <p:nvPr/>
        </p:nvSpPr>
        <p:spPr>
          <a:xfrm>
            <a:off x="5989320"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8" name="Google Shape;118;p17"/>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2</a:t>
            </a:r>
            <a:endParaRPr sz="1800" b="0" i="0" u="none" strike="noStrike" cap="none">
              <a:solidFill>
                <a:srgbClr val="1C304A"/>
              </a:solidFill>
              <a:latin typeface="Arial"/>
              <a:ea typeface="Arial"/>
              <a:cs typeface="Arial"/>
              <a:sym typeface="Arial"/>
            </a:endParaRPr>
          </a:p>
        </p:txBody>
      </p:sp>
      <p:sp>
        <p:nvSpPr>
          <p:cNvPr id="119" name="Google Shape;119;p17"/>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20" name="Google Shape;120;p17"/>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21" name="Google Shape;121;p17"/>
          <p:cNvSpPr txBox="1">
            <a:spLocks noGrp="1"/>
          </p:cNvSpPr>
          <p:nvPr>
            <p:ph type="subTitle" idx="2"/>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FFFFFF"/>
              </a:buClr>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22" name="Google Shape;122;p17"/>
          <p:cNvSpPr/>
          <p:nvPr/>
        </p:nvSpPr>
        <p:spPr>
          <a:xfrm>
            <a:off x="467782"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23" name="Google Shape;123;p17"/>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1C304A"/>
                </a:solidFill>
                <a:latin typeface="Helvetica Neue"/>
                <a:ea typeface="Helvetica Neue"/>
                <a:cs typeface="Helvetica Neue"/>
                <a:sym typeface="Helvetica Neue"/>
              </a:rPr>
              <a:t>1</a:t>
            </a:r>
            <a:endParaRPr sz="1800" b="0" i="0" u="none" strike="noStrike" cap="none">
              <a:solidFill>
                <a:srgbClr val="1C304A"/>
              </a:solidFill>
              <a:latin typeface="Arial"/>
              <a:ea typeface="Arial"/>
              <a:cs typeface="Arial"/>
              <a:sym typeface="Arial"/>
            </a:endParaRPr>
          </a:p>
        </p:txBody>
      </p:sp>
      <p:sp>
        <p:nvSpPr>
          <p:cNvPr id="124" name="Google Shape;124;p17"/>
          <p:cNvSpPr txBox="1">
            <a:spLocks noGrp="1"/>
          </p:cNvSpPr>
          <p:nvPr>
            <p:ph type="body" idx="3"/>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25" name="Google Shape;125;p17"/>
          <p:cNvSpPr txBox="1">
            <a:spLocks noGrp="1"/>
          </p:cNvSpPr>
          <p:nvPr>
            <p:ph type="body" idx="4"/>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26" name="Google Shape;126;p17"/>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3</a:t>
            </a:r>
            <a:endParaRPr sz="1800" b="0" i="0" u="none" strike="noStrike" cap="none">
              <a:solidFill>
                <a:srgbClr val="1C304A"/>
              </a:solidFill>
              <a:latin typeface="Arial"/>
              <a:ea typeface="Arial"/>
              <a:cs typeface="Arial"/>
              <a:sym typeface="Arial"/>
            </a:endParaRPr>
          </a:p>
        </p:txBody>
      </p:sp>
      <p:sp>
        <p:nvSpPr>
          <p:cNvPr id="127" name="Google Shape;127;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1C304A"/>
        </a:solidFill>
        <a:effectLst/>
      </p:bgPr>
    </p:bg>
    <p:spTree>
      <p:nvGrpSpPr>
        <p:cNvPr id="1" name="Shape 128"/>
        <p:cNvGrpSpPr/>
        <p:nvPr/>
      </p:nvGrpSpPr>
      <p:grpSpPr>
        <a:xfrm>
          <a:off x="0" y="0"/>
          <a:ext cx="0" cy="0"/>
          <a:chOff x="0" y="0"/>
          <a:chExt cx="0" cy="0"/>
        </a:xfrm>
      </p:grpSpPr>
      <p:sp>
        <p:nvSpPr>
          <p:cNvPr id="129" name="Google Shape;129;p18"/>
          <p:cNvSpPr txBox="1">
            <a:spLocks noGrp="1"/>
          </p:cNvSpPr>
          <p:nvPr>
            <p:ph type="ctrTitle"/>
          </p:nvPr>
        </p:nvSpPr>
        <p:spPr>
          <a:xfrm>
            <a:off x="457198" y="38404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30" name="Google Shape;130;p18"/>
          <p:cNvSpPr txBox="1">
            <a:spLocks noGrp="1"/>
          </p:cNvSpPr>
          <p:nvPr>
            <p:ph type="body" idx="1"/>
          </p:nvPr>
        </p:nvSpPr>
        <p:spPr>
          <a:xfrm>
            <a:off x="457198" y="1709928"/>
            <a:ext cx="78915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sz="1800">
                <a:solidFill>
                  <a:srgbClr val="FFFFFF"/>
                </a:solidFill>
              </a:defRPr>
            </a:lvl1pPr>
            <a:lvl2pPr marL="914400" lvl="1" indent="-342900" algn="l" rtl="0">
              <a:lnSpc>
                <a:spcPct val="115000"/>
              </a:lnSpc>
              <a:spcBef>
                <a:spcPts val="1600"/>
              </a:spcBef>
              <a:spcAft>
                <a:spcPts val="0"/>
              </a:spcAft>
              <a:buClr>
                <a:srgbClr val="FFFFFF"/>
              </a:buClr>
              <a:buSzPts val="1800"/>
              <a:buChar char="○"/>
              <a:defRPr sz="1800">
                <a:solidFill>
                  <a:srgbClr val="FFFFFF"/>
                </a:solidFill>
              </a:defRPr>
            </a:lvl2pPr>
            <a:lvl3pPr marL="1371600" lvl="2" indent="-342900" algn="l" rtl="0">
              <a:lnSpc>
                <a:spcPct val="115000"/>
              </a:lnSpc>
              <a:spcBef>
                <a:spcPts val="1600"/>
              </a:spcBef>
              <a:spcAft>
                <a:spcPts val="0"/>
              </a:spcAft>
              <a:buClr>
                <a:srgbClr val="FFFFFF"/>
              </a:buClr>
              <a:buSzPts val="1800"/>
              <a:buChar char="■"/>
              <a:defRPr sz="1800">
                <a:solidFill>
                  <a:srgbClr val="FFFFFF"/>
                </a:solidFill>
              </a:defRPr>
            </a:lvl3pPr>
            <a:lvl4pPr marL="1828800" lvl="3" indent="-342900" algn="l" rtl="0">
              <a:lnSpc>
                <a:spcPct val="115000"/>
              </a:lnSpc>
              <a:spcBef>
                <a:spcPts val="1600"/>
              </a:spcBef>
              <a:spcAft>
                <a:spcPts val="0"/>
              </a:spcAft>
              <a:buClr>
                <a:srgbClr val="FFFFFF"/>
              </a:buClr>
              <a:buSzPts val="1800"/>
              <a:buChar char="●"/>
              <a:defRPr sz="1800">
                <a:solidFill>
                  <a:srgbClr val="FFFFFF"/>
                </a:solidFill>
              </a:defRPr>
            </a:lvl4pPr>
            <a:lvl5pPr marL="2286000" lvl="4" indent="-342900" algn="l" rtl="0">
              <a:lnSpc>
                <a:spcPct val="115000"/>
              </a:lnSpc>
              <a:spcBef>
                <a:spcPts val="1600"/>
              </a:spcBef>
              <a:spcAft>
                <a:spcPts val="0"/>
              </a:spcAft>
              <a:buClr>
                <a:srgbClr val="FFFFFF"/>
              </a:buClr>
              <a:buSzPts val="1800"/>
              <a:buChar char="○"/>
              <a:defRPr sz="1800">
                <a:solidFill>
                  <a:srgbClr val="FFFFFF"/>
                </a:solidFill>
              </a:defRPr>
            </a:lvl5pPr>
            <a:lvl6pPr marL="2743200" lvl="5" indent="-342900" algn="l" rtl="0">
              <a:lnSpc>
                <a:spcPct val="115000"/>
              </a:lnSpc>
              <a:spcBef>
                <a:spcPts val="1600"/>
              </a:spcBef>
              <a:spcAft>
                <a:spcPts val="0"/>
              </a:spcAft>
              <a:buClr>
                <a:srgbClr val="FFFFFF"/>
              </a:buClr>
              <a:buSzPts val="1800"/>
              <a:buChar char="■"/>
              <a:defRPr sz="1800">
                <a:solidFill>
                  <a:srgbClr val="FFFFFF"/>
                </a:solidFill>
              </a:defRPr>
            </a:lvl6pPr>
            <a:lvl7pPr marL="3200400" lvl="6" indent="-342900" algn="l" rtl="0">
              <a:lnSpc>
                <a:spcPct val="115000"/>
              </a:lnSpc>
              <a:spcBef>
                <a:spcPts val="1600"/>
              </a:spcBef>
              <a:spcAft>
                <a:spcPts val="0"/>
              </a:spcAft>
              <a:buClr>
                <a:srgbClr val="FFFFFF"/>
              </a:buClr>
              <a:buSzPts val="1800"/>
              <a:buChar char="●"/>
              <a:defRPr sz="1800">
                <a:solidFill>
                  <a:srgbClr val="FFFFFF"/>
                </a:solidFill>
              </a:defRPr>
            </a:lvl7pPr>
            <a:lvl8pPr marL="3657600" lvl="7" indent="-342900" algn="l" rtl="0">
              <a:lnSpc>
                <a:spcPct val="115000"/>
              </a:lnSpc>
              <a:spcBef>
                <a:spcPts val="1600"/>
              </a:spcBef>
              <a:spcAft>
                <a:spcPts val="0"/>
              </a:spcAft>
              <a:buClr>
                <a:srgbClr val="FFFFFF"/>
              </a:buClr>
              <a:buSzPts val="1800"/>
              <a:buChar char="○"/>
              <a:defRPr sz="1800">
                <a:solidFill>
                  <a:srgbClr val="FFFFFF"/>
                </a:solidFill>
              </a:defRPr>
            </a:lvl8pPr>
            <a:lvl9pPr marL="4114800" lvl="8" indent="-342900" algn="l" rtl="0">
              <a:lnSpc>
                <a:spcPct val="115000"/>
              </a:lnSpc>
              <a:spcBef>
                <a:spcPts val="1600"/>
              </a:spcBef>
              <a:spcAft>
                <a:spcPts val="1600"/>
              </a:spcAft>
              <a:buClr>
                <a:srgbClr val="FFFFFF"/>
              </a:buClr>
              <a:buSzPts val="1800"/>
              <a:buChar char="■"/>
              <a:defRPr sz="1800">
                <a:solidFill>
                  <a:srgbClr val="FFFFFF"/>
                </a:solidFill>
              </a:defRPr>
            </a:lvl9pPr>
          </a:lstStyle>
          <a:p>
            <a:endParaRPr/>
          </a:p>
        </p:txBody>
      </p:sp>
      <p:sp>
        <p:nvSpPr>
          <p:cNvPr id="131" name="Google Shape;13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1C304A"/>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34" name="Google Shape;134;p19"/>
          <p:cNvSpPr txBox="1">
            <a:spLocks noGrp="1"/>
          </p:cNvSpPr>
          <p:nvPr>
            <p:ph type="body" idx="1"/>
          </p:nvPr>
        </p:nvSpPr>
        <p:spPr>
          <a:xfrm>
            <a:off x="457198" y="2024959"/>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35" name="Google Shape;135;p19"/>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36" name="Google Shape;136;p19"/>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37" name="Google Shape;137;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138"/>
        <p:cNvGrpSpPr/>
        <p:nvPr/>
      </p:nvGrpSpPr>
      <p:grpSpPr>
        <a:xfrm>
          <a:off x="0" y="0"/>
          <a:ext cx="0" cy="0"/>
          <a:chOff x="0" y="0"/>
          <a:chExt cx="0" cy="0"/>
        </a:xfrm>
      </p:grpSpPr>
      <p:sp>
        <p:nvSpPr>
          <p:cNvPr id="139" name="Google Shape;139;p20"/>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40" name="Google Shape;140;p20"/>
          <p:cNvSpPr txBox="1">
            <a:spLocks noGrp="1"/>
          </p:cNvSpPr>
          <p:nvPr>
            <p:ph type="body" idx="1"/>
          </p:nvPr>
        </p:nvSpPr>
        <p:spPr>
          <a:xfrm>
            <a:off x="45719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41" name="Google Shape;141;p20"/>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42" name="Google Shape;142;p20"/>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43" name="Google Shape;14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dark">
  <p:cSld name="CUSTOM_6">
    <p:bg>
      <p:bgPr>
        <a:solidFill>
          <a:srgbClr val="1C304A"/>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1pPr>
            <a:lvl2pPr marL="914400" lvl="1"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2pPr>
            <a:lvl3pPr marL="1371600" lvl="2"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3pPr>
            <a:lvl4pPr marL="1828800" lvl="3"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4pPr>
            <a:lvl5pPr marL="2286000" lvl="4"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5pPr>
            <a:lvl6pPr marL="2743200" lvl="5"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6pPr>
            <a:lvl7pPr marL="3200400" lvl="6"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7pPr>
            <a:lvl8pPr marL="3657600" lvl="7"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8pPr>
            <a:lvl9pPr marL="4114800" lvl="8" indent="-342900" rtl="0">
              <a:spcBef>
                <a:spcPts val="1000"/>
              </a:spcBef>
              <a:spcAft>
                <a:spcPts val="100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9pPr>
          </a:lstStyle>
          <a:p>
            <a:endParaRPr/>
          </a:p>
        </p:txBody>
      </p:sp>
      <p:sp>
        <p:nvSpPr>
          <p:cNvPr id="17" name="Google Shape;17;p3"/>
          <p:cNvSpPr txBox="1">
            <a:spLocks noGrp="1"/>
          </p:cNvSpPr>
          <p:nvPr>
            <p:ph type="title"/>
          </p:nvPr>
        </p:nvSpPr>
        <p:spPr>
          <a:xfrm>
            <a:off x="457200" y="457198"/>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00CFFF"/>
                </a:solidFill>
              </a:defRPr>
            </a:lvl1pPr>
            <a:lvl2pPr lvl="1" rtl="0">
              <a:spcBef>
                <a:spcPts val="0"/>
              </a:spcBef>
              <a:spcAft>
                <a:spcPts val="0"/>
              </a:spcAft>
              <a:buNone/>
              <a:defRPr>
                <a:solidFill>
                  <a:srgbClr val="00CFFF"/>
                </a:solidFill>
              </a:defRPr>
            </a:lvl2pPr>
            <a:lvl3pPr lvl="2" rtl="0">
              <a:spcBef>
                <a:spcPts val="0"/>
              </a:spcBef>
              <a:spcAft>
                <a:spcPts val="0"/>
              </a:spcAft>
              <a:buNone/>
              <a:defRPr>
                <a:solidFill>
                  <a:srgbClr val="00CFFF"/>
                </a:solidFill>
              </a:defRPr>
            </a:lvl3pPr>
            <a:lvl4pPr lvl="3" rtl="0">
              <a:spcBef>
                <a:spcPts val="0"/>
              </a:spcBef>
              <a:spcAft>
                <a:spcPts val="0"/>
              </a:spcAft>
              <a:buNone/>
              <a:defRPr>
                <a:solidFill>
                  <a:srgbClr val="00CFFF"/>
                </a:solidFill>
              </a:defRPr>
            </a:lvl4pPr>
            <a:lvl5pPr lvl="4" rtl="0">
              <a:spcBef>
                <a:spcPts val="0"/>
              </a:spcBef>
              <a:spcAft>
                <a:spcPts val="0"/>
              </a:spcAft>
              <a:buNone/>
              <a:defRPr>
                <a:solidFill>
                  <a:srgbClr val="00CFFF"/>
                </a:solidFill>
              </a:defRPr>
            </a:lvl5pPr>
            <a:lvl6pPr lvl="5" rtl="0">
              <a:spcBef>
                <a:spcPts val="0"/>
              </a:spcBef>
              <a:spcAft>
                <a:spcPts val="0"/>
              </a:spcAft>
              <a:buNone/>
              <a:defRPr>
                <a:solidFill>
                  <a:srgbClr val="00CFFF"/>
                </a:solidFill>
              </a:defRPr>
            </a:lvl6pPr>
            <a:lvl7pPr lvl="6" rtl="0">
              <a:spcBef>
                <a:spcPts val="0"/>
              </a:spcBef>
              <a:spcAft>
                <a:spcPts val="0"/>
              </a:spcAft>
              <a:buNone/>
              <a:defRPr>
                <a:solidFill>
                  <a:srgbClr val="00CFFF"/>
                </a:solidFill>
              </a:defRPr>
            </a:lvl7pPr>
            <a:lvl8pPr lvl="7" rtl="0">
              <a:spcBef>
                <a:spcPts val="0"/>
              </a:spcBef>
              <a:spcAft>
                <a:spcPts val="0"/>
              </a:spcAft>
              <a:buNone/>
              <a:defRPr>
                <a:solidFill>
                  <a:srgbClr val="00CFFF"/>
                </a:solidFill>
              </a:defRPr>
            </a:lvl8pPr>
            <a:lvl9pPr lvl="8" rtl="0">
              <a:spcBef>
                <a:spcPts val="0"/>
              </a:spcBef>
              <a:spcAft>
                <a:spcPts val="0"/>
              </a:spcAft>
              <a:buNone/>
              <a:defRPr>
                <a:solidFill>
                  <a:srgbClr val="00CFFF"/>
                </a:solidFill>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144"/>
        <p:cNvGrpSpPr/>
        <p:nvPr/>
      </p:nvGrpSpPr>
      <p:grpSpPr>
        <a:xfrm>
          <a:off x="0" y="0"/>
          <a:ext cx="0" cy="0"/>
          <a:chOff x="0" y="0"/>
          <a:chExt cx="0" cy="0"/>
        </a:xfrm>
      </p:grpSpPr>
      <p:sp>
        <p:nvSpPr>
          <p:cNvPr id="145" name="Google Shape;145;p21"/>
          <p:cNvSpPr txBox="1">
            <a:spLocks noGrp="1"/>
          </p:cNvSpPr>
          <p:nvPr>
            <p:ph type="subTitle" idx="1"/>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46" name="Google Shape;146;p21"/>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47" name="Google Shape;14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 title and 1 column light">
  <p:cSld name="CUSTOM_5">
    <p:spTree>
      <p:nvGrpSpPr>
        <p:cNvPr id="1" name="Shape 148"/>
        <p:cNvGrpSpPr/>
        <p:nvPr/>
      </p:nvGrpSpPr>
      <p:grpSpPr>
        <a:xfrm>
          <a:off x="0" y="0"/>
          <a:ext cx="0" cy="0"/>
          <a:chOff x="0" y="0"/>
          <a:chExt cx="0" cy="0"/>
        </a:xfrm>
      </p:grpSpPr>
      <p:sp>
        <p:nvSpPr>
          <p:cNvPr id="149" name="Google Shape;149;p22"/>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151" name="Google Shape;151;p22"/>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2" name="Google Shape;152;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153"/>
        <p:cNvGrpSpPr/>
        <p:nvPr/>
      </p:nvGrpSpPr>
      <p:grpSpPr>
        <a:xfrm>
          <a:off x="0" y="0"/>
          <a:ext cx="0" cy="0"/>
          <a:chOff x="0" y="0"/>
          <a:chExt cx="0" cy="0"/>
        </a:xfrm>
      </p:grpSpPr>
      <p:pic>
        <p:nvPicPr>
          <p:cNvPr id="154" name="Google Shape;154;p23"/>
          <p:cNvPicPr preferRelativeResize="0"/>
          <p:nvPr/>
        </p:nvPicPr>
        <p:blipFill rotWithShape="1">
          <a:blip r:embed="rId2">
            <a:alphaModFix/>
          </a:blip>
          <a:srcRect l="47427" t="6909" r="11416" b="30901"/>
          <a:stretch/>
        </p:blipFill>
        <p:spPr>
          <a:xfrm>
            <a:off x="4572000" y="-42840"/>
            <a:ext cx="4619100" cy="5235000"/>
          </a:xfrm>
          <a:prstGeom prst="rect">
            <a:avLst/>
          </a:prstGeom>
          <a:noFill/>
          <a:ln>
            <a:noFill/>
          </a:ln>
        </p:spPr>
      </p:pic>
      <p:sp>
        <p:nvSpPr>
          <p:cNvPr id="155" name="Google Shape;155;p23"/>
          <p:cNvSpPr/>
          <p:nvPr/>
        </p:nvSpPr>
        <p:spPr>
          <a:xfrm>
            <a:off x="-471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3"/>
          <p:cNvSpPr txBox="1">
            <a:spLocks noGrp="1"/>
          </p:cNvSpPr>
          <p:nvPr>
            <p:ph type="ctrTitle"/>
          </p:nvPr>
        </p:nvSpPr>
        <p:spPr>
          <a:xfrm>
            <a:off x="457198" y="704088"/>
            <a:ext cx="37308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57" name="Google Shape;157;p23"/>
          <p:cNvSpPr txBox="1">
            <a:spLocks noGrp="1"/>
          </p:cNvSpPr>
          <p:nvPr>
            <p:ph type="body" idx="1"/>
          </p:nvPr>
        </p:nvSpPr>
        <p:spPr>
          <a:xfrm>
            <a:off x="457198" y="1709928"/>
            <a:ext cx="3383400" cy="2637600"/>
          </a:xfrm>
          <a:prstGeom prst="rect">
            <a:avLst/>
          </a:prstGeom>
          <a:noFill/>
          <a:ln>
            <a:noFill/>
          </a:ln>
        </p:spPr>
        <p:txBody>
          <a:bodyPr spcFirstLastPara="1" wrap="square" lIns="0" tIns="0" rIns="0" bIns="0" anchor="t" anchorCtr="0">
            <a:noAutofit/>
          </a:bodyPr>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000"/>
              </a:spcBef>
              <a:spcAft>
                <a:spcPts val="0"/>
              </a:spcAft>
              <a:buClr>
                <a:srgbClr val="FFFFFF"/>
              </a:buClr>
              <a:buSzPts val="1200"/>
              <a:buChar char="○"/>
              <a:defRPr sz="1200">
                <a:solidFill>
                  <a:srgbClr val="FFFFFF"/>
                </a:solidFill>
              </a:defRPr>
            </a:lvl2pPr>
            <a:lvl3pPr marL="1371600" lvl="2" indent="-304800" algn="l" rtl="0">
              <a:lnSpc>
                <a:spcPct val="115000"/>
              </a:lnSpc>
              <a:spcBef>
                <a:spcPts val="1000"/>
              </a:spcBef>
              <a:spcAft>
                <a:spcPts val="0"/>
              </a:spcAft>
              <a:buClr>
                <a:srgbClr val="FFFFFF"/>
              </a:buClr>
              <a:buSzPts val="1200"/>
              <a:buChar char="■"/>
              <a:defRPr sz="1200">
                <a:solidFill>
                  <a:srgbClr val="FFFFFF"/>
                </a:solidFill>
              </a:defRPr>
            </a:lvl3pPr>
            <a:lvl4pPr marL="1828800" lvl="3" indent="-304800" algn="l" rtl="0">
              <a:lnSpc>
                <a:spcPct val="115000"/>
              </a:lnSpc>
              <a:spcBef>
                <a:spcPts val="1000"/>
              </a:spcBef>
              <a:spcAft>
                <a:spcPts val="0"/>
              </a:spcAft>
              <a:buClr>
                <a:srgbClr val="FFFFFF"/>
              </a:buClr>
              <a:buSzPts val="1200"/>
              <a:buChar char="●"/>
              <a:defRPr sz="1200">
                <a:solidFill>
                  <a:srgbClr val="FFFFFF"/>
                </a:solidFill>
              </a:defRPr>
            </a:lvl4pPr>
            <a:lvl5pPr marL="2286000" lvl="4" indent="-304800" algn="l" rtl="0">
              <a:lnSpc>
                <a:spcPct val="115000"/>
              </a:lnSpc>
              <a:spcBef>
                <a:spcPts val="1000"/>
              </a:spcBef>
              <a:spcAft>
                <a:spcPts val="0"/>
              </a:spcAft>
              <a:buClr>
                <a:srgbClr val="FFFFFF"/>
              </a:buClr>
              <a:buSzPts val="1200"/>
              <a:buChar char="○"/>
              <a:defRPr sz="1200">
                <a:solidFill>
                  <a:srgbClr val="FFFFFF"/>
                </a:solidFill>
              </a:defRPr>
            </a:lvl5pPr>
            <a:lvl6pPr marL="2743200" lvl="5" indent="-304800" algn="l" rtl="0">
              <a:lnSpc>
                <a:spcPct val="115000"/>
              </a:lnSpc>
              <a:spcBef>
                <a:spcPts val="1000"/>
              </a:spcBef>
              <a:spcAft>
                <a:spcPts val="0"/>
              </a:spcAft>
              <a:buClr>
                <a:srgbClr val="FFFFFF"/>
              </a:buClr>
              <a:buSzPts val="1200"/>
              <a:buChar char="■"/>
              <a:defRPr sz="1200">
                <a:solidFill>
                  <a:srgbClr val="FFFFFF"/>
                </a:solidFill>
              </a:defRPr>
            </a:lvl6pPr>
            <a:lvl7pPr marL="3200400" lvl="6" indent="-304800" algn="l" rtl="0">
              <a:lnSpc>
                <a:spcPct val="115000"/>
              </a:lnSpc>
              <a:spcBef>
                <a:spcPts val="1000"/>
              </a:spcBef>
              <a:spcAft>
                <a:spcPts val="0"/>
              </a:spcAft>
              <a:buClr>
                <a:srgbClr val="FFFFFF"/>
              </a:buClr>
              <a:buSzPts val="1200"/>
              <a:buChar char="●"/>
              <a:defRPr sz="1200">
                <a:solidFill>
                  <a:srgbClr val="FFFFFF"/>
                </a:solidFill>
              </a:defRPr>
            </a:lvl7pPr>
            <a:lvl8pPr marL="3657600" lvl="7" indent="-304800" algn="l" rtl="0">
              <a:lnSpc>
                <a:spcPct val="115000"/>
              </a:lnSpc>
              <a:spcBef>
                <a:spcPts val="1000"/>
              </a:spcBef>
              <a:spcAft>
                <a:spcPts val="0"/>
              </a:spcAft>
              <a:buClr>
                <a:srgbClr val="FFFFFF"/>
              </a:buClr>
              <a:buSzPts val="1200"/>
              <a:buChar char="○"/>
              <a:defRPr sz="1200">
                <a:solidFill>
                  <a:srgbClr val="FFFFFF"/>
                </a:solidFill>
              </a:defRPr>
            </a:lvl8pPr>
            <a:lvl9pPr marL="4114800" lvl="8" indent="-304800" algn="l" rtl="0">
              <a:lnSpc>
                <a:spcPct val="115000"/>
              </a:lnSpc>
              <a:spcBef>
                <a:spcPts val="1000"/>
              </a:spcBef>
              <a:spcAft>
                <a:spcPts val="1000"/>
              </a:spcAft>
              <a:buClr>
                <a:srgbClr val="FFFFFF"/>
              </a:buClr>
              <a:buSzPts val="1200"/>
              <a:buChar char="■"/>
              <a:defRPr sz="1200">
                <a:solidFill>
                  <a:srgbClr val="FFFFFF"/>
                </a:solidFill>
              </a:defRPr>
            </a:lvl9pPr>
          </a:lstStyle>
          <a:p>
            <a:endParaRPr/>
          </a:p>
        </p:txBody>
      </p:sp>
      <p:sp>
        <p:nvSpPr>
          <p:cNvPr id="158" name="Google Shape;158;p23"/>
          <p:cNvSpPr txBox="1">
            <a:spLocks noGrp="1"/>
          </p:cNvSpPr>
          <p:nvPr>
            <p:ph type="subTitle" idx="2"/>
          </p:nvPr>
        </p:nvSpPr>
        <p:spPr>
          <a:xfrm>
            <a:off x="457198" y="384048"/>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59" name="Google Shape;159;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160"/>
        <p:cNvGrpSpPr/>
        <p:nvPr/>
      </p:nvGrpSpPr>
      <p:grpSpPr>
        <a:xfrm>
          <a:off x="0" y="0"/>
          <a:ext cx="0" cy="0"/>
          <a:chOff x="0" y="0"/>
          <a:chExt cx="0" cy="0"/>
        </a:xfrm>
      </p:grpSpPr>
      <p:sp>
        <p:nvSpPr>
          <p:cNvPr id="161" name="Google Shape;161;p24"/>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4"/>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63" name="Google Shape;163;p24"/>
          <p:cNvSpPr txBox="1">
            <a:spLocks noGrp="1"/>
          </p:cNvSpPr>
          <p:nvPr>
            <p:ph type="body" idx="1"/>
          </p:nvPr>
        </p:nvSpPr>
        <p:spPr>
          <a:xfrm>
            <a:off x="457198" y="2020824"/>
            <a:ext cx="33834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64" name="Google Shape;164;p24"/>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65" name="Google Shape;16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1C304A"/>
        </a:solidFill>
        <a:effectLst/>
      </p:bgPr>
    </p:bg>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457198" y="530352"/>
            <a:ext cx="7488900" cy="2679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68" name="Google Shape;168;p25"/>
          <p:cNvSpPr txBox="1">
            <a:spLocks noGrp="1"/>
          </p:cNvSpPr>
          <p:nvPr>
            <p:ph type="body" idx="1"/>
          </p:nvPr>
        </p:nvSpPr>
        <p:spPr>
          <a:xfrm>
            <a:off x="457198" y="3585136"/>
            <a:ext cx="2258100" cy="1332600"/>
          </a:xfrm>
          <a:prstGeom prst="rect">
            <a:avLst/>
          </a:prstGeom>
          <a:noFill/>
          <a:ln>
            <a:noFill/>
          </a:ln>
        </p:spPr>
        <p:txBody>
          <a:bodyPr spcFirstLastPara="1" wrap="square" lIns="0" tIns="0" rIns="0" bIns="0" anchor="t" anchorCtr="0">
            <a:noAutofit/>
          </a:bodyPr>
          <a:lstStyle>
            <a:lvl1pPr marL="457200" lvl="0" indent="-292100" algn="l" rtl="0">
              <a:lnSpc>
                <a:spcPct val="115000"/>
              </a:lnSpc>
              <a:spcBef>
                <a:spcPts val="0"/>
              </a:spcBef>
              <a:spcAft>
                <a:spcPts val="0"/>
              </a:spcAft>
              <a:buClr>
                <a:srgbClr val="FFFFFF"/>
              </a:buClr>
              <a:buSzPts val="1000"/>
              <a:buChar char="●"/>
              <a:defRPr sz="1000">
                <a:solidFill>
                  <a:srgbClr val="FFFFFF"/>
                </a:solidFill>
              </a:defRPr>
            </a:lvl1pPr>
            <a:lvl2pPr marL="914400" lvl="1" indent="-292100" algn="l" rtl="0">
              <a:lnSpc>
                <a:spcPct val="115000"/>
              </a:lnSpc>
              <a:spcBef>
                <a:spcPts val="1600"/>
              </a:spcBef>
              <a:spcAft>
                <a:spcPts val="0"/>
              </a:spcAft>
              <a:buClr>
                <a:srgbClr val="FFFFFF"/>
              </a:buClr>
              <a:buSzPts val="1000"/>
              <a:buChar char="○"/>
              <a:defRPr sz="1000">
                <a:solidFill>
                  <a:srgbClr val="FFFFFF"/>
                </a:solidFill>
              </a:defRPr>
            </a:lvl2pPr>
            <a:lvl3pPr marL="1371600" lvl="2" indent="-292100" algn="l" rtl="0">
              <a:lnSpc>
                <a:spcPct val="115000"/>
              </a:lnSpc>
              <a:spcBef>
                <a:spcPts val="1600"/>
              </a:spcBef>
              <a:spcAft>
                <a:spcPts val="0"/>
              </a:spcAft>
              <a:buClr>
                <a:srgbClr val="FFFFFF"/>
              </a:buClr>
              <a:buSzPts val="1000"/>
              <a:buChar char="■"/>
              <a:defRPr sz="1000">
                <a:solidFill>
                  <a:srgbClr val="FFFFFF"/>
                </a:solidFill>
              </a:defRPr>
            </a:lvl3pPr>
            <a:lvl4pPr marL="1828800" lvl="3" indent="-292100" algn="l" rtl="0">
              <a:lnSpc>
                <a:spcPct val="115000"/>
              </a:lnSpc>
              <a:spcBef>
                <a:spcPts val="1600"/>
              </a:spcBef>
              <a:spcAft>
                <a:spcPts val="0"/>
              </a:spcAft>
              <a:buClr>
                <a:srgbClr val="FFFFFF"/>
              </a:buClr>
              <a:buSzPts val="1000"/>
              <a:buChar char="●"/>
              <a:defRPr sz="1000">
                <a:solidFill>
                  <a:srgbClr val="FFFFFF"/>
                </a:solidFill>
              </a:defRPr>
            </a:lvl4pPr>
            <a:lvl5pPr marL="2286000" lvl="4" indent="-292100" algn="l" rtl="0">
              <a:lnSpc>
                <a:spcPct val="115000"/>
              </a:lnSpc>
              <a:spcBef>
                <a:spcPts val="1600"/>
              </a:spcBef>
              <a:spcAft>
                <a:spcPts val="0"/>
              </a:spcAft>
              <a:buClr>
                <a:srgbClr val="FFFFFF"/>
              </a:buClr>
              <a:buSzPts val="1000"/>
              <a:buChar char="○"/>
              <a:defRPr>
                <a:solidFill>
                  <a:srgbClr val="FFFFFF"/>
                </a:solidFill>
              </a:defRPr>
            </a:lvl5pPr>
            <a:lvl6pPr marL="2743200" lvl="5" indent="-292100" algn="l" rtl="0">
              <a:lnSpc>
                <a:spcPct val="115000"/>
              </a:lnSpc>
              <a:spcBef>
                <a:spcPts val="1600"/>
              </a:spcBef>
              <a:spcAft>
                <a:spcPts val="0"/>
              </a:spcAft>
              <a:buClr>
                <a:srgbClr val="FFFFFF"/>
              </a:buClr>
              <a:buSzPts val="1000"/>
              <a:buChar char="■"/>
              <a:defRPr sz="1000">
                <a:solidFill>
                  <a:srgbClr val="FFFFFF"/>
                </a:solidFill>
              </a:defRPr>
            </a:lvl6pPr>
            <a:lvl7pPr marL="3200400" lvl="6" indent="-292100" algn="l" rtl="0">
              <a:lnSpc>
                <a:spcPct val="115000"/>
              </a:lnSpc>
              <a:spcBef>
                <a:spcPts val="1600"/>
              </a:spcBef>
              <a:spcAft>
                <a:spcPts val="0"/>
              </a:spcAft>
              <a:buClr>
                <a:srgbClr val="FFFFFF"/>
              </a:buClr>
              <a:buSzPts val="1000"/>
              <a:buChar char="●"/>
              <a:defRPr sz="1000">
                <a:solidFill>
                  <a:srgbClr val="FFFFFF"/>
                </a:solidFill>
              </a:defRPr>
            </a:lvl7pPr>
            <a:lvl8pPr marL="3657600" lvl="7" indent="-292100" algn="l" rtl="0">
              <a:lnSpc>
                <a:spcPct val="115000"/>
              </a:lnSpc>
              <a:spcBef>
                <a:spcPts val="1600"/>
              </a:spcBef>
              <a:spcAft>
                <a:spcPts val="0"/>
              </a:spcAft>
              <a:buClr>
                <a:srgbClr val="FFFFFF"/>
              </a:buClr>
              <a:buSzPts val="1000"/>
              <a:buChar char="○"/>
              <a:defRPr sz="1000">
                <a:solidFill>
                  <a:srgbClr val="FFFFFF"/>
                </a:solidFill>
              </a:defRPr>
            </a:lvl8pPr>
            <a:lvl9pPr marL="4114800" lvl="8" indent="-292100" algn="l" rtl="0">
              <a:lnSpc>
                <a:spcPct val="115000"/>
              </a:lnSpc>
              <a:spcBef>
                <a:spcPts val="1600"/>
              </a:spcBef>
              <a:spcAft>
                <a:spcPts val="1600"/>
              </a:spcAft>
              <a:buClr>
                <a:srgbClr val="FFFFFF"/>
              </a:buClr>
              <a:buSzPts val="1000"/>
              <a:buChar char="■"/>
              <a:defRPr sz="1000">
                <a:solidFill>
                  <a:srgbClr val="FFFFFF"/>
                </a:solidFill>
              </a:defRPr>
            </a:lvl9pPr>
          </a:lstStyle>
          <a:p>
            <a:endParaRPr/>
          </a:p>
        </p:txBody>
      </p:sp>
      <p:sp>
        <p:nvSpPr>
          <p:cNvPr id="169" name="Google Shape;1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ctrTitle"/>
          </p:nvPr>
        </p:nvSpPr>
        <p:spPr>
          <a:xfrm>
            <a:off x="457198" y="843602"/>
            <a:ext cx="7470600" cy="3456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72" name="Google Shape;172;p26"/>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73" name="Google Shape;17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174"/>
        <p:cNvGrpSpPr/>
        <p:nvPr/>
      </p:nvGrpSpPr>
      <p:grpSpPr>
        <a:xfrm>
          <a:off x="0" y="0"/>
          <a:ext cx="0" cy="0"/>
          <a:chOff x="0" y="0"/>
          <a:chExt cx="0" cy="0"/>
        </a:xfrm>
      </p:grpSpPr>
      <p:sp>
        <p:nvSpPr>
          <p:cNvPr id="175" name="Google Shape;175;p27"/>
          <p:cNvSpPr txBox="1">
            <a:spLocks noGrp="1"/>
          </p:cNvSpPr>
          <p:nvPr>
            <p:ph type="ctrTitle"/>
          </p:nvPr>
        </p:nvSpPr>
        <p:spPr>
          <a:xfrm>
            <a:off x="457198" y="1311402"/>
            <a:ext cx="7470600" cy="2304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176" name="Google Shape;17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alf Image - Light 1">
  <p:cSld name="SECTION_TITLE_AND_DESCRIPTION_1_2_1">
    <p:spTree>
      <p:nvGrpSpPr>
        <p:cNvPr id="1" name="Shape 177"/>
        <p:cNvGrpSpPr/>
        <p:nvPr/>
      </p:nvGrpSpPr>
      <p:grpSpPr>
        <a:xfrm>
          <a:off x="0" y="0"/>
          <a:ext cx="0" cy="0"/>
          <a:chOff x="0" y="0"/>
          <a:chExt cx="0" cy="0"/>
        </a:xfrm>
      </p:grpSpPr>
      <p:sp>
        <p:nvSpPr>
          <p:cNvPr id="178" name="Google Shape;178;p28"/>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txBox="1">
            <a:spLocks noGrp="1"/>
          </p:cNvSpPr>
          <p:nvPr>
            <p:ph type="body" idx="1"/>
          </p:nvPr>
        </p:nvSpPr>
        <p:spPr>
          <a:xfrm>
            <a:off x="463825" y="2020824"/>
            <a:ext cx="3104700" cy="2637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000"/>
              </a:spcAft>
              <a:buSzPts val="1800"/>
              <a:buChar char="■"/>
              <a:defRPr/>
            </a:lvl9pPr>
          </a:lstStyle>
          <a:p>
            <a:endParaRPr/>
          </a:p>
        </p:txBody>
      </p:sp>
      <p:sp>
        <p:nvSpPr>
          <p:cNvPr id="180" name="Google Shape;180;p28"/>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81" name="Google Shape;181;p28"/>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82" name="Google Shape;182;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8F Icons">
  <p:cSld name="SECTION_TITLE_AND_DESCRIPTION_1_2_1_1">
    <p:spTree>
      <p:nvGrpSpPr>
        <p:cNvPr id="1" name="Shape 183"/>
        <p:cNvGrpSpPr/>
        <p:nvPr/>
      </p:nvGrpSpPr>
      <p:grpSpPr>
        <a:xfrm>
          <a:off x="0" y="0"/>
          <a:ext cx="0" cy="0"/>
          <a:chOff x="0" y="0"/>
          <a:chExt cx="0" cy="0"/>
        </a:xfrm>
      </p:grpSpPr>
      <p:sp>
        <p:nvSpPr>
          <p:cNvPr id="184" name="Google Shape;184;p29"/>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29"/>
          <p:cNvPicPr preferRelativeResize="0"/>
          <p:nvPr/>
        </p:nvPicPr>
        <p:blipFill>
          <a:blip r:embed="rId2">
            <a:alphaModFix/>
          </a:blip>
          <a:stretch>
            <a:fillRect/>
          </a:stretch>
        </p:blipFill>
        <p:spPr>
          <a:xfrm>
            <a:off x="5401048" y="829041"/>
            <a:ext cx="457200" cy="401052"/>
          </a:xfrm>
          <a:prstGeom prst="rect">
            <a:avLst/>
          </a:prstGeom>
          <a:noFill/>
          <a:ln>
            <a:noFill/>
          </a:ln>
        </p:spPr>
      </p:pic>
      <p:pic>
        <p:nvPicPr>
          <p:cNvPr id="186" name="Google Shape;186;p29"/>
          <p:cNvPicPr preferRelativeResize="0"/>
          <p:nvPr/>
        </p:nvPicPr>
        <p:blipFill>
          <a:blip r:embed="rId3">
            <a:alphaModFix/>
          </a:blip>
          <a:stretch>
            <a:fillRect/>
          </a:stretch>
        </p:blipFill>
        <p:spPr>
          <a:xfrm>
            <a:off x="7915195" y="1554430"/>
            <a:ext cx="434016" cy="457200"/>
          </a:xfrm>
          <a:prstGeom prst="rect">
            <a:avLst/>
          </a:prstGeom>
          <a:noFill/>
          <a:ln>
            <a:noFill/>
          </a:ln>
        </p:spPr>
      </p:pic>
      <p:pic>
        <p:nvPicPr>
          <p:cNvPr id="187" name="Google Shape;187;p29"/>
          <p:cNvPicPr preferRelativeResize="0"/>
          <p:nvPr/>
        </p:nvPicPr>
        <p:blipFill>
          <a:blip r:embed="rId4">
            <a:alphaModFix/>
          </a:blip>
          <a:stretch>
            <a:fillRect/>
          </a:stretch>
        </p:blipFill>
        <p:spPr>
          <a:xfrm>
            <a:off x="6099215" y="2930220"/>
            <a:ext cx="411480" cy="390906"/>
          </a:xfrm>
          <a:prstGeom prst="rect">
            <a:avLst/>
          </a:prstGeom>
          <a:noFill/>
          <a:ln>
            <a:noFill/>
          </a:ln>
        </p:spPr>
      </p:pic>
      <p:pic>
        <p:nvPicPr>
          <p:cNvPr id="188" name="Google Shape;188;p29"/>
          <p:cNvPicPr preferRelativeResize="0"/>
          <p:nvPr/>
        </p:nvPicPr>
        <p:blipFill>
          <a:blip r:embed="rId5">
            <a:alphaModFix/>
          </a:blip>
          <a:stretch>
            <a:fillRect/>
          </a:stretch>
        </p:blipFill>
        <p:spPr>
          <a:xfrm>
            <a:off x="7710419" y="3625178"/>
            <a:ext cx="381199" cy="457200"/>
          </a:xfrm>
          <a:prstGeom prst="rect">
            <a:avLst/>
          </a:prstGeom>
          <a:noFill/>
          <a:ln>
            <a:noFill/>
          </a:ln>
        </p:spPr>
      </p:pic>
      <p:pic>
        <p:nvPicPr>
          <p:cNvPr id="189" name="Google Shape;189;p29"/>
          <p:cNvPicPr preferRelativeResize="0"/>
          <p:nvPr/>
        </p:nvPicPr>
        <p:blipFill>
          <a:blip r:embed="rId6">
            <a:alphaModFix/>
          </a:blip>
          <a:stretch>
            <a:fillRect/>
          </a:stretch>
        </p:blipFill>
        <p:spPr>
          <a:xfrm>
            <a:off x="8522444" y="2291125"/>
            <a:ext cx="507624" cy="411480"/>
          </a:xfrm>
          <a:prstGeom prst="rect">
            <a:avLst/>
          </a:prstGeom>
          <a:noFill/>
          <a:ln>
            <a:noFill/>
          </a:ln>
        </p:spPr>
      </p:pic>
      <p:pic>
        <p:nvPicPr>
          <p:cNvPr id="190" name="Google Shape;190;p29"/>
          <p:cNvPicPr preferRelativeResize="0"/>
          <p:nvPr/>
        </p:nvPicPr>
        <p:blipFill>
          <a:blip r:embed="rId7">
            <a:alphaModFix/>
          </a:blip>
          <a:stretch>
            <a:fillRect/>
          </a:stretch>
        </p:blipFill>
        <p:spPr>
          <a:xfrm>
            <a:off x="8584078" y="133454"/>
            <a:ext cx="392681" cy="457200"/>
          </a:xfrm>
          <a:prstGeom prst="rect">
            <a:avLst/>
          </a:prstGeom>
          <a:noFill/>
          <a:ln>
            <a:noFill/>
          </a:ln>
        </p:spPr>
      </p:pic>
      <p:pic>
        <p:nvPicPr>
          <p:cNvPr id="191" name="Google Shape;191;p29"/>
          <p:cNvPicPr preferRelativeResize="0"/>
          <p:nvPr/>
        </p:nvPicPr>
        <p:blipFill>
          <a:blip r:embed="rId8">
            <a:alphaModFix/>
          </a:blip>
          <a:stretch>
            <a:fillRect/>
          </a:stretch>
        </p:blipFill>
        <p:spPr>
          <a:xfrm>
            <a:off x="6647893" y="1600150"/>
            <a:ext cx="422656" cy="365760"/>
          </a:xfrm>
          <a:prstGeom prst="rect">
            <a:avLst/>
          </a:prstGeom>
          <a:noFill/>
          <a:ln>
            <a:noFill/>
          </a:ln>
        </p:spPr>
      </p:pic>
      <p:pic>
        <p:nvPicPr>
          <p:cNvPr id="192" name="Google Shape;192;p29"/>
          <p:cNvPicPr preferRelativeResize="0"/>
          <p:nvPr/>
        </p:nvPicPr>
        <p:blipFill>
          <a:blip r:embed="rId9">
            <a:alphaModFix/>
          </a:blip>
          <a:stretch>
            <a:fillRect/>
          </a:stretch>
        </p:blipFill>
        <p:spPr>
          <a:xfrm>
            <a:off x="8315892" y="4334256"/>
            <a:ext cx="767318" cy="685800"/>
          </a:xfrm>
          <a:prstGeom prst="rect">
            <a:avLst/>
          </a:prstGeom>
          <a:noFill/>
          <a:ln>
            <a:noFill/>
          </a:ln>
        </p:spPr>
      </p:pic>
      <p:pic>
        <p:nvPicPr>
          <p:cNvPr id="193" name="Google Shape;193;p29"/>
          <p:cNvPicPr preferRelativeResize="0"/>
          <p:nvPr/>
        </p:nvPicPr>
        <p:blipFill>
          <a:blip r:embed="rId10">
            <a:alphaModFix/>
          </a:blip>
          <a:stretch>
            <a:fillRect/>
          </a:stretch>
        </p:blipFill>
        <p:spPr>
          <a:xfrm>
            <a:off x="7385231" y="4334256"/>
            <a:ext cx="767318" cy="685800"/>
          </a:xfrm>
          <a:prstGeom prst="rect">
            <a:avLst/>
          </a:prstGeom>
          <a:noFill/>
          <a:ln>
            <a:noFill/>
          </a:ln>
        </p:spPr>
      </p:pic>
      <p:pic>
        <p:nvPicPr>
          <p:cNvPr id="194" name="Google Shape;194;p29"/>
          <p:cNvPicPr preferRelativeResize="0"/>
          <p:nvPr/>
        </p:nvPicPr>
        <p:blipFill>
          <a:blip r:embed="rId11">
            <a:alphaModFix/>
          </a:blip>
          <a:stretch>
            <a:fillRect/>
          </a:stretch>
        </p:blipFill>
        <p:spPr>
          <a:xfrm>
            <a:off x="5575684" y="4334256"/>
            <a:ext cx="471402" cy="685800"/>
          </a:xfrm>
          <a:prstGeom prst="rect">
            <a:avLst/>
          </a:prstGeom>
          <a:noFill/>
          <a:ln>
            <a:noFill/>
          </a:ln>
        </p:spPr>
      </p:pic>
      <p:pic>
        <p:nvPicPr>
          <p:cNvPr id="195" name="Google Shape;195;p29"/>
          <p:cNvPicPr preferRelativeResize="0"/>
          <p:nvPr/>
        </p:nvPicPr>
        <p:blipFill>
          <a:blip r:embed="rId12">
            <a:alphaModFix/>
          </a:blip>
          <a:stretch>
            <a:fillRect/>
          </a:stretch>
        </p:blipFill>
        <p:spPr>
          <a:xfrm>
            <a:off x="6877029" y="4471416"/>
            <a:ext cx="344859" cy="548640"/>
          </a:xfrm>
          <a:prstGeom prst="rect">
            <a:avLst/>
          </a:prstGeom>
          <a:noFill/>
          <a:ln>
            <a:noFill/>
          </a:ln>
        </p:spPr>
      </p:pic>
      <p:pic>
        <p:nvPicPr>
          <p:cNvPr id="196" name="Google Shape;196;p29"/>
          <p:cNvPicPr preferRelativeResize="0"/>
          <p:nvPr/>
        </p:nvPicPr>
        <p:blipFill>
          <a:blip r:embed="rId13">
            <a:alphaModFix/>
          </a:blip>
          <a:stretch>
            <a:fillRect/>
          </a:stretch>
        </p:blipFill>
        <p:spPr>
          <a:xfrm>
            <a:off x="6332760" y="3625178"/>
            <a:ext cx="431719" cy="457200"/>
          </a:xfrm>
          <a:prstGeom prst="rect">
            <a:avLst/>
          </a:prstGeom>
          <a:noFill/>
          <a:ln>
            <a:noFill/>
          </a:ln>
        </p:spPr>
      </p:pic>
      <p:pic>
        <p:nvPicPr>
          <p:cNvPr id="197" name="Google Shape;197;p29"/>
          <p:cNvPicPr preferRelativeResize="0"/>
          <p:nvPr/>
        </p:nvPicPr>
        <p:blipFill>
          <a:blip r:embed="rId14">
            <a:alphaModFix/>
          </a:blip>
          <a:stretch>
            <a:fillRect/>
          </a:stretch>
        </p:blipFill>
        <p:spPr>
          <a:xfrm>
            <a:off x="7296120" y="156314"/>
            <a:ext cx="388168" cy="411480"/>
          </a:xfrm>
          <a:prstGeom prst="rect">
            <a:avLst/>
          </a:prstGeom>
          <a:noFill/>
          <a:ln>
            <a:noFill/>
          </a:ln>
        </p:spPr>
      </p:pic>
      <p:pic>
        <p:nvPicPr>
          <p:cNvPr id="198" name="Google Shape;198;p29"/>
          <p:cNvPicPr preferRelativeResize="0"/>
          <p:nvPr/>
        </p:nvPicPr>
        <p:blipFill>
          <a:blip r:embed="rId15">
            <a:alphaModFix/>
          </a:blip>
          <a:stretch>
            <a:fillRect/>
          </a:stretch>
        </p:blipFill>
        <p:spPr>
          <a:xfrm>
            <a:off x="7910136" y="2291125"/>
            <a:ext cx="403250" cy="411480"/>
          </a:xfrm>
          <a:prstGeom prst="rect">
            <a:avLst/>
          </a:prstGeom>
          <a:noFill/>
          <a:ln>
            <a:noFill/>
          </a:ln>
        </p:spPr>
      </p:pic>
      <p:pic>
        <p:nvPicPr>
          <p:cNvPr id="199" name="Google Shape;199;p29"/>
          <p:cNvPicPr preferRelativeResize="0"/>
          <p:nvPr/>
        </p:nvPicPr>
        <p:blipFill>
          <a:blip r:embed="rId16">
            <a:alphaModFix/>
          </a:blip>
          <a:stretch>
            <a:fillRect/>
          </a:stretch>
        </p:blipFill>
        <p:spPr>
          <a:xfrm>
            <a:off x="5426174" y="1561859"/>
            <a:ext cx="411480" cy="442341"/>
          </a:xfrm>
          <a:prstGeom prst="rect">
            <a:avLst/>
          </a:prstGeom>
          <a:noFill/>
          <a:ln>
            <a:noFill/>
          </a:ln>
        </p:spPr>
      </p:pic>
      <p:pic>
        <p:nvPicPr>
          <p:cNvPr id="200" name="Google Shape;200;p29"/>
          <p:cNvPicPr preferRelativeResize="0"/>
          <p:nvPr/>
        </p:nvPicPr>
        <p:blipFill>
          <a:blip r:embed="rId17">
            <a:alphaModFix/>
          </a:blip>
          <a:stretch>
            <a:fillRect/>
          </a:stretch>
        </p:blipFill>
        <p:spPr>
          <a:xfrm>
            <a:off x="6620909" y="156314"/>
            <a:ext cx="427398" cy="411480"/>
          </a:xfrm>
          <a:prstGeom prst="rect">
            <a:avLst/>
          </a:prstGeom>
          <a:noFill/>
          <a:ln>
            <a:noFill/>
          </a:ln>
        </p:spPr>
      </p:pic>
      <p:pic>
        <p:nvPicPr>
          <p:cNvPr id="201" name="Google Shape;201;p29"/>
          <p:cNvPicPr preferRelativeResize="0"/>
          <p:nvPr/>
        </p:nvPicPr>
        <p:blipFill>
          <a:blip r:embed="rId18">
            <a:alphaModFix/>
          </a:blip>
          <a:stretch>
            <a:fillRect/>
          </a:stretch>
        </p:blipFill>
        <p:spPr>
          <a:xfrm>
            <a:off x="7409438" y="2268265"/>
            <a:ext cx="291640" cy="457200"/>
          </a:xfrm>
          <a:prstGeom prst="rect">
            <a:avLst/>
          </a:prstGeom>
          <a:noFill/>
          <a:ln>
            <a:noFill/>
          </a:ln>
        </p:spPr>
      </p:pic>
      <p:pic>
        <p:nvPicPr>
          <p:cNvPr id="202" name="Google Shape;202;p29"/>
          <p:cNvPicPr preferRelativeResize="0"/>
          <p:nvPr/>
        </p:nvPicPr>
        <p:blipFill>
          <a:blip r:embed="rId19">
            <a:alphaModFix/>
          </a:blip>
          <a:stretch>
            <a:fillRect/>
          </a:stretch>
        </p:blipFill>
        <p:spPr>
          <a:xfrm>
            <a:off x="4761583" y="1554430"/>
            <a:ext cx="459276" cy="457200"/>
          </a:xfrm>
          <a:prstGeom prst="rect">
            <a:avLst/>
          </a:prstGeom>
          <a:noFill/>
          <a:ln>
            <a:noFill/>
          </a:ln>
        </p:spPr>
      </p:pic>
      <p:pic>
        <p:nvPicPr>
          <p:cNvPr id="203" name="Google Shape;203;p29"/>
          <p:cNvPicPr preferRelativeResize="0"/>
          <p:nvPr/>
        </p:nvPicPr>
        <p:blipFill>
          <a:blip r:embed="rId20">
            <a:alphaModFix/>
          </a:blip>
          <a:stretch>
            <a:fillRect/>
          </a:stretch>
        </p:blipFill>
        <p:spPr>
          <a:xfrm>
            <a:off x="5666659" y="3670898"/>
            <a:ext cx="403250" cy="411480"/>
          </a:xfrm>
          <a:prstGeom prst="rect">
            <a:avLst/>
          </a:prstGeom>
          <a:noFill/>
          <a:ln>
            <a:noFill/>
          </a:ln>
        </p:spPr>
      </p:pic>
      <p:pic>
        <p:nvPicPr>
          <p:cNvPr id="204" name="Google Shape;204;p29"/>
          <p:cNvPicPr preferRelativeResize="0"/>
          <p:nvPr/>
        </p:nvPicPr>
        <p:blipFill>
          <a:blip r:embed="rId21">
            <a:alphaModFix/>
          </a:blip>
          <a:stretch>
            <a:fillRect/>
          </a:stretch>
        </p:blipFill>
        <p:spPr>
          <a:xfrm>
            <a:off x="4999645" y="3625178"/>
            <a:ext cx="404163" cy="457200"/>
          </a:xfrm>
          <a:prstGeom prst="rect">
            <a:avLst/>
          </a:prstGeom>
          <a:noFill/>
          <a:ln>
            <a:noFill/>
          </a:ln>
        </p:spPr>
      </p:pic>
      <p:pic>
        <p:nvPicPr>
          <p:cNvPr id="205" name="Google Shape;205;p29"/>
          <p:cNvPicPr preferRelativeResize="0"/>
          <p:nvPr/>
        </p:nvPicPr>
        <p:blipFill>
          <a:blip r:embed="rId22">
            <a:alphaModFix/>
          </a:blip>
          <a:stretch>
            <a:fillRect/>
          </a:stretch>
        </p:blipFill>
        <p:spPr>
          <a:xfrm>
            <a:off x="8573279" y="823827"/>
            <a:ext cx="403250" cy="411480"/>
          </a:xfrm>
          <a:prstGeom prst="rect">
            <a:avLst/>
          </a:prstGeom>
          <a:noFill/>
          <a:ln>
            <a:noFill/>
          </a:ln>
        </p:spPr>
      </p:pic>
      <p:pic>
        <p:nvPicPr>
          <p:cNvPr id="206" name="Google Shape;206;p29"/>
          <p:cNvPicPr preferRelativeResize="0"/>
          <p:nvPr/>
        </p:nvPicPr>
        <p:blipFill>
          <a:blip r:embed="rId23">
            <a:alphaModFix/>
          </a:blip>
          <a:stretch>
            <a:fillRect/>
          </a:stretch>
        </p:blipFill>
        <p:spPr>
          <a:xfrm>
            <a:off x="6052141" y="156314"/>
            <a:ext cx="320954" cy="411480"/>
          </a:xfrm>
          <a:prstGeom prst="rect">
            <a:avLst/>
          </a:prstGeom>
          <a:noFill/>
          <a:ln>
            <a:noFill/>
          </a:ln>
        </p:spPr>
      </p:pic>
      <p:pic>
        <p:nvPicPr>
          <p:cNvPr id="207" name="Google Shape;207;p29"/>
          <p:cNvPicPr preferRelativeResize="0"/>
          <p:nvPr/>
        </p:nvPicPr>
        <p:blipFill>
          <a:blip r:embed="rId24">
            <a:alphaModFix/>
          </a:blip>
          <a:stretch>
            <a:fillRect/>
          </a:stretch>
        </p:blipFill>
        <p:spPr>
          <a:xfrm>
            <a:off x="6727326" y="2268265"/>
            <a:ext cx="473054" cy="457200"/>
          </a:xfrm>
          <a:prstGeom prst="rect">
            <a:avLst/>
          </a:prstGeom>
          <a:noFill/>
          <a:ln>
            <a:noFill/>
          </a:ln>
        </p:spPr>
      </p:pic>
      <p:pic>
        <p:nvPicPr>
          <p:cNvPr id="208" name="Google Shape;208;p29"/>
          <p:cNvPicPr preferRelativeResize="0"/>
          <p:nvPr/>
        </p:nvPicPr>
        <p:blipFill>
          <a:blip r:embed="rId25">
            <a:alphaModFix/>
          </a:blip>
          <a:stretch>
            <a:fillRect/>
          </a:stretch>
        </p:blipFill>
        <p:spPr>
          <a:xfrm>
            <a:off x="8538285" y="2942793"/>
            <a:ext cx="479552" cy="365760"/>
          </a:xfrm>
          <a:prstGeom prst="rect">
            <a:avLst/>
          </a:prstGeom>
          <a:noFill/>
          <a:ln>
            <a:noFill/>
          </a:ln>
        </p:spPr>
      </p:pic>
      <p:pic>
        <p:nvPicPr>
          <p:cNvPr id="209" name="Google Shape;209;p29"/>
          <p:cNvPicPr preferRelativeResize="0"/>
          <p:nvPr/>
        </p:nvPicPr>
        <p:blipFill>
          <a:blip r:embed="rId26">
            <a:alphaModFix/>
          </a:blip>
          <a:stretch>
            <a:fillRect/>
          </a:stretch>
        </p:blipFill>
        <p:spPr>
          <a:xfrm>
            <a:off x="6065639" y="2291125"/>
            <a:ext cx="452628" cy="411480"/>
          </a:xfrm>
          <a:prstGeom prst="rect">
            <a:avLst/>
          </a:prstGeom>
          <a:noFill/>
          <a:ln>
            <a:noFill/>
          </a:ln>
        </p:spPr>
      </p:pic>
      <p:pic>
        <p:nvPicPr>
          <p:cNvPr id="210" name="Google Shape;210;p29"/>
          <p:cNvPicPr preferRelativeResize="0"/>
          <p:nvPr/>
        </p:nvPicPr>
        <p:blipFill>
          <a:blip r:embed="rId27">
            <a:alphaModFix/>
          </a:blip>
          <a:stretch>
            <a:fillRect/>
          </a:stretch>
        </p:blipFill>
        <p:spPr>
          <a:xfrm>
            <a:off x="7962442" y="800967"/>
            <a:ext cx="399570" cy="457200"/>
          </a:xfrm>
          <a:prstGeom prst="rect">
            <a:avLst/>
          </a:prstGeom>
          <a:noFill/>
          <a:ln>
            <a:noFill/>
          </a:ln>
        </p:spPr>
      </p:pic>
      <p:pic>
        <p:nvPicPr>
          <p:cNvPr id="211" name="Google Shape;211;p29"/>
          <p:cNvPicPr preferRelativeResize="0"/>
          <p:nvPr/>
        </p:nvPicPr>
        <p:blipFill>
          <a:blip r:embed="rId28">
            <a:alphaModFix/>
          </a:blip>
          <a:stretch>
            <a:fillRect/>
          </a:stretch>
        </p:blipFill>
        <p:spPr>
          <a:xfrm>
            <a:off x="5436907" y="133454"/>
            <a:ext cx="367421" cy="457200"/>
          </a:xfrm>
          <a:prstGeom prst="rect">
            <a:avLst/>
          </a:prstGeom>
          <a:noFill/>
          <a:ln>
            <a:noFill/>
          </a:ln>
        </p:spPr>
      </p:pic>
      <p:pic>
        <p:nvPicPr>
          <p:cNvPr id="212" name="Google Shape;212;p29"/>
          <p:cNvPicPr preferRelativeResize="0"/>
          <p:nvPr/>
        </p:nvPicPr>
        <p:blipFill>
          <a:blip r:embed="rId29">
            <a:alphaModFix/>
          </a:blip>
          <a:stretch>
            <a:fillRect/>
          </a:stretch>
        </p:blipFill>
        <p:spPr>
          <a:xfrm>
            <a:off x="7315007" y="823827"/>
            <a:ext cx="436169" cy="411480"/>
          </a:xfrm>
          <a:prstGeom prst="rect">
            <a:avLst/>
          </a:prstGeom>
          <a:noFill/>
          <a:ln>
            <a:noFill/>
          </a:ln>
        </p:spPr>
      </p:pic>
      <p:pic>
        <p:nvPicPr>
          <p:cNvPr id="213" name="Google Shape;213;p29"/>
          <p:cNvPicPr preferRelativeResize="0"/>
          <p:nvPr/>
        </p:nvPicPr>
        <p:blipFill>
          <a:blip r:embed="rId30">
            <a:alphaModFix/>
          </a:blip>
          <a:stretch>
            <a:fillRect/>
          </a:stretch>
        </p:blipFill>
        <p:spPr>
          <a:xfrm>
            <a:off x="4802302" y="156314"/>
            <a:ext cx="386791" cy="411480"/>
          </a:xfrm>
          <a:prstGeom prst="rect">
            <a:avLst/>
          </a:prstGeom>
          <a:noFill/>
          <a:ln>
            <a:noFill/>
          </a:ln>
        </p:spPr>
      </p:pic>
      <p:pic>
        <p:nvPicPr>
          <p:cNvPr id="214" name="Google Shape;214;p29"/>
          <p:cNvPicPr preferRelativeResize="0"/>
          <p:nvPr/>
        </p:nvPicPr>
        <p:blipFill>
          <a:blip r:embed="rId31">
            <a:alphaModFix/>
          </a:blip>
          <a:stretch>
            <a:fillRect/>
          </a:stretch>
        </p:blipFill>
        <p:spPr>
          <a:xfrm>
            <a:off x="7880974" y="2897073"/>
            <a:ext cx="447794" cy="457200"/>
          </a:xfrm>
          <a:prstGeom prst="rect">
            <a:avLst/>
          </a:prstGeom>
          <a:noFill/>
          <a:ln>
            <a:noFill/>
          </a:ln>
        </p:spPr>
      </p:pic>
      <p:pic>
        <p:nvPicPr>
          <p:cNvPr id="215" name="Google Shape;215;p29"/>
          <p:cNvPicPr preferRelativeResize="0"/>
          <p:nvPr/>
        </p:nvPicPr>
        <p:blipFill>
          <a:blip r:embed="rId32">
            <a:alphaModFix/>
          </a:blip>
          <a:stretch>
            <a:fillRect/>
          </a:stretch>
        </p:blipFill>
        <p:spPr>
          <a:xfrm>
            <a:off x="4796423" y="4334256"/>
            <a:ext cx="615919" cy="685800"/>
          </a:xfrm>
          <a:prstGeom prst="rect">
            <a:avLst/>
          </a:prstGeom>
          <a:noFill/>
          <a:ln>
            <a:noFill/>
          </a:ln>
        </p:spPr>
      </p:pic>
      <p:pic>
        <p:nvPicPr>
          <p:cNvPr id="216" name="Google Shape;216;p29"/>
          <p:cNvPicPr preferRelativeResize="0"/>
          <p:nvPr/>
        </p:nvPicPr>
        <p:blipFill>
          <a:blip r:embed="rId33">
            <a:alphaModFix/>
          </a:blip>
          <a:stretch>
            <a:fillRect/>
          </a:stretch>
        </p:blipFill>
        <p:spPr>
          <a:xfrm>
            <a:off x="6737981" y="830785"/>
            <a:ext cx="365760" cy="397565"/>
          </a:xfrm>
          <a:prstGeom prst="rect">
            <a:avLst/>
          </a:prstGeom>
          <a:noFill/>
          <a:ln>
            <a:noFill/>
          </a:ln>
        </p:spPr>
      </p:pic>
      <p:pic>
        <p:nvPicPr>
          <p:cNvPr id="217" name="Google Shape;217;p29"/>
          <p:cNvPicPr preferRelativeResize="0"/>
          <p:nvPr/>
        </p:nvPicPr>
        <p:blipFill>
          <a:blip r:embed="rId34">
            <a:alphaModFix/>
          </a:blip>
          <a:stretch>
            <a:fillRect/>
          </a:stretch>
        </p:blipFill>
        <p:spPr>
          <a:xfrm>
            <a:off x="4773744" y="2276609"/>
            <a:ext cx="429768" cy="440512"/>
          </a:xfrm>
          <a:prstGeom prst="rect">
            <a:avLst/>
          </a:prstGeom>
          <a:noFill/>
          <a:ln>
            <a:noFill/>
          </a:ln>
        </p:spPr>
      </p:pic>
      <p:pic>
        <p:nvPicPr>
          <p:cNvPr id="218" name="Google Shape;218;p29"/>
          <p:cNvPicPr preferRelativeResize="0"/>
          <p:nvPr/>
        </p:nvPicPr>
        <p:blipFill>
          <a:blip r:embed="rId35">
            <a:alphaModFix/>
          </a:blip>
          <a:stretch>
            <a:fillRect/>
          </a:stretch>
        </p:blipFill>
        <p:spPr>
          <a:xfrm>
            <a:off x="7274184" y="2897073"/>
            <a:ext cx="397274" cy="457200"/>
          </a:xfrm>
          <a:prstGeom prst="rect">
            <a:avLst/>
          </a:prstGeom>
          <a:noFill/>
          <a:ln>
            <a:noFill/>
          </a:ln>
        </p:spPr>
      </p:pic>
      <p:pic>
        <p:nvPicPr>
          <p:cNvPr id="219" name="Google Shape;219;p29"/>
          <p:cNvPicPr preferRelativeResize="0"/>
          <p:nvPr/>
        </p:nvPicPr>
        <p:blipFill>
          <a:blip r:embed="rId36">
            <a:alphaModFix/>
          </a:blip>
          <a:stretch>
            <a:fillRect/>
          </a:stretch>
        </p:blipFill>
        <p:spPr>
          <a:xfrm>
            <a:off x="7027331" y="3625178"/>
            <a:ext cx="420238" cy="457200"/>
          </a:xfrm>
          <a:prstGeom prst="rect">
            <a:avLst/>
          </a:prstGeom>
          <a:noFill/>
          <a:ln>
            <a:noFill/>
          </a:ln>
        </p:spPr>
      </p:pic>
      <p:pic>
        <p:nvPicPr>
          <p:cNvPr id="220" name="Google Shape;220;p29"/>
          <p:cNvPicPr preferRelativeResize="0"/>
          <p:nvPr/>
        </p:nvPicPr>
        <p:blipFill>
          <a:blip r:embed="rId37">
            <a:alphaModFix/>
          </a:blip>
          <a:stretch>
            <a:fillRect/>
          </a:stretch>
        </p:blipFill>
        <p:spPr>
          <a:xfrm>
            <a:off x="4747463" y="2919933"/>
            <a:ext cx="484925" cy="411480"/>
          </a:xfrm>
          <a:prstGeom prst="rect">
            <a:avLst/>
          </a:prstGeom>
          <a:noFill/>
          <a:ln>
            <a:noFill/>
          </a:ln>
        </p:spPr>
      </p:pic>
      <p:pic>
        <p:nvPicPr>
          <p:cNvPr id="221" name="Google Shape;221;p29"/>
          <p:cNvPicPr preferRelativeResize="0"/>
          <p:nvPr/>
        </p:nvPicPr>
        <p:blipFill>
          <a:blip r:embed="rId38">
            <a:alphaModFix/>
          </a:blip>
          <a:stretch>
            <a:fillRect/>
          </a:stretch>
        </p:blipFill>
        <p:spPr>
          <a:xfrm>
            <a:off x="7932102" y="133454"/>
            <a:ext cx="404163" cy="457200"/>
          </a:xfrm>
          <a:prstGeom prst="rect">
            <a:avLst/>
          </a:prstGeom>
          <a:noFill/>
          <a:ln>
            <a:noFill/>
          </a:ln>
        </p:spPr>
      </p:pic>
      <p:pic>
        <p:nvPicPr>
          <p:cNvPr id="222" name="Google Shape;222;p29"/>
          <p:cNvPicPr preferRelativeResize="0"/>
          <p:nvPr/>
        </p:nvPicPr>
        <p:blipFill>
          <a:blip r:embed="rId39">
            <a:alphaModFix/>
          </a:blip>
          <a:stretch>
            <a:fillRect/>
          </a:stretch>
        </p:blipFill>
        <p:spPr>
          <a:xfrm>
            <a:off x="6069514" y="813907"/>
            <a:ext cx="457200" cy="431321"/>
          </a:xfrm>
          <a:prstGeom prst="rect">
            <a:avLst/>
          </a:prstGeom>
          <a:noFill/>
          <a:ln>
            <a:noFill/>
          </a:ln>
        </p:spPr>
      </p:pic>
      <p:pic>
        <p:nvPicPr>
          <p:cNvPr id="223" name="Google Shape;223;p29"/>
          <p:cNvPicPr preferRelativeResize="0"/>
          <p:nvPr/>
        </p:nvPicPr>
        <p:blipFill>
          <a:blip r:embed="rId40">
            <a:alphaModFix/>
          </a:blip>
          <a:stretch>
            <a:fillRect/>
          </a:stretch>
        </p:blipFill>
        <p:spPr>
          <a:xfrm>
            <a:off x="6720211" y="2897073"/>
            <a:ext cx="344457" cy="457200"/>
          </a:xfrm>
          <a:prstGeom prst="rect">
            <a:avLst/>
          </a:prstGeom>
          <a:noFill/>
          <a:ln>
            <a:noFill/>
          </a:ln>
        </p:spPr>
      </p:pic>
      <p:pic>
        <p:nvPicPr>
          <p:cNvPr id="224" name="Google Shape;224;p29"/>
          <p:cNvPicPr preferRelativeResize="0"/>
          <p:nvPr/>
        </p:nvPicPr>
        <p:blipFill>
          <a:blip r:embed="rId41">
            <a:alphaModFix/>
          </a:blip>
          <a:stretch>
            <a:fillRect/>
          </a:stretch>
        </p:blipFill>
        <p:spPr>
          <a:xfrm>
            <a:off x="8554525" y="1554430"/>
            <a:ext cx="445498" cy="457200"/>
          </a:xfrm>
          <a:prstGeom prst="rect">
            <a:avLst/>
          </a:prstGeom>
          <a:noFill/>
          <a:ln>
            <a:noFill/>
          </a:ln>
        </p:spPr>
      </p:pic>
      <p:pic>
        <p:nvPicPr>
          <p:cNvPr id="225" name="Google Shape;225;p29"/>
          <p:cNvPicPr preferRelativeResize="0"/>
          <p:nvPr/>
        </p:nvPicPr>
        <p:blipFill>
          <a:blip r:embed="rId42">
            <a:alphaModFix/>
          </a:blip>
          <a:stretch>
            <a:fillRect/>
          </a:stretch>
        </p:blipFill>
        <p:spPr>
          <a:xfrm>
            <a:off x="8354469" y="3625178"/>
            <a:ext cx="362828" cy="457200"/>
          </a:xfrm>
          <a:prstGeom prst="rect">
            <a:avLst/>
          </a:prstGeom>
          <a:noFill/>
          <a:ln>
            <a:noFill/>
          </a:ln>
        </p:spPr>
      </p:pic>
      <p:pic>
        <p:nvPicPr>
          <p:cNvPr id="226" name="Google Shape;226;p29"/>
          <p:cNvPicPr preferRelativeResize="0"/>
          <p:nvPr/>
        </p:nvPicPr>
        <p:blipFill>
          <a:blip r:embed="rId43">
            <a:alphaModFix/>
          </a:blip>
          <a:stretch>
            <a:fillRect/>
          </a:stretch>
        </p:blipFill>
        <p:spPr>
          <a:xfrm>
            <a:off x="7275864" y="1554430"/>
            <a:ext cx="434016" cy="457200"/>
          </a:xfrm>
          <a:prstGeom prst="rect">
            <a:avLst/>
          </a:prstGeom>
          <a:noFill/>
          <a:ln>
            <a:noFill/>
          </a:ln>
        </p:spPr>
      </p:pic>
      <p:pic>
        <p:nvPicPr>
          <p:cNvPr id="227" name="Google Shape;227;p29"/>
          <p:cNvPicPr preferRelativeResize="0"/>
          <p:nvPr/>
        </p:nvPicPr>
        <p:blipFill>
          <a:blip r:embed="rId44">
            <a:alphaModFix/>
          </a:blip>
          <a:stretch>
            <a:fillRect/>
          </a:stretch>
        </p:blipFill>
        <p:spPr>
          <a:xfrm>
            <a:off x="5441905" y="2897073"/>
            <a:ext cx="447794" cy="457200"/>
          </a:xfrm>
          <a:prstGeom prst="rect">
            <a:avLst/>
          </a:prstGeom>
          <a:noFill/>
          <a:ln>
            <a:noFill/>
          </a:ln>
        </p:spPr>
      </p:pic>
      <p:pic>
        <p:nvPicPr>
          <p:cNvPr id="228" name="Google Shape;228;p29"/>
          <p:cNvPicPr preferRelativeResize="0"/>
          <p:nvPr/>
        </p:nvPicPr>
        <p:blipFill>
          <a:blip r:embed="rId45">
            <a:alphaModFix/>
          </a:blip>
          <a:stretch>
            <a:fillRect/>
          </a:stretch>
        </p:blipFill>
        <p:spPr>
          <a:xfrm>
            <a:off x="4797101" y="800967"/>
            <a:ext cx="392681" cy="457200"/>
          </a:xfrm>
          <a:prstGeom prst="rect">
            <a:avLst/>
          </a:prstGeom>
          <a:noFill/>
          <a:ln>
            <a:noFill/>
          </a:ln>
        </p:spPr>
      </p:pic>
      <p:pic>
        <p:nvPicPr>
          <p:cNvPr id="229" name="Google Shape;229;p29"/>
          <p:cNvPicPr preferRelativeResize="0"/>
          <p:nvPr/>
        </p:nvPicPr>
        <p:blipFill>
          <a:blip r:embed="rId46">
            <a:alphaModFix/>
          </a:blip>
          <a:stretch>
            <a:fillRect/>
          </a:stretch>
        </p:blipFill>
        <p:spPr>
          <a:xfrm>
            <a:off x="5412570" y="2268265"/>
            <a:ext cx="444012" cy="457200"/>
          </a:xfrm>
          <a:prstGeom prst="rect">
            <a:avLst/>
          </a:prstGeom>
          <a:noFill/>
          <a:ln>
            <a:noFill/>
          </a:ln>
        </p:spPr>
      </p:pic>
      <p:pic>
        <p:nvPicPr>
          <p:cNvPr id="230" name="Google Shape;230;p29"/>
          <p:cNvPicPr preferRelativeResize="0"/>
          <p:nvPr/>
        </p:nvPicPr>
        <p:blipFill>
          <a:blip r:embed="rId47">
            <a:alphaModFix/>
          </a:blip>
          <a:stretch>
            <a:fillRect/>
          </a:stretch>
        </p:blipFill>
        <p:spPr>
          <a:xfrm>
            <a:off x="6042968" y="1577290"/>
            <a:ext cx="399610" cy="411480"/>
          </a:xfrm>
          <a:prstGeom prst="rect">
            <a:avLst/>
          </a:prstGeom>
          <a:noFill/>
          <a:ln>
            <a:noFill/>
          </a:ln>
        </p:spPr>
      </p:pic>
      <p:pic>
        <p:nvPicPr>
          <p:cNvPr id="231" name="Google Shape;231;p29"/>
          <p:cNvPicPr preferRelativeResize="0"/>
          <p:nvPr/>
        </p:nvPicPr>
        <p:blipFill>
          <a:blip r:embed="rId48">
            <a:alphaModFix/>
          </a:blip>
          <a:stretch>
            <a:fillRect/>
          </a:stretch>
        </p:blipFill>
        <p:spPr>
          <a:xfrm>
            <a:off x="6210428" y="4392300"/>
            <a:ext cx="503259" cy="640080"/>
          </a:xfrm>
          <a:prstGeom prst="rect">
            <a:avLst/>
          </a:prstGeom>
          <a:noFill/>
          <a:ln>
            <a:noFill/>
          </a:ln>
        </p:spPr>
      </p:pic>
      <p:sp>
        <p:nvSpPr>
          <p:cNvPr id="232" name="Google Shape;232;p29"/>
          <p:cNvSpPr txBox="1"/>
          <p:nvPr/>
        </p:nvSpPr>
        <p:spPr>
          <a:xfrm>
            <a:off x="457200" y="1701875"/>
            <a:ext cx="3000000" cy="30000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the </a:t>
            </a:r>
            <a:r>
              <a:rPr lang="en" sz="1800" u="sng">
                <a:solidFill>
                  <a:srgbClr val="046B99"/>
                </a:solidFill>
                <a:latin typeface="Helvetica Neue"/>
                <a:ea typeface="Helvetica Neue"/>
                <a:cs typeface="Helvetica Neue"/>
                <a:sym typeface="Helvetica Neue"/>
                <a:hlinkClick r:id="rId49">
                  <a:extLst>
                    <a:ext uri="{A12FA001-AC4F-418D-AE19-62706E023703}">
                      <ahyp:hlinkClr xmlns:ahyp="http://schemas.microsoft.com/office/drawing/2018/hyperlinkcolor" val="tx"/>
                    </a:ext>
                  </a:extLst>
                </a:hlinkClick>
              </a:rPr>
              <a:t>Icon Starter</a:t>
            </a:r>
            <a:r>
              <a:rPr lang="en" sz="1800">
                <a:solidFill>
                  <a:srgbClr val="1C304A"/>
                </a:solidFill>
                <a:latin typeface="Helvetica Neue"/>
                <a:ea typeface="Helvetica Neue"/>
                <a:cs typeface="Helvetica Neue"/>
                <a:sym typeface="Helvetica Neue"/>
              </a:rPr>
              <a:t> for all the top requested icons and different colors</a:t>
            </a:r>
            <a:endParaRPr sz="1800">
              <a:solidFill>
                <a:srgbClr val="1C304A"/>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1C304A"/>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a:t>
            </a:r>
            <a:r>
              <a:rPr lang="en" sz="1800" u="sng">
                <a:solidFill>
                  <a:srgbClr val="046B99"/>
                </a:solidFill>
                <a:latin typeface="Helvetica Neue"/>
                <a:ea typeface="Helvetica Neue"/>
                <a:cs typeface="Helvetica Neue"/>
                <a:sym typeface="Helvetica Neue"/>
                <a:hlinkClick r:id="rId50">
                  <a:extLst>
                    <a:ext uri="{A12FA001-AC4F-418D-AE19-62706E023703}">
                      <ahyp:hlinkClr xmlns:ahyp="http://schemas.microsoft.com/office/drawing/2018/hyperlinkcolor" val="tx"/>
                    </a:ext>
                  </a:extLst>
                </a:hlinkClick>
              </a:rPr>
              <a:t>brand.18f.gov/icons/</a:t>
            </a:r>
            <a:r>
              <a:rPr lang="en" sz="1800">
                <a:solidFill>
                  <a:srgbClr val="046B99"/>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to view and download the full set</a:t>
            </a:r>
            <a:endParaRPr sz="1800">
              <a:solidFill>
                <a:srgbClr val="1C304A"/>
              </a:solidFill>
              <a:latin typeface="Helvetica Neue"/>
              <a:ea typeface="Helvetica Neue"/>
              <a:cs typeface="Helvetica Neue"/>
              <a:sym typeface="Helvetica Neue"/>
            </a:endParaRPr>
          </a:p>
        </p:txBody>
      </p:sp>
      <p:sp>
        <p:nvSpPr>
          <p:cNvPr id="233" name="Google Shape;233;p29"/>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600" b="1">
                <a:solidFill>
                  <a:srgbClr val="1C304A"/>
                </a:solidFill>
                <a:latin typeface="Helvetica Neue"/>
                <a:ea typeface="Helvetica Neue"/>
                <a:cs typeface="Helvetica Neue"/>
                <a:sym typeface="Helvetica Neue"/>
              </a:rPr>
              <a:t>Icons for presentations</a:t>
            </a:r>
            <a:endParaRPr sz="2600" b="1">
              <a:solidFill>
                <a:srgbClr val="1C304A"/>
              </a:solidFill>
              <a:latin typeface="Helvetica Neue"/>
              <a:ea typeface="Helvetica Neue"/>
              <a:cs typeface="Helvetica Neue"/>
              <a:sym typeface="Helvetica Neue"/>
            </a:endParaRPr>
          </a:p>
        </p:txBody>
      </p:sp>
      <p:sp>
        <p:nvSpPr>
          <p:cNvPr id="234" name="Google Shape;234;p29"/>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8F Icons 1">
  <p:cSld name="SECTION_TITLE_AND_DESCRIPTION_1_2_1_1_1">
    <p:spTree>
      <p:nvGrpSpPr>
        <p:cNvPr id="1" name="Shape 236"/>
        <p:cNvGrpSpPr/>
        <p:nvPr/>
      </p:nvGrpSpPr>
      <p:grpSpPr>
        <a:xfrm>
          <a:off x="0" y="0"/>
          <a:ext cx="0" cy="0"/>
          <a:chOff x="0" y="0"/>
          <a:chExt cx="0" cy="0"/>
        </a:xfrm>
      </p:grpSpPr>
      <p:sp>
        <p:nvSpPr>
          <p:cNvPr id="237" name="Google Shape;237;p30"/>
          <p:cNvSpPr/>
          <p:nvPr/>
        </p:nvSpPr>
        <p:spPr>
          <a:xfrm>
            <a:off x="45720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38" name="Google Shape;238;p30"/>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600" b="1">
              <a:solidFill>
                <a:srgbClr val="1C304A"/>
              </a:solidFill>
              <a:latin typeface="Helvetica Neue"/>
              <a:ea typeface="Helvetica Neue"/>
              <a:cs typeface="Helvetica Neue"/>
              <a:sym typeface="Helvetica Neue"/>
            </a:endParaRPr>
          </a:p>
        </p:txBody>
      </p:sp>
      <p:sp>
        <p:nvSpPr>
          <p:cNvPr id="239" name="Google Shape;239;p30"/>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txBox="1">
            <a:spLocks noGrp="1"/>
          </p:cNvSpPr>
          <p:nvPr>
            <p:ph type="title"/>
          </p:nvPr>
        </p:nvSpPr>
        <p:spPr>
          <a:xfrm>
            <a:off x="452825" y="635475"/>
            <a:ext cx="3745200" cy="8412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1" name="Google Shape;241;p30"/>
          <p:cNvSpPr txBox="1">
            <a:spLocks noGrp="1"/>
          </p:cNvSpPr>
          <p:nvPr>
            <p:ph type="body" idx="1"/>
          </p:nvPr>
        </p:nvSpPr>
        <p:spPr>
          <a:xfrm>
            <a:off x="457200" y="1691640"/>
            <a:ext cx="3673500" cy="31272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a:lvl2pPr>
            <a:lvl3pPr marL="1371600" lvl="2" indent="-342900">
              <a:spcBef>
                <a:spcPts val="1600"/>
              </a:spcBef>
              <a:spcAft>
                <a:spcPts val="0"/>
              </a:spcAft>
              <a:buSzPts val="1800"/>
              <a:buChar char="■"/>
              <a:defRPr/>
            </a:lvl3pPr>
            <a:lvl4pPr marL="1828800" lvl="3" indent="-342900">
              <a:spcBef>
                <a:spcPts val="1600"/>
              </a:spcBef>
              <a:spcAft>
                <a:spcPts val="0"/>
              </a:spcAft>
              <a:buSzPts val="1800"/>
              <a:buChar char="●"/>
              <a:defRPr/>
            </a:lvl4pPr>
            <a:lvl5pPr marL="2286000" lvl="4" indent="-342900">
              <a:spcBef>
                <a:spcPts val="1600"/>
              </a:spcBef>
              <a:spcAft>
                <a:spcPts val="0"/>
              </a:spcAft>
              <a:buSzPts val="1800"/>
              <a:buChar char="○"/>
              <a:defRPr/>
            </a:lvl5pPr>
            <a:lvl6pPr marL="2743200" lvl="5" indent="-342900">
              <a:spcBef>
                <a:spcPts val="1600"/>
              </a:spcBef>
              <a:spcAft>
                <a:spcPts val="0"/>
              </a:spcAft>
              <a:buSzPts val="1800"/>
              <a:buChar char="■"/>
              <a:defRPr/>
            </a:lvl6pPr>
            <a:lvl7pPr marL="3200400" lvl="6" indent="-342900">
              <a:spcBef>
                <a:spcPts val="1600"/>
              </a:spcBef>
              <a:spcAft>
                <a:spcPts val="0"/>
              </a:spcAft>
              <a:buSzPts val="1800"/>
              <a:buChar char="●"/>
              <a:defRPr/>
            </a:lvl7pPr>
            <a:lvl8pPr marL="3657600" lvl="7" indent="-342900">
              <a:spcBef>
                <a:spcPts val="1600"/>
              </a:spcBef>
              <a:spcAft>
                <a:spcPts val="0"/>
              </a:spcAft>
              <a:buSzPts val="1800"/>
              <a:buChar char="○"/>
              <a:defRPr/>
            </a:lvl8pPr>
            <a:lvl9pPr marL="4114800" lvl="8" indent="-342900">
              <a:spcBef>
                <a:spcPts val="1600"/>
              </a:spcBef>
              <a:spcAft>
                <a:spcPts val="1600"/>
              </a:spcAft>
              <a:buSzPts val="1800"/>
              <a:buChar char="■"/>
              <a:defRPr/>
            </a:lvl9pPr>
          </a:lstStyle>
          <a:p>
            <a:endParaRPr/>
          </a:p>
        </p:txBody>
      </p:sp>
      <p:sp>
        <p:nvSpPr>
          <p:cNvPr id="242" name="Google Shape;242;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bright">
  <p:cSld name="CUSTOM_6_1">
    <p:bg>
      <p:bgPr>
        <a:solidFill>
          <a:srgbClr val="FFFFFF"/>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1pPr>
            <a:lvl2pPr marL="914400" lvl="1"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2pPr>
            <a:lvl3pPr marL="1371600" lvl="2"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3pPr>
            <a:lvl4pPr marL="1828800" lvl="3"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4pPr>
            <a:lvl5pPr marL="2286000" lvl="4"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5pPr>
            <a:lvl6pPr marL="2743200" lvl="5"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6pPr>
            <a:lvl7pPr marL="3200400" lvl="6"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7pPr>
            <a:lvl8pPr marL="3657600" lvl="7"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8pPr>
            <a:lvl9pPr marL="4114800" lvl="8" indent="-342900" rtl="0">
              <a:spcBef>
                <a:spcPts val="1600"/>
              </a:spcBef>
              <a:spcAft>
                <a:spcPts val="1600"/>
              </a:spcAft>
              <a:buClr>
                <a:srgbClr val="1C304A"/>
              </a:buClr>
              <a:buSzPts val="1800"/>
              <a:buFont typeface="Helvetica Neue"/>
              <a:buAutoNum type="romanLcPeriod"/>
              <a:defRPr sz="1800" b="1">
                <a:solidFill>
                  <a:srgbClr val="1C304A"/>
                </a:solidFill>
                <a:latin typeface="Helvetica Neue"/>
                <a:ea typeface="Helvetica Neue"/>
                <a:cs typeface="Helvetica Neue"/>
                <a:sym typeface="Helvetica Neue"/>
              </a:defRPr>
            </a:lvl9pPr>
          </a:lstStyle>
          <a:p>
            <a:endParaRPr/>
          </a:p>
        </p:txBody>
      </p:sp>
      <p:sp>
        <p:nvSpPr>
          <p:cNvPr id="21" name="Google Shape;21;p4"/>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1C304A"/>
                </a:solidFill>
              </a:defRPr>
            </a:lvl1pPr>
            <a:lvl2pPr lvl="1" rtl="0">
              <a:spcBef>
                <a:spcPts val="0"/>
              </a:spcBef>
              <a:spcAft>
                <a:spcPts val="0"/>
              </a:spcAft>
              <a:buNone/>
              <a:defRPr>
                <a:solidFill>
                  <a:srgbClr val="046B99"/>
                </a:solidFill>
              </a:defRPr>
            </a:lvl2pPr>
            <a:lvl3pPr lvl="2" rtl="0">
              <a:spcBef>
                <a:spcPts val="0"/>
              </a:spcBef>
              <a:spcAft>
                <a:spcPts val="0"/>
              </a:spcAft>
              <a:buNone/>
              <a:defRPr>
                <a:solidFill>
                  <a:srgbClr val="046B99"/>
                </a:solidFill>
              </a:defRPr>
            </a:lvl3pPr>
            <a:lvl4pPr lvl="3" rtl="0">
              <a:spcBef>
                <a:spcPts val="0"/>
              </a:spcBef>
              <a:spcAft>
                <a:spcPts val="0"/>
              </a:spcAft>
              <a:buNone/>
              <a:defRPr>
                <a:solidFill>
                  <a:srgbClr val="046B99"/>
                </a:solidFill>
              </a:defRPr>
            </a:lvl4pPr>
            <a:lvl5pPr lvl="4" rtl="0">
              <a:spcBef>
                <a:spcPts val="0"/>
              </a:spcBef>
              <a:spcAft>
                <a:spcPts val="0"/>
              </a:spcAft>
              <a:buNone/>
              <a:defRPr>
                <a:solidFill>
                  <a:srgbClr val="046B99"/>
                </a:solidFill>
              </a:defRPr>
            </a:lvl5pPr>
            <a:lvl6pPr lvl="5" rtl="0">
              <a:spcBef>
                <a:spcPts val="0"/>
              </a:spcBef>
              <a:spcAft>
                <a:spcPts val="0"/>
              </a:spcAft>
              <a:buNone/>
              <a:defRPr>
                <a:solidFill>
                  <a:srgbClr val="046B99"/>
                </a:solidFill>
              </a:defRPr>
            </a:lvl6pPr>
            <a:lvl7pPr lvl="6" rtl="0">
              <a:spcBef>
                <a:spcPts val="0"/>
              </a:spcBef>
              <a:spcAft>
                <a:spcPts val="0"/>
              </a:spcAft>
              <a:buNone/>
              <a:defRPr>
                <a:solidFill>
                  <a:srgbClr val="046B99"/>
                </a:solidFill>
              </a:defRPr>
            </a:lvl7pPr>
            <a:lvl8pPr lvl="7" rtl="0">
              <a:spcBef>
                <a:spcPts val="0"/>
              </a:spcBef>
              <a:spcAft>
                <a:spcPts val="0"/>
              </a:spcAft>
              <a:buNone/>
              <a:defRPr>
                <a:solidFill>
                  <a:srgbClr val="046B99"/>
                </a:solidFill>
              </a:defRPr>
            </a:lvl8pPr>
            <a:lvl9pPr lvl="8" rtl="0">
              <a:spcBef>
                <a:spcPts val="0"/>
              </a:spcBef>
              <a:spcAft>
                <a:spcPts val="0"/>
              </a:spcAft>
              <a:buNone/>
              <a:defRPr>
                <a:solidFill>
                  <a:srgbClr val="046B99"/>
                </a:solidFill>
              </a:defRPr>
            </a:lvl9pPr>
          </a:lstStyle>
          <a:p>
            <a:endParaRPr/>
          </a:p>
        </p:txBody>
      </p:sp>
      <p:sp>
        <p:nvSpPr>
          <p:cNvPr id="22" name="Google Shape;22;p4"/>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403">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_AND_TWO_COLUMNS_2">
  <p:cSld name="TITLE_AND_TWO_COLUMNS_2">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457198" y="640080"/>
            <a:ext cx="7470600" cy="4938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5" name="Google Shape;245;p31"/>
          <p:cNvSpPr txBox="1">
            <a:spLocks noGrp="1"/>
          </p:cNvSpPr>
          <p:nvPr>
            <p:ph type="body" idx="1"/>
          </p:nvPr>
        </p:nvSpPr>
        <p:spPr>
          <a:xfrm>
            <a:off x="45719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6" name="Google Shape;246;p31"/>
          <p:cNvSpPr txBox="1">
            <a:spLocks noGrp="1"/>
          </p:cNvSpPr>
          <p:nvPr>
            <p:ph type="body" idx="2"/>
          </p:nvPr>
        </p:nvSpPr>
        <p:spPr>
          <a:xfrm>
            <a:off x="438911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7" name="Google Shape;247;p31"/>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Layout">
  <p:cSld name="CUSTOM_7">
    <p:bg>
      <p:bgPr>
        <a:solidFill>
          <a:srgbClr val="1C304A"/>
        </a:solidFill>
        <a:effectLst/>
      </p:bgPr>
    </p:bg>
    <p:spTree>
      <p:nvGrpSpPr>
        <p:cNvPr id="1" name="Shape 249"/>
        <p:cNvGrpSpPr/>
        <p:nvPr/>
      </p:nvGrpSpPr>
      <p:grpSpPr>
        <a:xfrm>
          <a:off x="0" y="0"/>
          <a:ext cx="0" cy="0"/>
          <a:chOff x="0" y="0"/>
          <a:chExt cx="0" cy="0"/>
        </a:xfrm>
      </p:grpSpPr>
      <p:cxnSp>
        <p:nvCxnSpPr>
          <p:cNvPr id="250" name="Google Shape;250;p32"/>
          <p:cNvCxnSpPr/>
          <p:nvPr/>
        </p:nvCxnSpPr>
        <p:spPr>
          <a:xfrm>
            <a:off x="442640" y="636182"/>
            <a:ext cx="8219100" cy="7800"/>
          </a:xfrm>
          <a:prstGeom prst="straightConnector1">
            <a:avLst/>
          </a:prstGeom>
          <a:noFill/>
          <a:ln w="19050" cap="flat" cmpd="sng">
            <a:solidFill>
              <a:srgbClr val="00CFFF"/>
            </a:solidFill>
            <a:prstDash val="solid"/>
            <a:round/>
            <a:headEnd type="none" w="med" len="med"/>
            <a:tailEnd type="none" w="med" len="med"/>
          </a:ln>
        </p:spPr>
      </p:cxnSp>
      <p:sp>
        <p:nvSpPr>
          <p:cNvPr id="251" name="Google Shape;251;p32"/>
          <p:cNvSpPr/>
          <p:nvPr/>
        </p:nvSpPr>
        <p:spPr>
          <a:xfrm>
            <a:off x="3991165" y="271407"/>
            <a:ext cx="625800" cy="62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txBox="1"/>
          <p:nvPr/>
        </p:nvSpPr>
        <p:spPr>
          <a:xfrm>
            <a:off x="3988968" y="74507"/>
            <a:ext cx="823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400">
                <a:solidFill>
                  <a:srgbClr val="00CFFF"/>
                </a:solidFill>
                <a:latin typeface="Helvetica Neue"/>
                <a:ea typeface="Helvetica Neue"/>
                <a:cs typeface="Helvetica Neue"/>
                <a:sym typeface="Helvetica Neue"/>
              </a:rPr>
              <a:t>“</a:t>
            </a:r>
            <a:endParaRPr sz="8400">
              <a:solidFill>
                <a:srgbClr val="00CFFF"/>
              </a:solidFill>
              <a:latin typeface="Helvetica Neue"/>
              <a:ea typeface="Helvetica Neue"/>
              <a:cs typeface="Helvetica Neue"/>
              <a:sym typeface="Helvetica Neue"/>
            </a:endParaRPr>
          </a:p>
        </p:txBody>
      </p:sp>
      <p:sp>
        <p:nvSpPr>
          <p:cNvPr id="253" name="Google Shape;253;p32"/>
          <p:cNvSpPr/>
          <p:nvPr/>
        </p:nvSpPr>
        <p:spPr>
          <a:xfrm>
            <a:off x="3998125" y="4184600"/>
            <a:ext cx="625800" cy="62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32"/>
          <p:cNvCxnSpPr/>
          <p:nvPr/>
        </p:nvCxnSpPr>
        <p:spPr>
          <a:xfrm>
            <a:off x="457250" y="4575075"/>
            <a:ext cx="8249400" cy="0"/>
          </a:xfrm>
          <a:prstGeom prst="straightConnector1">
            <a:avLst/>
          </a:prstGeom>
          <a:noFill/>
          <a:ln w="19050" cap="flat" cmpd="sng">
            <a:solidFill>
              <a:srgbClr val="00CFFF"/>
            </a:solidFill>
            <a:prstDash val="solid"/>
            <a:round/>
            <a:headEnd type="none" w="med" len="med"/>
            <a:tailEnd type="none" w="med" len="med"/>
          </a:ln>
        </p:spPr>
      </p:cxnSp>
      <p:sp>
        <p:nvSpPr>
          <p:cNvPr id="255" name="Google Shape;255;p32"/>
          <p:cNvSpPr txBox="1"/>
          <p:nvPr/>
        </p:nvSpPr>
        <p:spPr>
          <a:xfrm>
            <a:off x="3998125" y="4100625"/>
            <a:ext cx="625800" cy="1477500"/>
          </a:xfrm>
          <a:prstGeom prst="rect">
            <a:avLst/>
          </a:prstGeom>
          <a:solidFill>
            <a:srgbClr val="1C304A"/>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400">
                <a:solidFill>
                  <a:srgbClr val="00CFFF"/>
                </a:solidFill>
                <a:latin typeface="Helvetica Neue"/>
                <a:ea typeface="Helvetica Neue"/>
                <a:cs typeface="Helvetica Neue"/>
                <a:sym typeface="Helvetica Neue"/>
              </a:rPr>
              <a:t>”</a:t>
            </a:r>
            <a:endParaRPr sz="8400">
              <a:solidFill>
                <a:srgbClr val="00CFFF"/>
              </a:solidFill>
              <a:latin typeface="Helvetica Neue"/>
              <a:ea typeface="Helvetica Neue"/>
              <a:cs typeface="Helvetica Neue"/>
              <a:sym typeface="Helvetica Neue"/>
            </a:endParaRPr>
          </a:p>
        </p:txBody>
      </p:sp>
      <p:sp>
        <p:nvSpPr>
          <p:cNvPr id="256" name="Google Shape;256;p32"/>
          <p:cNvSpPr txBox="1">
            <a:spLocks noGrp="1"/>
          </p:cNvSpPr>
          <p:nvPr>
            <p:ph type="body" idx="1"/>
          </p:nvPr>
        </p:nvSpPr>
        <p:spPr>
          <a:xfrm>
            <a:off x="457200" y="1117838"/>
            <a:ext cx="7158600" cy="2592900"/>
          </a:xfrm>
          <a:prstGeom prst="rect">
            <a:avLst/>
          </a:prstGeom>
        </p:spPr>
        <p:txBody>
          <a:bodyPr spcFirstLastPara="1" wrap="square" lIns="0" tIns="0" rIns="0" bIns="0" anchor="t" anchorCtr="0">
            <a:noAutofit/>
          </a:bodyPr>
          <a:lstStyle>
            <a:lvl1pPr marL="457200" lvl="0" indent="-393700" rtl="0">
              <a:spcBef>
                <a:spcPts val="0"/>
              </a:spcBef>
              <a:spcAft>
                <a:spcPts val="0"/>
              </a:spcAft>
              <a:buClr>
                <a:schemeClr val="accent2"/>
              </a:buClr>
              <a:buSzPts val="2600"/>
              <a:buChar char="●"/>
              <a:defRPr sz="2600">
                <a:solidFill>
                  <a:schemeClr val="accent2"/>
                </a:solidFill>
              </a:defRPr>
            </a:lvl1pPr>
            <a:lvl2pPr marL="914400" lvl="1" indent="-393700" rtl="0">
              <a:spcBef>
                <a:spcPts val="1600"/>
              </a:spcBef>
              <a:spcAft>
                <a:spcPts val="0"/>
              </a:spcAft>
              <a:buClr>
                <a:schemeClr val="accent2"/>
              </a:buClr>
              <a:buSzPts val="2600"/>
              <a:buChar char="○"/>
              <a:defRPr sz="2600">
                <a:solidFill>
                  <a:schemeClr val="accent2"/>
                </a:solidFill>
              </a:defRPr>
            </a:lvl2pPr>
            <a:lvl3pPr marL="1371600" lvl="2" indent="-393700" rtl="0">
              <a:spcBef>
                <a:spcPts val="1600"/>
              </a:spcBef>
              <a:spcAft>
                <a:spcPts val="0"/>
              </a:spcAft>
              <a:buClr>
                <a:schemeClr val="accent2"/>
              </a:buClr>
              <a:buSzPts val="2600"/>
              <a:buChar char="■"/>
              <a:defRPr sz="2600">
                <a:solidFill>
                  <a:schemeClr val="accent2"/>
                </a:solidFill>
              </a:defRPr>
            </a:lvl3pPr>
            <a:lvl4pPr marL="1828800" lvl="3" indent="-393700" rtl="0">
              <a:spcBef>
                <a:spcPts val="1600"/>
              </a:spcBef>
              <a:spcAft>
                <a:spcPts val="0"/>
              </a:spcAft>
              <a:buClr>
                <a:schemeClr val="accent2"/>
              </a:buClr>
              <a:buSzPts val="2600"/>
              <a:buChar char="●"/>
              <a:defRPr sz="2600">
                <a:solidFill>
                  <a:schemeClr val="accent2"/>
                </a:solidFill>
              </a:defRPr>
            </a:lvl4pPr>
            <a:lvl5pPr marL="2286000" lvl="4" indent="-393700" rtl="0">
              <a:spcBef>
                <a:spcPts val="1600"/>
              </a:spcBef>
              <a:spcAft>
                <a:spcPts val="0"/>
              </a:spcAft>
              <a:buClr>
                <a:schemeClr val="accent2"/>
              </a:buClr>
              <a:buSzPts val="2600"/>
              <a:buChar char="○"/>
              <a:defRPr sz="2600">
                <a:solidFill>
                  <a:schemeClr val="accent2"/>
                </a:solidFill>
              </a:defRPr>
            </a:lvl5pPr>
            <a:lvl6pPr marL="2743200" lvl="5" indent="-393700" rtl="0">
              <a:spcBef>
                <a:spcPts val="1600"/>
              </a:spcBef>
              <a:spcAft>
                <a:spcPts val="0"/>
              </a:spcAft>
              <a:buClr>
                <a:schemeClr val="accent2"/>
              </a:buClr>
              <a:buSzPts val="2600"/>
              <a:buChar char="■"/>
              <a:defRPr sz="2600">
                <a:solidFill>
                  <a:schemeClr val="accent2"/>
                </a:solidFill>
              </a:defRPr>
            </a:lvl6pPr>
            <a:lvl7pPr marL="3200400" lvl="6" indent="-393700" rtl="0">
              <a:spcBef>
                <a:spcPts val="1600"/>
              </a:spcBef>
              <a:spcAft>
                <a:spcPts val="0"/>
              </a:spcAft>
              <a:buClr>
                <a:schemeClr val="accent2"/>
              </a:buClr>
              <a:buSzPts val="2600"/>
              <a:buChar char="●"/>
              <a:defRPr sz="2600">
                <a:solidFill>
                  <a:schemeClr val="accent2"/>
                </a:solidFill>
              </a:defRPr>
            </a:lvl7pPr>
            <a:lvl8pPr marL="3657600" lvl="7" indent="-393700" rtl="0">
              <a:spcBef>
                <a:spcPts val="1600"/>
              </a:spcBef>
              <a:spcAft>
                <a:spcPts val="0"/>
              </a:spcAft>
              <a:buClr>
                <a:schemeClr val="accent2"/>
              </a:buClr>
              <a:buSzPts val="2600"/>
              <a:buChar char="○"/>
              <a:defRPr sz="2600">
                <a:solidFill>
                  <a:schemeClr val="accent2"/>
                </a:solidFill>
              </a:defRPr>
            </a:lvl8pPr>
            <a:lvl9pPr marL="4114800" lvl="8" indent="-393700" rtl="0">
              <a:spcBef>
                <a:spcPts val="1600"/>
              </a:spcBef>
              <a:spcAft>
                <a:spcPts val="1600"/>
              </a:spcAft>
              <a:buClr>
                <a:schemeClr val="accent2"/>
              </a:buClr>
              <a:buSzPts val="2600"/>
              <a:buChar char="■"/>
              <a:defRPr sz="2600">
                <a:solidFill>
                  <a:schemeClr val="accent2"/>
                </a:solidFill>
              </a:defRPr>
            </a:lvl9pPr>
          </a:lstStyle>
          <a:p>
            <a:endParaRPr/>
          </a:p>
        </p:txBody>
      </p:sp>
      <p:sp>
        <p:nvSpPr>
          <p:cNvPr id="257" name="Google Shape;257;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C304A"/>
        </a:solidFill>
        <a:effectLst/>
      </p:bgPr>
    </p:bg>
    <p:spTree>
      <p:nvGrpSpPr>
        <p:cNvPr id="1" name="Shape 262"/>
        <p:cNvGrpSpPr/>
        <p:nvPr/>
      </p:nvGrpSpPr>
      <p:grpSpPr>
        <a:xfrm>
          <a:off x="0" y="0"/>
          <a:ext cx="0" cy="0"/>
          <a:chOff x="0" y="0"/>
          <a:chExt cx="0" cy="0"/>
        </a:xfrm>
      </p:grpSpPr>
      <p:sp>
        <p:nvSpPr>
          <p:cNvPr id="263" name="Google Shape;263;p34"/>
          <p:cNvSpPr txBox="1">
            <a:spLocks noGrp="1"/>
          </p:cNvSpPr>
          <p:nvPr>
            <p:ph type="ctrTitle"/>
          </p:nvPr>
        </p:nvSpPr>
        <p:spPr>
          <a:xfrm>
            <a:off x="457200" y="384050"/>
            <a:ext cx="6973500" cy="1651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5000"/>
              <a:buNone/>
              <a:defRPr sz="5000" b="1">
                <a:solidFill>
                  <a:srgbClr val="00CFFF"/>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264" name="Google Shape;264;p34"/>
          <p:cNvSpPr txBox="1">
            <a:spLocks noGrp="1"/>
          </p:cNvSpPr>
          <p:nvPr>
            <p:ph type="subTitle" idx="1"/>
          </p:nvPr>
        </p:nvSpPr>
        <p:spPr>
          <a:xfrm>
            <a:off x="457198" y="227070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1400"/>
              <a:buNone/>
              <a:defRPr sz="1400">
                <a:solidFill>
                  <a:srgbClr val="00CFFF"/>
                </a:solidFill>
              </a:defRPr>
            </a:lvl1pPr>
            <a:lvl2pPr lvl="1" algn="l" rtl="0">
              <a:lnSpc>
                <a:spcPct val="100000"/>
              </a:lnSpc>
              <a:spcBef>
                <a:spcPts val="0"/>
              </a:spcBef>
              <a:spcAft>
                <a:spcPts val="0"/>
              </a:spcAft>
              <a:buClr>
                <a:srgbClr val="206E7C"/>
              </a:buClr>
              <a:buSzPts val="1400"/>
              <a:buNone/>
              <a:defRPr>
                <a:solidFill>
                  <a:srgbClr val="206E7C"/>
                </a:solidFill>
              </a:defRPr>
            </a:lvl2pPr>
            <a:lvl3pPr lvl="2" algn="l" rtl="0">
              <a:lnSpc>
                <a:spcPct val="100000"/>
              </a:lnSpc>
              <a:spcBef>
                <a:spcPts val="0"/>
              </a:spcBef>
              <a:spcAft>
                <a:spcPts val="0"/>
              </a:spcAft>
              <a:buClr>
                <a:srgbClr val="206E7C"/>
              </a:buClr>
              <a:buSzPts val="1400"/>
              <a:buNone/>
              <a:defRPr>
                <a:solidFill>
                  <a:srgbClr val="206E7C"/>
                </a:solidFill>
              </a:defRPr>
            </a:lvl3pPr>
            <a:lvl4pPr lvl="3" algn="l" rtl="0">
              <a:lnSpc>
                <a:spcPct val="100000"/>
              </a:lnSpc>
              <a:spcBef>
                <a:spcPts val="0"/>
              </a:spcBef>
              <a:spcAft>
                <a:spcPts val="0"/>
              </a:spcAft>
              <a:buClr>
                <a:srgbClr val="206E7C"/>
              </a:buClr>
              <a:buSzPts val="1200"/>
              <a:buNone/>
              <a:defRPr>
                <a:solidFill>
                  <a:srgbClr val="206E7C"/>
                </a:solidFill>
              </a:defRPr>
            </a:lvl4pPr>
            <a:lvl5pPr lvl="4" algn="l" rtl="0">
              <a:lnSpc>
                <a:spcPct val="100000"/>
              </a:lnSpc>
              <a:spcBef>
                <a:spcPts val="0"/>
              </a:spcBef>
              <a:spcAft>
                <a:spcPts val="0"/>
              </a:spcAft>
              <a:buClr>
                <a:srgbClr val="206E7C"/>
              </a:buClr>
              <a:buSzPts val="1000"/>
              <a:buNone/>
              <a:defRPr>
                <a:solidFill>
                  <a:srgbClr val="206E7C"/>
                </a:solidFill>
              </a:defRPr>
            </a:lvl5pPr>
            <a:lvl6pPr lvl="5" algn="l" rtl="0">
              <a:lnSpc>
                <a:spcPct val="100000"/>
              </a:lnSpc>
              <a:spcBef>
                <a:spcPts val="0"/>
              </a:spcBef>
              <a:spcAft>
                <a:spcPts val="0"/>
              </a:spcAft>
              <a:buClr>
                <a:srgbClr val="206E7C"/>
              </a:buClr>
              <a:buSzPts val="800"/>
              <a:buNone/>
              <a:defRPr>
                <a:solidFill>
                  <a:srgbClr val="206E7C"/>
                </a:solidFill>
              </a:defRPr>
            </a:lvl6pPr>
            <a:lvl7pPr lvl="6" algn="l" rtl="0">
              <a:lnSpc>
                <a:spcPct val="100000"/>
              </a:lnSpc>
              <a:spcBef>
                <a:spcPts val="0"/>
              </a:spcBef>
              <a:spcAft>
                <a:spcPts val="0"/>
              </a:spcAft>
              <a:buClr>
                <a:srgbClr val="206E7C"/>
              </a:buClr>
              <a:buSzPts val="800"/>
              <a:buNone/>
              <a:defRPr>
                <a:solidFill>
                  <a:srgbClr val="206E7C"/>
                </a:solidFill>
              </a:defRPr>
            </a:lvl7pPr>
            <a:lvl8pPr lvl="7" algn="l" rtl="0">
              <a:lnSpc>
                <a:spcPct val="100000"/>
              </a:lnSpc>
              <a:spcBef>
                <a:spcPts val="0"/>
              </a:spcBef>
              <a:spcAft>
                <a:spcPts val="0"/>
              </a:spcAft>
              <a:buClr>
                <a:srgbClr val="206E7C"/>
              </a:buClr>
              <a:buSzPts val="800"/>
              <a:buNone/>
              <a:defRPr>
                <a:solidFill>
                  <a:srgbClr val="206E7C"/>
                </a:solidFill>
              </a:defRPr>
            </a:lvl8pPr>
            <a:lvl9pPr lvl="8" algn="l" rtl="0">
              <a:lnSpc>
                <a:spcPct val="100000"/>
              </a:lnSpc>
              <a:spcBef>
                <a:spcPts val="0"/>
              </a:spcBef>
              <a:spcAft>
                <a:spcPts val="0"/>
              </a:spcAft>
              <a:buClr>
                <a:srgbClr val="206E7C"/>
              </a:buClr>
              <a:buSzPts val="800"/>
              <a:buNone/>
              <a:defRPr>
                <a:solidFill>
                  <a:srgbClr val="206E7C"/>
                </a:solidFill>
              </a:defRPr>
            </a:lvl9pPr>
          </a:lstStyle>
          <a:p>
            <a:endParaRPr/>
          </a:p>
        </p:txBody>
      </p:sp>
      <p:sp>
        <p:nvSpPr>
          <p:cNvPr id="265" name="Google Shape;265;p34"/>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266" name="Google Shape;266;p34"/>
          <p:cNvPicPr preferRelativeResize="0"/>
          <p:nvPr/>
        </p:nvPicPr>
        <p:blipFill rotWithShape="1">
          <a:blip r:embed="rId2">
            <a:alphaModFix/>
          </a:blip>
          <a:srcRect/>
          <a:stretch/>
        </p:blipFill>
        <p:spPr>
          <a:xfrm>
            <a:off x="457210" y="4438374"/>
            <a:ext cx="329350" cy="329350"/>
          </a:xfrm>
          <a:prstGeom prst="rect">
            <a:avLst/>
          </a:prstGeom>
          <a:noFill/>
          <a:ln>
            <a:noFill/>
          </a:ln>
        </p:spPr>
      </p:pic>
      <p:sp>
        <p:nvSpPr>
          <p:cNvPr id="267" name="Google Shape;26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Agenda dark">
  <p:cSld name="CUSTOM_6">
    <p:bg>
      <p:bgPr>
        <a:solidFill>
          <a:srgbClr val="1C304A"/>
        </a:solidFill>
        <a:effectLst/>
      </p:bgPr>
    </p:bg>
    <p:spTree>
      <p:nvGrpSpPr>
        <p:cNvPr id="1" name="Shape 268"/>
        <p:cNvGrpSpPr/>
        <p:nvPr/>
      </p:nvGrpSpPr>
      <p:grpSpPr>
        <a:xfrm>
          <a:off x="0" y="0"/>
          <a:ext cx="0" cy="0"/>
          <a:chOff x="0" y="0"/>
          <a:chExt cx="0" cy="0"/>
        </a:xfrm>
      </p:grpSpPr>
      <p:sp>
        <p:nvSpPr>
          <p:cNvPr id="269" name="Google Shape;269;p35"/>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1pPr>
            <a:lvl2pPr marL="914400" lvl="1"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2pPr>
            <a:lvl3pPr marL="1371600" lvl="2"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3pPr>
            <a:lvl4pPr marL="1828800" lvl="3"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4pPr>
            <a:lvl5pPr marL="2286000" lvl="4"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5pPr>
            <a:lvl6pPr marL="2743200" lvl="5"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6pPr>
            <a:lvl7pPr marL="3200400" lvl="6"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7pPr>
            <a:lvl8pPr marL="3657600" lvl="7"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8pPr>
            <a:lvl9pPr marL="4114800" lvl="8" indent="-342900" rtl="0">
              <a:spcBef>
                <a:spcPts val="1000"/>
              </a:spcBef>
              <a:spcAft>
                <a:spcPts val="100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9pPr>
          </a:lstStyle>
          <a:p>
            <a:endParaRPr/>
          </a:p>
        </p:txBody>
      </p:sp>
      <p:sp>
        <p:nvSpPr>
          <p:cNvPr id="270" name="Google Shape;270;p35"/>
          <p:cNvSpPr txBox="1">
            <a:spLocks noGrp="1"/>
          </p:cNvSpPr>
          <p:nvPr>
            <p:ph type="title"/>
          </p:nvPr>
        </p:nvSpPr>
        <p:spPr>
          <a:xfrm>
            <a:off x="457200" y="457198"/>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00CFFF"/>
                </a:solidFill>
              </a:defRPr>
            </a:lvl1pPr>
            <a:lvl2pPr lvl="1" rtl="0">
              <a:spcBef>
                <a:spcPts val="0"/>
              </a:spcBef>
              <a:spcAft>
                <a:spcPts val="0"/>
              </a:spcAft>
              <a:buNone/>
              <a:defRPr>
                <a:solidFill>
                  <a:srgbClr val="00CFFF"/>
                </a:solidFill>
              </a:defRPr>
            </a:lvl2pPr>
            <a:lvl3pPr lvl="2" rtl="0">
              <a:spcBef>
                <a:spcPts val="0"/>
              </a:spcBef>
              <a:spcAft>
                <a:spcPts val="0"/>
              </a:spcAft>
              <a:buNone/>
              <a:defRPr>
                <a:solidFill>
                  <a:srgbClr val="00CFFF"/>
                </a:solidFill>
              </a:defRPr>
            </a:lvl3pPr>
            <a:lvl4pPr lvl="3" rtl="0">
              <a:spcBef>
                <a:spcPts val="0"/>
              </a:spcBef>
              <a:spcAft>
                <a:spcPts val="0"/>
              </a:spcAft>
              <a:buNone/>
              <a:defRPr>
                <a:solidFill>
                  <a:srgbClr val="00CFFF"/>
                </a:solidFill>
              </a:defRPr>
            </a:lvl4pPr>
            <a:lvl5pPr lvl="4" rtl="0">
              <a:spcBef>
                <a:spcPts val="0"/>
              </a:spcBef>
              <a:spcAft>
                <a:spcPts val="0"/>
              </a:spcAft>
              <a:buNone/>
              <a:defRPr>
                <a:solidFill>
                  <a:srgbClr val="00CFFF"/>
                </a:solidFill>
              </a:defRPr>
            </a:lvl5pPr>
            <a:lvl6pPr lvl="5" rtl="0">
              <a:spcBef>
                <a:spcPts val="0"/>
              </a:spcBef>
              <a:spcAft>
                <a:spcPts val="0"/>
              </a:spcAft>
              <a:buNone/>
              <a:defRPr>
                <a:solidFill>
                  <a:srgbClr val="00CFFF"/>
                </a:solidFill>
              </a:defRPr>
            </a:lvl6pPr>
            <a:lvl7pPr lvl="6" rtl="0">
              <a:spcBef>
                <a:spcPts val="0"/>
              </a:spcBef>
              <a:spcAft>
                <a:spcPts val="0"/>
              </a:spcAft>
              <a:buNone/>
              <a:defRPr>
                <a:solidFill>
                  <a:srgbClr val="00CFFF"/>
                </a:solidFill>
              </a:defRPr>
            </a:lvl7pPr>
            <a:lvl8pPr lvl="7" rtl="0">
              <a:spcBef>
                <a:spcPts val="0"/>
              </a:spcBef>
              <a:spcAft>
                <a:spcPts val="0"/>
              </a:spcAft>
              <a:buNone/>
              <a:defRPr>
                <a:solidFill>
                  <a:srgbClr val="00CFFF"/>
                </a:solidFill>
              </a:defRPr>
            </a:lvl8pPr>
            <a:lvl9pPr lvl="8" rtl="0">
              <a:spcBef>
                <a:spcPts val="0"/>
              </a:spcBef>
              <a:spcAft>
                <a:spcPts val="0"/>
              </a:spcAft>
              <a:buNone/>
              <a:defRPr>
                <a:solidFill>
                  <a:srgbClr val="00CFFF"/>
                </a:solidFill>
              </a:defRPr>
            </a:lvl9pPr>
          </a:lstStyle>
          <a:p>
            <a:endParaRPr/>
          </a:p>
        </p:txBody>
      </p:sp>
      <p:sp>
        <p:nvSpPr>
          <p:cNvPr id="271" name="Google Shape;271;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Agenda bright">
  <p:cSld name="CUSTOM_6_1">
    <p:bg>
      <p:bgPr>
        <a:solidFill>
          <a:srgbClr val="FFFFFF"/>
        </a:solidFill>
        <a:effectLst/>
      </p:bgPr>
    </p:bg>
    <p:spTree>
      <p:nvGrpSpPr>
        <p:cNvPr id="1" name="Shape 272"/>
        <p:cNvGrpSpPr/>
        <p:nvPr/>
      </p:nvGrpSpPr>
      <p:grpSpPr>
        <a:xfrm>
          <a:off x="0" y="0"/>
          <a:ext cx="0" cy="0"/>
          <a:chOff x="0" y="0"/>
          <a:chExt cx="0" cy="0"/>
        </a:xfrm>
      </p:grpSpPr>
      <p:sp>
        <p:nvSpPr>
          <p:cNvPr id="273" name="Google Shape;273;p36"/>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1pPr>
            <a:lvl2pPr marL="914400" lvl="1"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2pPr>
            <a:lvl3pPr marL="1371600" lvl="2"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3pPr>
            <a:lvl4pPr marL="1828800" lvl="3"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4pPr>
            <a:lvl5pPr marL="2286000" lvl="4"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5pPr>
            <a:lvl6pPr marL="2743200" lvl="5"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6pPr>
            <a:lvl7pPr marL="3200400" lvl="6"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7pPr>
            <a:lvl8pPr marL="3657600" lvl="7"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8pPr>
            <a:lvl9pPr marL="4114800" lvl="8" indent="-342900" rtl="0">
              <a:spcBef>
                <a:spcPts val="1600"/>
              </a:spcBef>
              <a:spcAft>
                <a:spcPts val="1600"/>
              </a:spcAft>
              <a:buClr>
                <a:srgbClr val="1C304A"/>
              </a:buClr>
              <a:buSzPts val="1800"/>
              <a:buFont typeface="Helvetica Neue"/>
              <a:buAutoNum type="romanLcPeriod"/>
              <a:defRPr sz="1800" b="1">
                <a:solidFill>
                  <a:srgbClr val="1C304A"/>
                </a:solidFill>
                <a:latin typeface="Helvetica Neue"/>
                <a:ea typeface="Helvetica Neue"/>
                <a:cs typeface="Helvetica Neue"/>
                <a:sym typeface="Helvetica Neue"/>
              </a:defRPr>
            </a:lvl9pPr>
          </a:lstStyle>
          <a:p>
            <a:endParaRPr/>
          </a:p>
        </p:txBody>
      </p:sp>
      <p:sp>
        <p:nvSpPr>
          <p:cNvPr id="274" name="Google Shape;274;p36"/>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1C304A"/>
                </a:solidFill>
              </a:defRPr>
            </a:lvl1pPr>
            <a:lvl2pPr lvl="1" rtl="0">
              <a:spcBef>
                <a:spcPts val="0"/>
              </a:spcBef>
              <a:spcAft>
                <a:spcPts val="0"/>
              </a:spcAft>
              <a:buNone/>
              <a:defRPr>
                <a:solidFill>
                  <a:srgbClr val="046B99"/>
                </a:solidFill>
              </a:defRPr>
            </a:lvl2pPr>
            <a:lvl3pPr lvl="2" rtl="0">
              <a:spcBef>
                <a:spcPts val="0"/>
              </a:spcBef>
              <a:spcAft>
                <a:spcPts val="0"/>
              </a:spcAft>
              <a:buNone/>
              <a:defRPr>
                <a:solidFill>
                  <a:srgbClr val="046B99"/>
                </a:solidFill>
              </a:defRPr>
            </a:lvl3pPr>
            <a:lvl4pPr lvl="3" rtl="0">
              <a:spcBef>
                <a:spcPts val="0"/>
              </a:spcBef>
              <a:spcAft>
                <a:spcPts val="0"/>
              </a:spcAft>
              <a:buNone/>
              <a:defRPr>
                <a:solidFill>
                  <a:srgbClr val="046B99"/>
                </a:solidFill>
              </a:defRPr>
            </a:lvl4pPr>
            <a:lvl5pPr lvl="4" rtl="0">
              <a:spcBef>
                <a:spcPts val="0"/>
              </a:spcBef>
              <a:spcAft>
                <a:spcPts val="0"/>
              </a:spcAft>
              <a:buNone/>
              <a:defRPr>
                <a:solidFill>
                  <a:srgbClr val="046B99"/>
                </a:solidFill>
              </a:defRPr>
            </a:lvl5pPr>
            <a:lvl6pPr lvl="5" rtl="0">
              <a:spcBef>
                <a:spcPts val="0"/>
              </a:spcBef>
              <a:spcAft>
                <a:spcPts val="0"/>
              </a:spcAft>
              <a:buNone/>
              <a:defRPr>
                <a:solidFill>
                  <a:srgbClr val="046B99"/>
                </a:solidFill>
              </a:defRPr>
            </a:lvl6pPr>
            <a:lvl7pPr lvl="6" rtl="0">
              <a:spcBef>
                <a:spcPts val="0"/>
              </a:spcBef>
              <a:spcAft>
                <a:spcPts val="0"/>
              </a:spcAft>
              <a:buNone/>
              <a:defRPr>
                <a:solidFill>
                  <a:srgbClr val="046B99"/>
                </a:solidFill>
              </a:defRPr>
            </a:lvl7pPr>
            <a:lvl8pPr lvl="7" rtl="0">
              <a:spcBef>
                <a:spcPts val="0"/>
              </a:spcBef>
              <a:spcAft>
                <a:spcPts val="0"/>
              </a:spcAft>
              <a:buNone/>
              <a:defRPr>
                <a:solidFill>
                  <a:srgbClr val="046B99"/>
                </a:solidFill>
              </a:defRPr>
            </a:lvl8pPr>
            <a:lvl9pPr lvl="8" rtl="0">
              <a:spcBef>
                <a:spcPts val="0"/>
              </a:spcBef>
              <a:spcAft>
                <a:spcPts val="0"/>
              </a:spcAft>
              <a:buNone/>
              <a:defRPr>
                <a:solidFill>
                  <a:srgbClr val="046B99"/>
                </a:solidFill>
              </a:defRPr>
            </a:lvl9pPr>
          </a:lstStyle>
          <a:p>
            <a:endParaRPr/>
          </a:p>
        </p:txBody>
      </p:sp>
      <p:sp>
        <p:nvSpPr>
          <p:cNvPr id="275" name="Google Shape;275;p36"/>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40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 Divider bright">
  <p:cSld name="CUSTOM_3_1_1">
    <p:bg>
      <p:bgPr>
        <a:solidFill>
          <a:srgbClr val="00CFFF"/>
        </a:solidFill>
        <a:effectLst/>
      </p:bgPr>
    </p:bg>
    <p:spTree>
      <p:nvGrpSpPr>
        <p:cNvPr id="1" name="Shape 277"/>
        <p:cNvGrpSpPr/>
        <p:nvPr/>
      </p:nvGrpSpPr>
      <p:grpSpPr>
        <a:xfrm>
          <a:off x="0" y="0"/>
          <a:ext cx="0" cy="0"/>
          <a:chOff x="0" y="0"/>
          <a:chExt cx="0" cy="0"/>
        </a:xfrm>
      </p:grpSpPr>
      <p:sp>
        <p:nvSpPr>
          <p:cNvPr id="278" name="Google Shape;278;p37"/>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FFFFFF"/>
                </a:solidFill>
                <a:latin typeface="Helvetica Neue"/>
                <a:ea typeface="Helvetica Neue"/>
                <a:cs typeface="Helvetica Neue"/>
                <a:sym typeface="Helvetica Neue"/>
              </a:rPr>
              <a:t> </a:t>
            </a:r>
            <a:endParaRPr sz="6000" b="1">
              <a:solidFill>
                <a:srgbClr val="1C304A"/>
              </a:solidFill>
              <a:latin typeface="Helvetica Neue"/>
              <a:ea typeface="Helvetica Neue"/>
              <a:cs typeface="Helvetica Neue"/>
              <a:sym typeface="Helvetica Neue"/>
            </a:endParaRPr>
          </a:p>
        </p:txBody>
      </p:sp>
      <p:sp>
        <p:nvSpPr>
          <p:cNvPr id="279" name="Google Shape;279;p37"/>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a:endParaRPr/>
          </a:p>
        </p:txBody>
      </p:sp>
      <p:sp>
        <p:nvSpPr>
          <p:cNvPr id="280" name="Google Shape;28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 Divider dark ">
  <p:cSld name="CUSTOM_4_1">
    <p:bg>
      <p:bgPr>
        <a:solidFill>
          <a:srgbClr val="1C304A"/>
        </a:solidFill>
        <a:effectLst/>
      </p:bgPr>
    </p:bg>
    <p:spTree>
      <p:nvGrpSpPr>
        <p:cNvPr id="1" name="Shape 281"/>
        <p:cNvGrpSpPr/>
        <p:nvPr/>
      </p:nvGrpSpPr>
      <p:grpSpPr>
        <a:xfrm>
          <a:off x="0" y="0"/>
          <a:ext cx="0" cy="0"/>
          <a:chOff x="0" y="0"/>
          <a:chExt cx="0" cy="0"/>
        </a:xfrm>
      </p:grpSpPr>
      <p:sp>
        <p:nvSpPr>
          <p:cNvPr id="282" name="Google Shape;282;p38"/>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00CFFF"/>
                </a:solidFill>
                <a:latin typeface="Helvetica Neue"/>
                <a:ea typeface="Helvetica Neue"/>
                <a:cs typeface="Helvetica Neue"/>
                <a:sym typeface="Helvetica Neue"/>
              </a:rPr>
              <a:t> </a:t>
            </a:r>
            <a:endParaRPr sz="6000" b="1">
              <a:solidFill>
                <a:srgbClr val="00CFFF"/>
              </a:solidFill>
              <a:latin typeface="Helvetica Neue"/>
              <a:ea typeface="Helvetica Neue"/>
              <a:cs typeface="Helvetica Neue"/>
              <a:sym typeface="Helvetica Neue"/>
            </a:endParaRPr>
          </a:p>
        </p:txBody>
      </p:sp>
      <p:sp>
        <p:nvSpPr>
          <p:cNvPr id="283" name="Google Shape;283;p38"/>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solidFill>
                  <a:srgbClr val="00CFFF"/>
                </a:solidFill>
              </a:defRPr>
            </a:lvl1pPr>
            <a:lvl2pPr lvl="1" rtl="0">
              <a:spcBef>
                <a:spcPts val="0"/>
              </a:spcBef>
              <a:spcAft>
                <a:spcPts val="0"/>
              </a:spcAft>
              <a:buNone/>
              <a:defRPr sz="6000">
                <a:solidFill>
                  <a:srgbClr val="00CFFF"/>
                </a:solidFill>
              </a:defRPr>
            </a:lvl2pPr>
            <a:lvl3pPr lvl="2" rtl="0">
              <a:spcBef>
                <a:spcPts val="0"/>
              </a:spcBef>
              <a:spcAft>
                <a:spcPts val="0"/>
              </a:spcAft>
              <a:buNone/>
              <a:defRPr sz="6000">
                <a:solidFill>
                  <a:srgbClr val="00CFFF"/>
                </a:solidFill>
              </a:defRPr>
            </a:lvl3pPr>
            <a:lvl4pPr lvl="3" rtl="0">
              <a:spcBef>
                <a:spcPts val="0"/>
              </a:spcBef>
              <a:spcAft>
                <a:spcPts val="0"/>
              </a:spcAft>
              <a:buNone/>
              <a:defRPr sz="6000">
                <a:solidFill>
                  <a:srgbClr val="00CFFF"/>
                </a:solidFill>
              </a:defRPr>
            </a:lvl4pPr>
            <a:lvl5pPr lvl="4" rtl="0">
              <a:spcBef>
                <a:spcPts val="0"/>
              </a:spcBef>
              <a:spcAft>
                <a:spcPts val="0"/>
              </a:spcAft>
              <a:buNone/>
              <a:defRPr sz="6000">
                <a:solidFill>
                  <a:srgbClr val="00CFFF"/>
                </a:solidFill>
              </a:defRPr>
            </a:lvl5pPr>
            <a:lvl6pPr lvl="5" rtl="0">
              <a:spcBef>
                <a:spcPts val="0"/>
              </a:spcBef>
              <a:spcAft>
                <a:spcPts val="0"/>
              </a:spcAft>
              <a:buNone/>
              <a:defRPr sz="6000">
                <a:solidFill>
                  <a:srgbClr val="00CFFF"/>
                </a:solidFill>
              </a:defRPr>
            </a:lvl6pPr>
            <a:lvl7pPr lvl="6" rtl="0">
              <a:spcBef>
                <a:spcPts val="0"/>
              </a:spcBef>
              <a:spcAft>
                <a:spcPts val="0"/>
              </a:spcAft>
              <a:buNone/>
              <a:defRPr sz="6000">
                <a:solidFill>
                  <a:srgbClr val="00CFFF"/>
                </a:solidFill>
              </a:defRPr>
            </a:lvl7pPr>
            <a:lvl8pPr lvl="7" rtl="0">
              <a:spcBef>
                <a:spcPts val="0"/>
              </a:spcBef>
              <a:spcAft>
                <a:spcPts val="0"/>
              </a:spcAft>
              <a:buNone/>
              <a:defRPr sz="6000">
                <a:solidFill>
                  <a:srgbClr val="00CFFF"/>
                </a:solidFill>
              </a:defRPr>
            </a:lvl8pPr>
            <a:lvl9pPr lvl="8" rtl="0">
              <a:spcBef>
                <a:spcPts val="0"/>
              </a:spcBef>
              <a:spcAft>
                <a:spcPts val="0"/>
              </a:spcAft>
              <a:buNone/>
              <a:defRPr sz="6000">
                <a:solidFill>
                  <a:srgbClr val="00CFFF"/>
                </a:solidFill>
              </a:defRPr>
            </a:lvl9pPr>
          </a:lstStyle>
          <a:p>
            <a:endParaRPr/>
          </a:p>
        </p:txBody>
      </p:sp>
      <p:sp>
        <p:nvSpPr>
          <p:cNvPr id="284" name="Google Shape;284;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285"/>
        <p:cNvGrpSpPr/>
        <p:nvPr/>
      </p:nvGrpSpPr>
      <p:grpSpPr>
        <a:xfrm>
          <a:off x="0" y="0"/>
          <a:ext cx="0" cy="0"/>
          <a:chOff x="0" y="0"/>
          <a:chExt cx="0" cy="0"/>
        </a:xfrm>
      </p:grpSpPr>
      <p:sp>
        <p:nvSpPr>
          <p:cNvPr id="286" name="Google Shape;286;p39"/>
          <p:cNvSpPr txBox="1">
            <a:spLocks noGrp="1"/>
          </p:cNvSpPr>
          <p:nvPr>
            <p:ph type="ctrTitle"/>
          </p:nvPr>
        </p:nvSpPr>
        <p:spPr>
          <a:xfrm>
            <a:off x="457198"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287" name="Google Shape;287;p39"/>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Char char="●"/>
              <a:defRPr sz="1800">
                <a:solidFill>
                  <a:srgbClr val="1C304A"/>
                </a:solidFill>
              </a:defRPr>
            </a:lvl1pPr>
            <a:lvl2pPr marL="914400" lvl="1" indent="-342900" algn="l" rtl="0">
              <a:lnSpc>
                <a:spcPct val="115000"/>
              </a:lnSpc>
              <a:spcBef>
                <a:spcPts val="1600"/>
              </a:spcBef>
              <a:spcAft>
                <a:spcPts val="0"/>
              </a:spcAft>
              <a:buClr>
                <a:srgbClr val="1C304A"/>
              </a:buClr>
              <a:buSzPts val="1800"/>
              <a:buChar char="○"/>
              <a:defRPr sz="1800">
                <a:solidFill>
                  <a:srgbClr val="1C304A"/>
                </a:solidFill>
              </a:defRPr>
            </a:lvl2pPr>
            <a:lvl3pPr marL="1371600" lvl="2" indent="-342900" algn="l" rtl="0">
              <a:lnSpc>
                <a:spcPct val="115000"/>
              </a:lnSpc>
              <a:spcBef>
                <a:spcPts val="1600"/>
              </a:spcBef>
              <a:spcAft>
                <a:spcPts val="0"/>
              </a:spcAft>
              <a:buClr>
                <a:srgbClr val="1C304A"/>
              </a:buClr>
              <a:buSzPts val="1800"/>
              <a:buChar char="■"/>
              <a:defRPr sz="1800">
                <a:solidFill>
                  <a:srgbClr val="1C304A"/>
                </a:solidFill>
              </a:defRPr>
            </a:lvl3pPr>
            <a:lvl4pPr marL="1828800" lvl="3" indent="-342900" algn="l" rtl="0">
              <a:lnSpc>
                <a:spcPct val="115000"/>
              </a:lnSpc>
              <a:spcBef>
                <a:spcPts val="1600"/>
              </a:spcBef>
              <a:spcAft>
                <a:spcPts val="0"/>
              </a:spcAft>
              <a:buClr>
                <a:srgbClr val="1C304A"/>
              </a:buClr>
              <a:buSzPts val="1800"/>
              <a:buChar char="●"/>
              <a:defRPr sz="1800">
                <a:solidFill>
                  <a:srgbClr val="1C304A"/>
                </a:solidFill>
              </a:defRPr>
            </a:lvl4pPr>
            <a:lvl5pPr marL="2286000" lvl="4" indent="-342900" algn="l" rtl="0">
              <a:lnSpc>
                <a:spcPct val="115000"/>
              </a:lnSpc>
              <a:spcBef>
                <a:spcPts val="1600"/>
              </a:spcBef>
              <a:spcAft>
                <a:spcPts val="0"/>
              </a:spcAft>
              <a:buClr>
                <a:srgbClr val="1C304A"/>
              </a:buClr>
              <a:buSzPts val="1800"/>
              <a:buChar char="○"/>
              <a:defRPr sz="1800">
                <a:solidFill>
                  <a:srgbClr val="1C304A"/>
                </a:solidFill>
              </a:defRPr>
            </a:lvl5pPr>
            <a:lvl6pPr marL="2743200" lvl="5" indent="-342900" algn="l" rtl="0">
              <a:lnSpc>
                <a:spcPct val="115000"/>
              </a:lnSpc>
              <a:spcBef>
                <a:spcPts val="1600"/>
              </a:spcBef>
              <a:spcAft>
                <a:spcPts val="0"/>
              </a:spcAft>
              <a:buClr>
                <a:srgbClr val="1C304A"/>
              </a:buClr>
              <a:buSzPts val="1800"/>
              <a:buChar char="■"/>
              <a:defRPr sz="1800">
                <a:solidFill>
                  <a:srgbClr val="1C304A"/>
                </a:solidFill>
              </a:defRPr>
            </a:lvl6pPr>
            <a:lvl7pPr marL="3200400" lvl="6" indent="-342900" algn="l" rtl="0">
              <a:lnSpc>
                <a:spcPct val="115000"/>
              </a:lnSpc>
              <a:spcBef>
                <a:spcPts val="1600"/>
              </a:spcBef>
              <a:spcAft>
                <a:spcPts val="0"/>
              </a:spcAft>
              <a:buClr>
                <a:srgbClr val="1C304A"/>
              </a:buClr>
              <a:buSzPts val="1800"/>
              <a:buChar char="●"/>
              <a:defRPr sz="1800">
                <a:solidFill>
                  <a:srgbClr val="1C304A"/>
                </a:solidFill>
              </a:defRPr>
            </a:lvl7pPr>
            <a:lvl8pPr marL="3657600" lvl="7" indent="-342900" algn="l" rtl="0">
              <a:lnSpc>
                <a:spcPct val="115000"/>
              </a:lnSpc>
              <a:spcBef>
                <a:spcPts val="1600"/>
              </a:spcBef>
              <a:spcAft>
                <a:spcPts val="0"/>
              </a:spcAft>
              <a:buClr>
                <a:srgbClr val="1C304A"/>
              </a:buClr>
              <a:buSzPts val="1800"/>
              <a:buChar char="○"/>
              <a:defRPr sz="1800">
                <a:solidFill>
                  <a:srgbClr val="1C304A"/>
                </a:solidFill>
              </a:defRPr>
            </a:lvl8pPr>
            <a:lvl9pPr marL="4114800" lvl="8" indent="-342900" algn="l" rtl="0">
              <a:lnSpc>
                <a:spcPct val="115000"/>
              </a:lnSpc>
              <a:spcBef>
                <a:spcPts val="1600"/>
              </a:spcBef>
              <a:spcAft>
                <a:spcPts val="1600"/>
              </a:spcAft>
              <a:buClr>
                <a:srgbClr val="1C304A"/>
              </a:buClr>
              <a:buSzPts val="1800"/>
              <a:buChar char="■"/>
              <a:defRPr sz="1800">
                <a:solidFill>
                  <a:srgbClr val="1C304A"/>
                </a:solidFill>
              </a:defRPr>
            </a:lvl9pPr>
          </a:lstStyle>
          <a:p>
            <a:endParaRPr/>
          </a:p>
        </p:txBody>
      </p:sp>
      <p:sp>
        <p:nvSpPr>
          <p:cNvPr id="288" name="Google Shape;288;p39"/>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
          <p15:clr>
            <a:srgbClr val="FA7B17"/>
          </p15:clr>
        </p15:guide>
        <p15:guide id="2" pos="2880">
          <p15:clr>
            <a:srgbClr val="FA7B17"/>
          </p15:clr>
        </p15:guide>
        <p15:guide id="3" pos="5472">
          <p15:clr>
            <a:srgbClr val="FA7B17"/>
          </p15:clr>
        </p15:guide>
        <p15:guide id="4" pos="2736">
          <p15:clr>
            <a:srgbClr val="FA7B17"/>
          </p15:clr>
        </p15:guide>
        <p15:guide id="5" pos="3024">
          <p15:clr>
            <a:srgbClr val="FA7B17"/>
          </p15:clr>
        </p15:guide>
        <p15:guide id="6" orient="horz" pos="288">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290"/>
        <p:cNvGrpSpPr/>
        <p:nvPr/>
      </p:nvGrpSpPr>
      <p:grpSpPr>
        <a:xfrm>
          <a:off x="0" y="0"/>
          <a:ext cx="0" cy="0"/>
          <a:chOff x="0" y="0"/>
          <a:chExt cx="0" cy="0"/>
        </a:xfrm>
      </p:grpSpPr>
      <p:sp>
        <p:nvSpPr>
          <p:cNvPr id="291" name="Google Shape;291;p40"/>
          <p:cNvSpPr txBox="1">
            <a:spLocks noGrp="1"/>
          </p:cNvSpPr>
          <p:nvPr>
            <p:ph type="ctrTitle"/>
          </p:nvPr>
        </p:nvSpPr>
        <p:spPr>
          <a:xfrm>
            <a:off x="472950" y="384050"/>
            <a:ext cx="7215900" cy="15795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5000"/>
              <a:buNone/>
              <a:defRPr sz="5000" b="1">
                <a:solidFill>
                  <a:srgbClr val="1C304A"/>
                </a:solidFill>
              </a:defRPr>
            </a:lvl1pPr>
            <a:lvl2pPr lvl="1" algn="ctr" rtl="0">
              <a:lnSpc>
                <a:spcPct val="100000"/>
              </a:lnSpc>
              <a:spcBef>
                <a:spcPts val="0"/>
              </a:spcBef>
              <a:spcAft>
                <a:spcPts val="0"/>
              </a:spcAft>
              <a:buClr>
                <a:srgbClr val="1C304A"/>
              </a:buClr>
              <a:buSzPts val="5000"/>
              <a:buNone/>
              <a:defRPr sz="5000">
                <a:solidFill>
                  <a:srgbClr val="1C304A"/>
                </a:solidFill>
              </a:defRPr>
            </a:lvl2pPr>
            <a:lvl3pPr lvl="2" algn="ctr" rtl="0">
              <a:lnSpc>
                <a:spcPct val="100000"/>
              </a:lnSpc>
              <a:spcBef>
                <a:spcPts val="0"/>
              </a:spcBef>
              <a:spcAft>
                <a:spcPts val="0"/>
              </a:spcAft>
              <a:buClr>
                <a:srgbClr val="1C304A"/>
              </a:buClr>
              <a:buSzPts val="5000"/>
              <a:buNone/>
              <a:defRPr sz="5000">
                <a:solidFill>
                  <a:srgbClr val="1C304A"/>
                </a:solidFill>
              </a:defRPr>
            </a:lvl3pPr>
            <a:lvl4pPr lvl="3" algn="ctr" rtl="0">
              <a:lnSpc>
                <a:spcPct val="100000"/>
              </a:lnSpc>
              <a:spcBef>
                <a:spcPts val="0"/>
              </a:spcBef>
              <a:spcAft>
                <a:spcPts val="0"/>
              </a:spcAft>
              <a:buClr>
                <a:srgbClr val="1C304A"/>
              </a:buClr>
              <a:buSzPts val="5000"/>
              <a:buNone/>
              <a:defRPr sz="5000">
                <a:solidFill>
                  <a:srgbClr val="1C304A"/>
                </a:solidFill>
              </a:defRPr>
            </a:lvl4pPr>
            <a:lvl5pPr lvl="4" algn="ctr" rtl="0">
              <a:lnSpc>
                <a:spcPct val="100000"/>
              </a:lnSpc>
              <a:spcBef>
                <a:spcPts val="0"/>
              </a:spcBef>
              <a:spcAft>
                <a:spcPts val="0"/>
              </a:spcAft>
              <a:buClr>
                <a:srgbClr val="1C304A"/>
              </a:buClr>
              <a:buSzPts val="5000"/>
              <a:buNone/>
              <a:defRPr sz="5000">
                <a:solidFill>
                  <a:srgbClr val="1C304A"/>
                </a:solidFill>
              </a:defRPr>
            </a:lvl5pPr>
            <a:lvl6pPr lvl="5" algn="ctr" rtl="0">
              <a:lnSpc>
                <a:spcPct val="100000"/>
              </a:lnSpc>
              <a:spcBef>
                <a:spcPts val="0"/>
              </a:spcBef>
              <a:spcAft>
                <a:spcPts val="0"/>
              </a:spcAft>
              <a:buClr>
                <a:srgbClr val="1C304A"/>
              </a:buClr>
              <a:buSzPts val="5000"/>
              <a:buNone/>
              <a:defRPr sz="5000">
                <a:solidFill>
                  <a:srgbClr val="1C304A"/>
                </a:solidFill>
              </a:defRPr>
            </a:lvl6pPr>
            <a:lvl7pPr lvl="6" algn="ctr" rtl="0">
              <a:lnSpc>
                <a:spcPct val="100000"/>
              </a:lnSpc>
              <a:spcBef>
                <a:spcPts val="0"/>
              </a:spcBef>
              <a:spcAft>
                <a:spcPts val="0"/>
              </a:spcAft>
              <a:buClr>
                <a:srgbClr val="1C304A"/>
              </a:buClr>
              <a:buSzPts val="5000"/>
              <a:buNone/>
              <a:defRPr sz="5000">
                <a:solidFill>
                  <a:srgbClr val="1C304A"/>
                </a:solidFill>
              </a:defRPr>
            </a:lvl7pPr>
            <a:lvl8pPr lvl="7" algn="ctr" rtl="0">
              <a:lnSpc>
                <a:spcPct val="100000"/>
              </a:lnSpc>
              <a:spcBef>
                <a:spcPts val="0"/>
              </a:spcBef>
              <a:spcAft>
                <a:spcPts val="0"/>
              </a:spcAft>
              <a:buClr>
                <a:srgbClr val="1C304A"/>
              </a:buClr>
              <a:buSzPts val="5000"/>
              <a:buNone/>
              <a:defRPr sz="5000">
                <a:solidFill>
                  <a:srgbClr val="1C304A"/>
                </a:solidFill>
              </a:defRPr>
            </a:lvl8pPr>
            <a:lvl9pPr lvl="8" algn="ctr" rtl="0">
              <a:lnSpc>
                <a:spcPct val="100000"/>
              </a:lnSpc>
              <a:spcBef>
                <a:spcPts val="0"/>
              </a:spcBef>
              <a:spcAft>
                <a:spcPts val="0"/>
              </a:spcAft>
              <a:buClr>
                <a:srgbClr val="1C304A"/>
              </a:buClr>
              <a:buSzPts val="5000"/>
              <a:buNone/>
              <a:defRPr sz="5000">
                <a:solidFill>
                  <a:srgbClr val="1C304A"/>
                </a:solidFill>
              </a:defRPr>
            </a:lvl9pPr>
          </a:lstStyle>
          <a:p>
            <a:endParaRPr/>
          </a:p>
        </p:txBody>
      </p:sp>
      <p:sp>
        <p:nvSpPr>
          <p:cNvPr id="292" name="Google Shape;292;p40"/>
          <p:cNvSpPr txBox="1">
            <a:spLocks noGrp="1"/>
          </p:cNvSpPr>
          <p:nvPr>
            <p:ph type="subTitle" idx="1"/>
          </p:nvPr>
        </p:nvSpPr>
        <p:spPr>
          <a:xfrm>
            <a:off x="472948" y="228753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1400"/>
              <a:buNone/>
              <a:defRPr sz="1400">
                <a:solidFill>
                  <a:srgbClr val="1C304A"/>
                </a:solidFill>
              </a:defRPr>
            </a:lvl1pPr>
            <a:lvl2pPr lvl="1" algn="l" rtl="0">
              <a:lnSpc>
                <a:spcPct val="100000"/>
              </a:lnSpc>
              <a:spcBef>
                <a:spcPts val="0"/>
              </a:spcBef>
              <a:spcAft>
                <a:spcPts val="0"/>
              </a:spcAft>
              <a:buClr>
                <a:srgbClr val="1C304A"/>
              </a:buClr>
              <a:buSzPts val="1400"/>
              <a:buNone/>
              <a:defRPr>
                <a:solidFill>
                  <a:srgbClr val="1C304A"/>
                </a:solidFill>
              </a:defRPr>
            </a:lvl2pPr>
            <a:lvl3pPr lvl="2" algn="l" rtl="0">
              <a:lnSpc>
                <a:spcPct val="100000"/>
              </a:lnSpc>
              <a:spcBef>
                <a:spcPts val="0"/>
              </a:spcBef>
              <a:spcAft>
                <a:spcPts val="0"/>
              </a:spcAft>
              <a:buClr>
                <a:srgbClr val="1C304A"/>
              </a:buClr>
              <a:buSzPts val="1400"/>
              <a:buNone/>
              <a:defRPr>
                <a:solidFill>
                  <a:srgbClr val="1C304A"/>
                </a:solidFill>
              </a:defRPr>
            </a:lvl3pPr>
            <a:lvl4pPr lvl="3" algn="l" rtl="0">
              <a:lnSpc>
                <a:spcPct val="100000"/>
              </a:lnSpc>
              <a:spcBef>
                <a:spcPts val="0"/>
              </a:spcBef>
              <a:spcAft>
                <a:spcPts val="0"/>
              </a:spcAft>
              <a:buClr>
                <a:srgbClr val="1C304A"/>
              </a:buClr>
              <a:buSzPts val="1200"/>
              <a:buNone/>
              <a:defRPr>
                <a:solidFill>
                  <a:srgbClr val="1C304A"/>
                </a:solidFill>
              </a:defRPr>
            </a:lvl4pPr>
            <a:lvl5pPr lvl="4" algn="l" rtl="0">
              <a:lnSpc>
                <a:spcPct val="100000"/>
              </a:lnSpc>
              <a:spcBef>
                <a:spcPts val="0"/>
              </a:spcBef>
              <a:spcAft>
                <a:spcPts val="0"/>
              </a:spcAft>
              <a:buClr>
                <a:srgbClr val="1C304A"/>
              </a:buClr>
              <a:buSzPts val="1000"/>
              <a:buNone/>
              <a:defRPr>
                <a:solidFill>
                  <a:srgbClr val="1C304A"/>
                </a:solidFill>
              </a:defRPr>
            </a:lvl5pPr>
            <a:lvl6pPr lvl="5" algn="l" rtl="0">
              <a:lnSpc>
                <a:spcPct val="100000"/>
              </a:lnSpc>
              <a:spcBef>
                <a:spcPts val="0"/>
              </a:spcBef>
              <a:spcAft>
                <a:spcPts val="0"/>
              </a:spcAft>
              <a:buClr>
                <a:srgbClr val="1C304A"/>
              </a:buClr>
              <a:buSzPts val="800"/>
              <a:buNone/>
              <a:defRPr>
                <a:solidFill>
                  <a:srgbClr val="1C304A"/>
                </a:solidFill>
              </a:defRPr>
            </a:lvl6pPr>
            <a:lvl7pPr lvl="6" algn="l" rtl="0">
              <a:lnSpc>
                <a:spcPct val="100000"/>
              </a:lnSpc>
              <a:spcBef>
                <a:spcPts val="0"/>
              </a:spcBef>
              <a:spcAft>
                <a:spcPts val="0"/>
              </a:spcAft>
              <a:buClr>
                <a:srgbClr val="1C304A"/>
              </a:buClr>
              <a:buSzPts val="800"/>
              <a:buNone/>
              <a:defRPr>
                <a:solidFill>
                  <a:srgbClr val="1C304A"/>
                </a:solidFill>
              </a:defRPr>
            </a:lvl7pPr>
            <a:lvl8pPr lvl="7" algn="l" rtl="0">
              <a:lnSpc>
                <a:spcPct val="100000"/>
              </a:lnSpc>
              <a:spcBef>
                <a:spcPts val="0"/>
              </a:spcBef>
              <a:spcAft>
                <a:spcPts val="0"/>
              </a:spcAft>
              <a:buClr>
                <a:srgbClr val="1C304A"/>
              </a:buClr>
              <a:buSzPts val="800"/>
              <a:buNone/>
              <a:defRPr>
                <a:solidFill>
                  <a:srgbClr val="1C304A"/>
                </a:solidFill>
              </a:defRPr>
            </a:lvl8pPr>
            <a:lvl9pPr lvl="8" algn="l" rtl="0">
              <a:lnSpc>
                <a:spcPct val="100000"/>
              </a:lnSpc>
              <a:spcBef>
                <a:spcPts val="0"/>
              </a:spcBef>
              <a:spcAft>
                <a:spcPts val="0"/>
              </a:spcAft>
              <a:buClr>
                <a:srgbClr val="1C304A"/>
              </a:buClr>
              <a:buSzPts val="800"/>
              <a:buNone/>
              <a:defRPr>
                <a:solidFill>
                  <a:srgbClr val="1C304A"/>
                </a:solidFill>
              </a:defRPr>
            </a:lvl9pPr>
          </a:lstStyle>
          <a:p>
            <a:endParaRPr/>
          </a:p>
        </p:txBody>
      </p:sp>
      <p:sp>
        <p:nvSpPr>
          <p:cNvPr id="293" name="Google Shape;293;p40"/>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294" name="Google Shape;294;p40" descr="18F-Logo-S.png"/>
          <p:cNvPicPr preferRelativeResize="0"/>
          <p:nvPr/>
        </p:nvPicPr>
        <p:blipFill rotWithShape="1">
          <a:blip r:embed="rId2">
            <a:alphaModFix/>
          </a:blip>
          <a:srcRect/>
          <a:stretch/>
        </p:blipFill>
        <p:spPr>
          <a:xfrm>
            <a:off x="457200" y="4438375"/>
            <a:ext cx="329350" cy="329350"/>
          </a:xfrm>
          <a:prstGeom prst="rect">
            <a:avLst/>
          </a:prstGeom>
          <a:noFill/>
          <a:ln>
            <a:noFill/>
          </a:ln>
        </p:spPr>
      </p:pic>
      <p:sp>
        <p:nvSpPr>
          <p:cNvPr id="295" name="Google Shape;295;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vider with subheading - Bright" type="tx">
  <p:cSld name="TITLE_AND_BODY">
    <p:bg>
      <p:bgPr>
        <a:solidFill>
          <a:srgbClr val="00CFFF"/>
        </a:solidFill>
        <a:effectLst/>
      </p:bgPr>
    </p:bg>
    <p:spTree>
      <p:nvGrpSpPr>
        <p:cNvPr id="1" name="Shape 296"/>
        <p:cNvGrpSpPr/>
        <p:nvPr/>
      </p:nvGrpSpPr>
      <p:grpSpPr>
        <a:xfrm>
          <a:off x="0" y="0"/>
          <a:ext cx="0" cy="0"/>
          <a:chOff x="0" y="0"/>
          <a:chExt cx="0" cy="0"/>
        </a:xfrm>
      </p:grpSpPr>
      <p:sp>
        <p:nvSpPr>
          <p:cNvPr id="297" name="Google Shape;297;p41"/>
          <p:cNvSpPr txBox="1">
            <a:spLocks noGrp="1"/>
          </p:cNvSpPr>
          <p:nvPr>
            <p:ph type="ctrTitle"/>
          </p:nvPr>
        </p:nvSpPr>
        <p:spPr>
          <a:xfrm>
            <a:off x="457198" y="1125602"/>
            <a:ext cx="7386600" cy="2892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298" name="Google Shape;298;p41"/>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299" name="Google Shape;299;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Divider bright">
  <p:cSld name="CUSTOM_3_1_1">
    <p:bg>
      <p:bgPr>
        <a:solidFill>
          <a:srgbClr val="00CFFF"/>
        </a:solidFill>
        <a:effectLst/>
      </p:bgPr>
    </p:bg>
    <p:spTree>
      <p:nvGrpSpPr>
        <p:cNvPr id="1" name="Shape 24"/>
        <p:cNvGrpSpPr/>
        <p:nvPr/>
      </p:nvGrpSpPr>
      <p:grpSpPr>
        <a:xfrm>
          <a:off x="0" y="0"/>
          <a:ext cx="0" cy="0"/>
          <a:chOff x="0" y="0"/>
          <a:chExt cx="0" cy="0"/>
        </a:xfrm>
      </p:grpSpPr>
      <p:sp>
        <p:nvSpPr>
          <p:cNvPr id="25" name="Google Shape;25;p5"/>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FFFFFF"/>
                </a:solidFill>
                <a:latin typeface="Helvetica Neue"/>
                <a:ea typeface="Helvetica Neue"/>
                <a:cs typeface="Helvetica Neue"/>
                <a:sym typeface="Helvetica Neue"/>
              </a:rPr>
              <a:t> </a:t>
            </a:r>
            <a:endParaRPr sz="6000" b="1">
              <a:solidFill>
                <a:srgbClr val="1C304A"/>
              </a:solidFill>
              <a:latin typeface="Helvetica Neue"/>
              <a:ea typeface="Helvetica Neue"/>
              <a:cs typeface="Helvetica Neue"/>
              <a:sym typeface="Helvetica Neue"/>
            </a:endParaRPr>
          </a:p>
        </p:txBody>
      </p:sp>
      <p:sp>
        <p:nvSpPr>
          <p:cNvPr id="26" name="Google Shape;26;p5"/>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a:endParaRPr/>
          </a:p>
        </p:txBody>
      </p:sp>
      <p:sp>
        <p:nvSpPr>
          <p:cNvPr id="27" name="Google Shape;27;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vider with subtitle - Dark">
  <p:cSld name="TITLE_AND_BODY_2">
    <p:bg>
      <p:bgPr>
        <a:solidFill>
          <a:srgbClr val="1C304A"/>
        </a:solidFill>
        <a:effectLst/>
      </p:bgPr>
    </p:bg>
    <p:spTree>
      <p:nvGrpSpPr>
        <p:cNvPr id="1" name="Shape 300"/>
        <p:cNvGrpSpPr/>
        <p:nvPr/>
      </p:nvGrpSpPr>
      <p:grpSpPr>
        <a:xfrm>
          <a:off x="0" y="0"/>
          <a:ext cx="0" cy="0"/>
          <a:chOff x="0" y="0"/>
          <a:chExt cx="0" cy="0"/>
        </a:xfrm>
      </p:grpSpPr>
      <p:sp>
        <p:nvSpPr>
          <p:cNvPr id="301" name="Google Shape;301;p42"/>
          <p:cNvSpPr txBox="1">
            <a:spLocks noGrp="1"/>
          </p:cNvSpPr>
          <p:nvPr>
            <p:ph type="ctrTitle"/>
          </p:nvPr>
        </p:nvSpPr>
        <p:spPr>
          <a:xfrm>
            <a:off x="457198" y="1062252"/>
            <a:ext cx="7386600" cy="32175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302" name="Google Shape;302;p42"/>
          <p:cNvSpPr txBox="1">
            <a:spLocks noGrp="1"/>
          </p:cNvSpPr>
          <p:nvPr>
            <p:ph type="subTitle" idx="1"/>
          </p:nvPr>
        </p:nvSpPr>
        <p:spPr>
          <a:xfrm>
            <a:off x="457198" y="2301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b="1"/>
            </a:lvl2pPr>
            <a:lvl3pPr lvl="2" algn="l" rtl="0">
              <a:lnSpc>
                <a:spcPct val="115000"/>
              </a:lnSpc>
              <a:spcBef>
                <a:spcPts val="1600"/>
              </a:spcBef>
              <a:spcAft>
                <a:spcPts val="0"/>
              </a:spcAft>
              <a:buSzPts val="1400"/>
              <a:buNone/>
              <a:defRPr b="1"/>
            </a:lvl3pPr>
            <a:lvl4pPr lvl="3" algn="l" rtl="0">
              <a:lnSpc>
                <a:spcPct val="115000"/>
              </a:lnSpc>
              <a:spcBef>
                <a:spcPts val="1600"/>
              </a:spcBef>
              <a:spcAft>
                <a:spcPts val="0"/>
              </a:spcAft>
              <a:buSzPts val="1200"/>
              <a:buNone/>
              <a:defRPr b="1"/>
            </a:lvl4pPr>
            <a:lvl5pPr lvl="4" algn="l" rtl="0">
              <a:lnSpc>
                <a:spcPct val="115000"/>
              </a:lnSpc>
              <a:spcBef>
                <a:spcPts val="1600"/>
              </a:spcBef>
              <a:spcAft>
                <a:spcPts val="0"/>
              </a:spcAft>
              <a:buSzPts val="1000"/>
              <a:buNone/>
              <a:defRPr b="1"/>
            </a:lvl5pPr>
            <a:lvl6pPr lvl="5" algn="l" rtl="0">
              <a:lnSpc>
                <a:spcPct val="115000"/>
              </a:lnSpc>
              <a:spcBef>
                <a:spcPts val="1600"/>
              </a:spcBef>
              <a:spcAft>
                <a:spcPts val="0"/>
              </a:spcAft>
              <a:buSzPts val="800"/>
              <a:buNone/>
              <a:defRPr b="1"/>
            </a:lvl6pPr>
            <a:lvl7pPr lvl="6" algn="l" rtl="0">
              <a:lnSpc>
                <a:spcPct val="115000"/>
              </a:lnSpc>
              <a:spcBef>
                <a:spcPts val="1600"/>
              </a:spcBef>
              <a:spcAft>
                <a:spcPts val="0"/>
              </a:spcAft>
              <a:buSzPts val="800"/>
              <a:buNone/>
              <a:defRPr b="1"/>
            </a:lvl7pPr>
            <a:lvl8pPr lvl="7" algn="l" rtl="0">
              <a:lnSpc>
                <a:spcPct val="115000"/>
              </a:lnSpc>
              <a:spcBef>
                <a:spcPts val="1600"/>
              </a:spcBef>
              <a:spcAft>
                <a:spcPts val="0"/>
              </a:spcAft>
              <a:buSzPts val="800"/>
              <a:buNone/>
              <a:defRPr b="1"/>
            </a:lvl8pPr>
            <a:lvl9pPr lvl="8" algn="l" rtl="0">
              <a:lnSpc>
                <a:spcPct val="115000"/>
              </a:lnSpc>
              <a:spcBef>
                <a:spcPts val="1600"/>
              </a:spcBef>
              <a:spcAft>
                <a:spcPts val="1600"/>
              </a:spcAft>
              <a:buSzPts val="800"/>
              <a:buNone/>
              <a:defRPr b="1"/>
            </a:lvl9pPr>
          </a:lstStyle>
          <a:p>
            <a:endParaRPr/>
          </a:p>
        </p:txBody>
      </p:sp>
      <p:sp>
        <p:nvSpPr>
          <p:cNvPr id="303" name="Google Shape;303;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304"/>
        <p:cNvGrpSpPr/>
        <p:nvPr/>
      </p:nvGrpSpPr>
      <p:grpSpPr>
        <a:xfrm>
          <a:off x="0" y="0"/>
          <a:ext cx="0" cy="0"/>
          <a:chOff x="0" y="0"/>
          <a:chExt cx="0" cy="0"/>
        </a:xfrm>
      </p:grpSpPr>
      <p:pic>
        <p:nvPicPr>
          <p:cNvPr id="305" name="Google Shape;305;p43"/>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306" name="Google Shape;306;p43"/>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lnSpc>
                <a:spcPct val="100000"/>
              </a:lnSpc>
              <a:spcBef>
                <a:spcPts val="700"/>
              </a:spcBef>
              <a:spcAft>
                <a:spcPts val="0"/>
              </a:spcAft>
              <a:buClr>
                <a:srgbClr val="000000"/>
              </a:buClr>
              <a:buSzPts val="1700"/>
              <a:buFont typeface="Arial"/>
              <a:buNone/>
            </a:pPr>
            <a:endParaRPr sz="1700" b="0" i="1" u="none" strike="noStrike" cap="none">
              <a:solidFill>
                <a:srgbClr val="26818F"/>
              </a:solidFill>
              <a:latin typeface="Source Sans Pro"/>
              <a:ea typeface="Source Sans Pro"/>
              <a:cs typeface="Source Sans Pro"/>
              <a:sym typeface="Source Sans Pro"/>
            </a:endParaRPr>
          </a:p>
        </p:txBody>
      </p:sp>
      <p:sp>
        <p:nvSpPr>
          <p:cNvPr id="307" name="Google Shape;307;p43"/>
          <p:cNvSpPr txBox="1">
            <a:spLocks noGrp="1"/>
          </p:cNvSpPr>
          <p:nvPr>
            <p:ph type="ctrTitle"/>
          </p:nvPr>
        </p:nvSpPr>
        <p:spPr>
          <a:xfrm>
            <a:off x="4035650" y="3697025"/>
            <a:ext cx="4489800" cy="768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C304A"/>
              </a:buClr>
              <a:buSzPts val="3600"/>
              <a:buNone/>
              <a:defRPr sz="3600" b="1">
                <a:solidFill>
                  <a:srgbClr val="1C304A"/>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308" name="Google Shape;308;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309"/>
        <p:cNvGrpSpPr/>
        <p:nvPr/>
      </p:nvGrpSpPr>
      <p:grpSpPr>
        <a:xfrm>
          <a:off x="0" y="0"/>
          <a:ext cx="0" cy="0"/>
          <a:chOff x="0" y="0"/>
          <a:chExt cx="0" cy="0"/>
        </a:xfrm>
      </p:grpSpPr>
      <p:sp>
        <p:nvSpPr>
          <p:cNvPr id="310" name="Google Shape;310;p44"/>
          <p:cNvSpPr txBox="1">
            <a:spLocks noGrp="1"/>
          </p:cNvSpPr>
          <p:nvPr>
            <p:ph type="ctrTitle"/>
          </p:nvPr>
        </p:nvSpPr>
        <p:spPr>
          <a:xfrm>
            <a:off x="457198" y="598125"/>
            <a:ext cx="7692900" cy="37329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311" name="Google Shape;311;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312"/>
        <p:cNvGrpSpPr/>
        <p:nvPr/>
      </p:nvGrpSpPr>
      <p:grpSpPr>
        <a:xfrm>
          <a:off x="0" y="0"/>
          <a:ext cx="0" cy="0"/>
          <a:chOff x="0" y="0"/>
          <a:chExt cx="0" cy="0"/>
        </a:xfrm>
      </p:grpSpPr>
      <p:sp>
        <p:nvSpPr>
          <p:cNvPr id="313" name="Google Shape;313;p45"/>
          <p:cNvSpPr txBox="1">
            <a:spLocks noGrp="1"/>
          </p:cNvSpPr>
          <p:nvPr>
            <p:ph type="body" idx="1"/>
          </p:nvPr>
        </p:nvSpPr>
        <p:spPr>
          <a:xfrm>
            <a:off x="1068603" y="1810500"/>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14" name="Google Shape;314;p45"/>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15" name="Google Shape;315;p45"/>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16" name="Google Shape;316;p45"/>
          <p:cNvSpPr txBox="1">
            <a:spLocks noGrp="1"/>
          </p:cNvSpPr>
          <p:nvPr>
            <p:ph type="body" idx="2"/>
          </p:nvPr>
        </p:nvSpPr>
        <p:spPr>
          <a:xfrm>
            <a:off x="5183412" y="1810512"/>
            <a:ext cx="32004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17" name="Google Shape;317;p45"/>
          <p:cNvSpPr txBox="1">
            <a:spLocks noGrp="1"/>
          </p:cNvSpPr>
          <p:nvPr>
            <p:ph type="body" idx="3"/>
          </p:nvPr>
        </p:nvSpPr>
        <p:spPr>
          <a:xfrm>
            <a:off x="1068603" y="3419847"/>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18" name="Google Shape;318;p45"/>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19" name="Google Shape;319;p45"/>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20" name="Google Shape;320;p45"/>
          <p:cNvSpPr txBox="1">
            <a:spLocks noGrp="1"/>
          </p:cNvSpPr>
          <p:nvPr>
            <p:ph type="body" idx="4"/>
          </p:nvPr>
        </p:nvSpPr>
        <p:spPr>
          <a:xfrm>
            <a:off x="5183412" y="3419856"/>
            <a:ext cx="32004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21" name="Google Shape;321;p45"/>
          <p:cNvSpPr txBox="1">
            <a:spLocks noGrp="1"/>
          </p:cNvSpPr>
          <p:nvPr>
            <p:ph type="ctrTitle"/>
          </p:nvPr>
        </p:nvSpPr>
        <p:spPr>
          <a:xfrm>
            <a:off x="457200"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22" name="Google Shape;322;p45"/>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 Column Icons – Icons">
  <p:cSld name="TITLE_AND_TWO_COLUMNS_1_2_1">
    <p:bg>
      <p:bgPr>
        <a:solidFill>
          <a:srgbClr val="FFFFFF"/>
        </a:solidFill>
        <a:effectLst/>
      </p:bgPr>
    </p:bg>
    <p:spTree>
      <p:nvGrpSpPr>
        <p:cNvPr id="1" name="Shape 324"/>
        <p:cNvGrpSpPr/>
        <p:nvPr/>
      </p:nvGrpSpPr>
      <p:grpSpPr>
        <a:xfrm>
          <a:off x="0" y="0"/>
          <a:ext cx="0" cy="0"/>
          <a:chOff x="0" y="0"/>
          <a:chExt cx="0" cy="0"/>
        </a:xfrm>
      </p:grpSpPr>
      <p:sp>
        <p:nvSpPr>
          <p:cNvPr id="325" name="Google Shape;325;p46"/>
          <p:cNvSpPr txBox="1">
            <a:spLocks noGrp="1"/>
          </p:cNvSpPr>
          <p:nvPr>
            <p:ph type="body" idx="1"/>
          </p:nvPr>
        </p:nvSpPr>
        <p:spPr>
          <a:xfrm>
            <a:off x="1068603" y="1810500"/>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26" name="Google Shape;326;p46"/>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27" name="Google Shape;327;p46"/>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28" name="Google Shape;328;p46"/>
          <p:cNvSpPr txBox="1">
            <a:spLocks noGrp="1"/>
          </p:cNvSpPr>
          <p:nvPr>
            <p:ph type="body" idx="2"/>
          </p:nvPr>
        </p:nvSpPr>
        <p:spPr>
          <a:xfrm>
            <a:off x="5183412" y="1810512"/>
            <a:ext cx="3200400" cy="1298400"/>
          </a:xfrm>
          <a:prstGeom prst="rect">
            <a:avLst/>
          </a:prstGeom>
          <a:noFill/>
          <a:ln>
            <a:noFill/>
          </a:ln>
        </p:spPr>
        <p:txBody>
          <a:bodyPr spcFirstLastPara="1" wrap="square" lIns="109725" tIns="18275" rIns="0" bIns="91425"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29" name="Google Shape;329;p46"/>
          <p:cNvSpPr txBox="1">
            <a:spLocks noGrp="1"/>
          </p:cNvSpPr>
          <p:nvPr>
            <p:ph type="body" idx="3"/>
          </p:nvPr>
        </p:nvSpPr>
        <p:spPr>
          <a:xfrm>
            <a:off x="1068603" y="3419847"/>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30" name="Google Shape;330;p46"/>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31" name="Google Shape;331;p46"/>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32" name="Google Shape;332;p46"/>
          <p:cNvSpPr txBox="1">
            <a:spLocks noGrp="1"/>
          </p:cNvSpPr>
          <p:nvPr>
            <p:ph type="body" idx="4"/>
          </p:nvPr>
        </p:nvSpPr>
        <p:spPr>
          <a:xfrm>
            <a:off x="5183412" y="3419856"/>
            <a:ext cx="3200400" cy="1298400"/>
          </a:xfrm>
          <a:prstGeom prst="rect">
            <a:avLst/>
          </a:prstGeom>
          <a:noFill/>
          <a:ln>
            <a:noFill/>
          </a:ln>
        </p:spPr>
        <p:txBody>
          <a:bodyPr spcFirstLastPara="1" wrap="square" lIns="109725" tIns="18275" rIns="0" bIns="91425"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33" name="Google Shape;333;p46"/>
          <p:cNvSpPr txBox="1">
            <a:spLocks noGrp="1"/>
          </p:cNvSpPr>
          <p:nvPr>
            <p:ph type="ctrTitle"/>
          </p:nvPr>
        </p:nvSpPr>
        <p:spPr>
          <a:xfrm>
            <a:off x="457200"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34" name="Google Shape;334;p46"/>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a:spLocks noGrp="1"/>
          </p:cNvSpPr>
          <p:nvPr>
            <p:ph type="pic" idx="5"/>
          </p:nvPr>
        </p:nvSpPr>
        <p:spPr>
          <a:xfrm>
            <a:off x="580050" y="1926975"/>
            <a:ext cx="365700" cy="365700"/>
          </a:xfrm>
          <a:prstGeom prst="rect">
            <a:avLst/>
          </a:prstGeom>
          <a:noFill/>
          <a:ln>
            <a:noFill/>
          </a:ln>
        </p:spPr>
      </p:sp>
      <p:sp>
        <p:nvSpPr>
          <p:cNvPr id="336" name="Google Shape;336;p46"/>
          <p:cNvSpPr>
            <a:spLocks noGrp="1"/>
          </p:cNvSpPr>
          <p:nvPr>
            <p:ph type="pic" idx="6"/>
          </p:nvPr>
        </p:nvSpPr>
        <p:spPr>
          <a:xfrm>
            <a:off x="580050" y="3549975"/>
            <a:ext cx="365700" cy="365700"/>
          </a:xfrm>
          <a:prstGeom prst="rect">
            <a:avLst/>
          </a:prstGeom>
          <a:noFill/>
          <a:ln>
            <a:noFill/>
          </a:ln>
        </p:spPr>
      </p:sp>
      <p:sp>
        <p:nvSpPr>
          <p:cNvPr id="337" name="Google Shape;337;p46"/>
          <p:cNvSpPr>
            <a:spLocks noGrp="1"/>
          </p:cNvSpPr>
          <p:nvPr>
            <p:ph type="pic" idx="7"/>
          </p:nvPr>
        </p:nvSpPr>
        <p:spPr>
          <a:xfrm>
            <a:off x="4694850" y="1926975"/>
            <a:ext cx="365700" cy="365700"/>
          </a:xfrm>
          <a:prstGeom prst="rect">
            <a:avLst/>
          </a:prstGeom>
          <a:noFill/>
          <a:ln>
            <a:noFill/>
          </a:ln>
        </p:spPr>
      </p:sp>
      <p:sp>
        <p:nvSpPr>
          <p:cNvPr id="338" name="Google Shape;338;p46"/>
          <p:cNvSpPr>
            <a:spLocks noGrp="1"/>
          </p:cNvSpPr>
          <p:nvPr>
            <p:ph type="pic" idx="8"/>
          </p:nvPr>
        </p:nvSpPr>
        <p:spPr>
          <a:xfrm>
            <a:off x="4694850" y="3549975"/>
            <a:ext cx="365700" cy="365700"/>
          </a:xfrm>
          <a:prstGeom prst="rect">
            <a:avLst/>
          </a:prstGeom>
          <a:noFill/>
          <a:ln>
            <a:noFill/>
          </a:ln>
        </p:spPr>
      </p:sp>
      <p:sp>
        <p:nvSpPr>
          <p:cNvPr id="339" name="Google Shape;339;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340"/>
        <p:cNvGrpSpPr/>
        <p:nvPr/>
      </p:nvGrpSpPr>
      <p:grpSpPr>
        <a:xfrm>
          <a:off x="0" y="0"/>
          <a:ext cx="0" cy="0"/>
          <a:chOff x="0" y="0"/>
          <a:chExt cx="0" cy="0"/>
        </a:xfrm>
      </p:grpSpPr>
      <p:sp>
        <p:nvSpPr>
          <p:cNvPr id="341" name="Google Shape;341;p47"/>
          <p:cNvSpPr txBox="1">
            <a:spLocks noGrp="1"/>
          </p:cNvSpPr>
          <p:nvPr>
            <p:ph type="ctrTitle"/>
          </p:nvPr>
        </p:nvSpPr>
        <p:spPr>
          <a:xfrm>
            <a:off x="469350" y="640080"/>
            <a:ext cx="7425000" cy="732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42" name="Google Shape;342;p47"/>
          <p:cNvSpPr txBox="1">
            <a:spLocks noGrp="1"/>
          </p:cNvSpPr>
          <p:nvPr>
            <p:ph type="subTitle" idx="1"/>
          </p:nvPr>
        </p:nvSpPr>
        <p:spPr>
          <a:xfrm>
            <a:off x="46934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43" name="Google Shape;343;p47"/>
          <p:cNvSpPr/>
          <p:nvPr/>
        </p:nvSpPr>
        <p:spPr>
          <a:xfrm>
            <a:off x="45720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1</a:t>
            </a:r>
            <a:endParaRPr sz="7200" b="1" i="0" u="none" strike="noStrike" cap="none">
              <a:solidFill>
                <a:srgbClr val="00CFFF"/>
              </a:solidFill>
              <a:latin typeface="Helvetica Neue"/>
              <a:ea typeface="Helvetica Neue"/>
              <a:cs typeface="Helvetica Neue"/>
              <a:sym typeface="Helvetica Neue"/>
            </a:endParaRPr>
          </a:p>
        </p:txBody>
      </p:sp>
      <p:sp>
        <p:nvSpPr>
          <p:cNvPr id="344" name="Google Shape;344;p47"/>
          <p:cNvSpPr txBox="1">
            <a:spLocks noGrp="1"/>
          </p:cNvSpPr>
          <p:nvPr>
            <p:ph type="body" idx="2"/>
          </p:nvPr>
        </p:nvSpPr>
        <p:spPr>
          <a:xfrm>
            <a:off x="50161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45" name="Google Shape;345;p47"/>
          <p:cNvSpPr/>
          <p:nvPr/>
        </p:nvSpPr>
        <p:spPr>
          <a:xfrm>
            <a:off x="2139696"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2</a:t>
            </a:r>
            <a:endParaRPr sz="7200" b="1" i="0" u="none" strike="noStrike" cap="none">
              <a:solidFill>
                <a:srgbClr val="00CFFF"/>
              </a:solidFill>
              <a:latin typeface="Helvetica Neue"/>
              <a:ea typeface="Helvetica Neue"/>
              <a:cs typeface="Helvetica Neue"/>
              <a:sym typeface="Helvetica Neue"/>
            </a:endParaRPr>
          </a:p>
        </p:txBody>
      </p:sp>
      <p:sp>
        <p:nvSpPr>
          <p:cNvPr id="346" name="Google Shape;346;p47"/>
          <p:cNvSpPr txBox="1">
            <a:spLocks noGrp="1"/>
          </p:cNvSpPr>
          <p:nvPr>
            <p:ph type="body" idx="3"/>
          </p:nvPr>
        </p:nvSpPr>
        <p:spPr>
          <a:xfrm>
            <a:off x="2184109"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47" name="Google Shape;347;p47"/>
          <p:cNvSpPr/>
          <p:nvPr/>
        </p:nvSpPr>
        <p:spPr>
          <a:xfrm>
            <a:off x="3822192"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3</a:t>
            </a:r>
            <a:endParaRPr sz="7200" b="1" i="0" u="none" strike="noStrike" cap="none">
              <a:solidFill>
                <a:srgbClr val="00CFFF"/>
              </a:solidFill>
              <a:latin typeface="Helvetica Neue"/>
              <a:ea typeface="Helvetica Neue"/>
              <a:cs typeface="Helvetica Neue"/>
              <a:sym typeface="Helvetica Neue"/>
            </a:endParaRPr>
          </a:p>
        </p:txBody>
      </p:sp>
      <p:sp>
        <p:nvSpPr>
          <p:cNvPr id="348" name="Google Shape;348;p47"/>
          <p:cNvSpPr txBox="1">
            <a:spLocks noGrp="1"/>
          </p:cNvSpPr>
          <p:nvPr>
            <p:ph type="body" idx="4"/>
          </p:nvPr>
        </p:nvSpPr>
        <p:spPr>
          <a:xfrm>
            <a:off x="3866605"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49" name="Google Shape;349;p47"/>
          <p:cNvSpPr/>
          <p:nvPr/>
        </p:nvSpPr>
        <p:spPr>
          <a:xfrm>
            <a:off x="5504688"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4</a:t>
            </a:r>
            <a:endParaRPr sz="7200" b="1" i="0" u="none" strike="noStrike" cap="none">
              <a:solidFill>
                <a:srgbClr val="00CFFF"/>
              </a:solidFill>
              <a:latin typeface="Helvetica Neue"/>
              <a:ea typeface="Helvetica Neue"/>
              <a:cs typeface="Helvetica Neue"/>
              <a:sym typeface="Helvetica Neue"/>
            </a:endParaRPr>
          </a:p>
        </p:txBody>
      </p:sp>
      <p:sp>
        <p:nvSpPr>
          <p:cNvPr id="350" name="Google Shape;350;p47"/>
          <p:cNvSpPr txBox="1">
            <a:spLocks noGrp="1"/>
          </p:cNvSpPr>
          <p:nvPr>
            <p:ph type="body" idx="5"/>
          </p:nvPr>
        </p:nvSpPr>
        <p:spPr>
          <a:xfrm>
            <a:off x="5549101"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51" name="Google Shape;351;p47"/>
          <p:cNvSpPr/>
          <p:nvPr/>
        </p:nvSpPr>
        <p:spPr>
          <a:xfrm>
            <a:off x="718945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5</a:t>
            </a:r>
            <a:endParaRPr sz="7200" b="1" i="0" u="none" strike="noStrike" cap="none">
              <a:solidFill>
                <a:srgbClr val="00CFFF"/>
              </a:solidFill>
              <a:latin typeface="Helvetica Neue"/>
              <a:ea typeface="Helvetica Neue"/>
              <a:cs typeface="Helvetica Neue"/>
              <a:sym typeface="Helvetica Neue"/>
            </a:endParaRPr>
          </a:p>
        </p:txBody>
      </p:sp>
      <p:sp>
        <p:nvSpPr>
          <p:cNvPr id="352" name="Google Shape;352;p47"/>
          <p:cNvSpPr txBox="1">
            <a:spLocks noGrp="1"/>
          </p:cNvSpPr>
          <p:nvPr>
            <p:ph type="body" idx="6"/>
          </p:nvPr>
        </p:nvSpPr>
        <p:spPr>
          <a:xfrm>
            <a:off x="723386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53" name="Google Shape;353;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5472">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354"/>
        <p:cNvGrpSpPr/>
        <p:nvPr/>
      </p:nvGrpSpPr>
      <p:grpSpPr>
        <a:xfrm>
          <a:off x="0" y="0"/>
          <a:ext cx="0" cy="0"/>
          <a:chOff x="0" y="0"/>
          <a:chExt cx="0" cy="0"/>
        </a:xfrm>
      </p:grpSpPr>
      <p:sp>
        <p:nvSpPr>
          <p:cNvPr id="355" name="Google Shape;355;p48"/>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56" name="Google Shape;356;p48"/>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8"/>
          <p:cNvSpPr txBox="1">
            <a:spLocks noGrp="1"/>
          </p:cNvSpPr>
          <p:nvPr>
            <p:ph type="body" idx="2"/>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58" name="Google Shape;358;p48"/>
          <p:cNvSpPr txBox="1">
            <a:spLocks noGrp="1"/>
          </p:cNvSpPr>
          <p:nvPr>
            <p:ph type="body" idx="3"/>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59" name="Google Shape;359;p48"/>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60" name="Google Shape;360;p48"/>
          <p:cNvSpPr txBox="1">
            <a:spLocks noGrp="1"/>
          </p:cNvSpPr>
          <p:nvPr>
            <p:ph type="subTitle" idx="4"/>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61" name="Google Shape;361;p48"/>
          <p:cNvSpPr/>
          <p:nvPr/>
        </p:nvSpPr>
        <p:spPr>
          <a:xfrm>
            <a:off x="467782"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62" name="Google Shape;362;p48"/>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FFFFFF"/>
                </a:solidFill>
                <a:latin typeface="Helvetica Neue"/>
                <a:ea typeface="Helvetica Neue"/>
                <a:cs typeface="Helvetica Neue"/>
                <a:sym typeface="Helvetica Neue"/>
              </a:rPr>
              <a:t>1</a:t>
            </a:r>
            <a:endParaRPr sz="1800" b="0" i="0" u="none" strike="noStrike" cap="none">
              <a:solidFill>
                <a:srgbClr val="000000"/>
              </a:solidFill>
              <a:latin typeface="Arial"/>
              <a:ea typeface="Arial"/>
              <a:cs typeface="Arial"/>
              <a:sym typeface="Arial"/>
            </a:endParaRPr>
          </a:p>
        </p:txBody>
      </p:sp>
      <p:sp>
        <p:nvSpPr>
          <p:cNvPr id="363" name="Google Shape;363;p48"/>
          <p:cNvSpPr/>
          <p:nvPr/>
        </p:nvSpPr>
        <p:spPr>
          <a:xfrm>
            <a:off x="325844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64" name="Google Shape;364;p48"/>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2</a:t>
            </a:r>
            <a:endParaRPr sz="1800" b="0" i="0" u="none" strike="noStrike" cap="none">
              <a:solidFill>
                <a:srgbClr val="000000"/>
              </a:solidFill>
              <a:latin typeface="Arial"/>
              <a:ea typeface="Arial"/>
              <a:cs typeface="Arial"/>
              <a:sym typeface="Arial"/>
            </a:endParaRPr>
          </a:p>
        </p:txBody>
      </p:sp>
      <p:sp>
        <p:nvSpPr>
          <p:cNvPr id="365" name="Google Shape;365;p48"/>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66" name="Google Shape;366;p48"/>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3</a:t>
            </a:r>
            <a:endParaRPr sz="1800" b="0" i="0" u="none" strike="noStrike" cap="none">
              <a:solidFill>
                <a:srgbClr val="000000"/>
              </a:solidFill>
              <a:latin typeface="Arial"/>
              <a:ea typeface="Arial"/>
              <a:cs typeface="Arial"/>
              <a:sym typeface="Arial"/>
            </a:endParaRPr>
          </a:p>
        </p:txBody>
      </p:sp>
      <p:sp>
        <p:nvSpPr>
          <p:cNvPr id="367" name="Google Shape;367;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1C304A"/>
        </a:solidFill>
        <a:effectLst/>
      </p:bgPr>
    </p:bg>
    <p:spTree>
      <p:nvGrpSpPr>
        <p:cNvPr id="1" name="Shape 368"/>
        <p:cNvGrpSpPr/>
        <p:nvPr/>
      </p:nvGrpSpPr>
      <p:grpSpPr>
        <a:xfrm>
          <a:off x="0" y="0"/>
          <a:ext cx="0" cy="0"/>
          <a:chOff x="0" y="0"/>
          <a:chExt cx="0" cy="0"/>
        </a:xfrm>
      </p:grpSpPr>
      <p:sp>
        <p:nvSpPr>
          <p:cNvPr id="369" name="Google Shape;369;p49"/>
          <p:cNvSpPr/>
          <p:nvPr/>
        </p:nvSpPr>
        <p:spPr>
          <a:xfrm>
            <a:off x="3258445"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70" name="Google Shape;370;p49"/>
          <p:cNvSpPr/>
          <p:nvPr/>
        </p:nvSpPr>
        <p:spPr>
          <a:xfrm>
            <a:off x="5989320"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71" name="Google Shape;371;p49"/>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2</a:t>
            </a:r>
            <a:endParaRPr sz="1800" b="0" i="0" u="none" strike="noStrike" cap="none">
              <a:solidFill>
                <a:srgbClr val="1C304A"/>
              </a:solidFill>
              <a:latin typeface="Arial"/>
              <a:ea typeface="Arial"/>
              <a:cs typeface="Arial"/>
              <a:sym typeface="Arial"/>
            </a:endParaRPr>
          </a:p>
        </p:txBody>
      </p:sp>
      <p:sp>
        <p:nvSpPr>
          <p:cNvPr id="372" name="Google Shape;372;p49"/>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73" name="Google Shape;373;p49"/>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74" name="Google Shape;374;p49"/>
          <p:cNvSpPr txBox="1">
            <a:spLocks noGrp="1"/>
          </p:cNvSpPr>
          <p:nvPr>
            <p:ph type="subTitle" idx="2"/>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FFFFFF"/>
              </a:buClr>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75" name="Google Shape;375;p49"/>
          <p:cNvSpPr/>
          <p:nvPr/>
        </p:nvSpPr>
        <p:spPr>
          <a:xfrm>
            <a:off x="467782"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76" name="Google Shape;376;p49"/>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1C304A"/>
                </a:solidFill>
                <a:latin typeface="Helvetica Neue"/>
                <a:ea typeface="Helvetica Neue"/>
                <a:cs typeface="Helvetica Neue"/>
                <a:sym typeface="Helvetica Neue"/>
              </a:rPr>
              <a:t>1</a:t>
            </a:r>
            <a:endParaRPr sz="1800" b="0" i="0" u="none" strike="noStrike" cap="none">
              <a:solidFill>
                <a:srgbClr val="1C304A"/>
              </a:solidFill>
              <a:latin typeface="Arial"/>
              <a:ea typeface="Arial"/>
              <a:cs typeface="Arial"/>
              <a:sym typeface="Arial"/>
            </a:endParaRPr>
          </a:p>
        </p:txBody>
      </p:sp>
      <p:sp>
        <p:nvSpPr>
          <p:cNvPr id="377" name="Google Shape;377;p49"/>
          <p:cNvSpPr txBox="1">
            <a:spLocks noGrp="1"/>
          </p:cNvSpPr>
          <p:nvPr>
            <p:ph type="body" idx="3"/>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78" name="Google Shape;378;p49"/>
          <p:cNvSpPr txBox="1">
            <a:spLocks noGrp="1"/>
          </p:cNvSpPr>
          <p:nvPr>
            <p:ph type="body" idx="4"/>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79" name="Google Shape;379;p49"/>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3</a:t>
            </a:r>
            <a:endParaRPr sz="1800" b="0" i="0" u="none" strike="noStrike" cap="none">
              <a:solidFill>
                <a:srgbClr val="1C304A"/>
              </a:solidFill>
              <a:latin typeface="Arial"/>
              <a:ea typeface="Arial"/>
              <a:cs typeface="Arial"/>
              <a:sym typeface="Arial"/>
            </a:endParaRPr>
          </a:p>
        </p:txBody>
      </p:sp>
      <p:sp>
        <p:nvSpPr>
          <p:cNvPr id="380" name="Google Shape;380;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1C304A"/>
        </a:solidFill>
        <a:effectLst/>
      </p:bgPr>
    </p:bg>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457198" y="38404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83" name="Google Shape;383;p50"/>
          <p:cNvSpPr txBox="1">
            <a:spLocks noGrp="1"/>
          </p:cNvSpPr>
          <p:nvPr>
            <p:ph type="body" idx="1"/>
          </p:nvPr>
        </p:nvSpPr>
        <p:spPr>
          <a:xfrm>
            <a:off x="457198" y="1709928"/>
            <a:ext cx="78915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sz="1800">
                <a:solidFill>
                  <a:srgbClr val="FFFFFF"/>
                </a:solidFill>
              </a:defRPr>
            </a:lvl1pPr>
            <a:lvl2pPr marL="914400" lvl="1" indent="-342900" algn="l" rtl="0">
              <a:lnSpc>
                <a:spcPct val="115000"/>
              </a:lnSpc>
              <a:spcBef>
                <a:spcPts val="1600"/>
              </a:spcBef>
              <a:spcAft>
                <a:spcPts val="0"/>
              </a:spcAft>
              <a:buClr>
                <a:srgbClr val="FFFFFF"/>
              </a:buClr>
              <a:buSzPts val="1800"/>
              <a:buChar char="○"/>
              <a:defRPr sz="1800">
                <a:solidFill>
                  <a:srgbClr val="FFFFFF"/>
                </a:solidFill>
              </a:defRPr>
            </a:lvl2pPr>
            <a:lvl3pPr marL="1371600" lvl="2" indent="-342900" algn="l" rtl="0">
              <a:lnSpc>
                <a:spcPct val="115000"/>
              </a:lnSpc>
              <a:spcBef>
                <a:spcPts val="1600"/>
              </a:spcBef>
              <a:spcAft>
                <a:spcPts val="0"/>
              </a:spcAft>
              <a:buClr>
                <a:srgbClr val="FFFFFF"/>
              </a:buClr>
              <a:buSzPts val="1800"/>
              <a:buChar char="■"/>
              <a:defRPr sz="1800">
                <a:solidFill>
                  <a:srgbClr val="FFFFFF"/>
                </a:solidFill>
              </a:defRPr>
            </a:lvl3pPr>
            <a:lvl4pPr marL="1828800" lvl="3" indent="-342900" algn="l" rtl="0">
              <a:lnSpc>
                <a:spcPct val="115000"/>
              </a:lnSpc>
              <a:spcBef>
                <a:spcPts val="1600"/>
              </a:spcBef>
              <a:spcAft>
                <a:spcPts val="0"/>
              </a:spcAft>
              <a:buClr>
                <a:srgbClr val="FFFFFF"/>
              </a:buClr>
              <a:buSzPts val="1800"/>
              <a:buChar char="●"/>
              <a:defRPr sz="1800">
                <a:solidFill>
                  <a:srgbClr val="FFFFFF"/>
                </a:solidFill>
              </a:defRPr>
            </a:lvl4pPr>
            <a:lvl5pPr marL="2286000" lvl="4" indent="-342900" algn="l" rtl="0">
              <a:lnSpc>
                <a:spcPct val="115000"/>
              </a:lnSpc>
              <a:spcBef>
                <a:spcPts val="1600"/>
              </a:spcBef>
              <a:spcAft>
                <a:spcPts val="0"/>
              </a:spcAft>
              <a:buClr>
                <a:srgbClr val="FFFFFF"/>
              </a:buClr>
              <a:buSzPts val="1800"/>
              <a:buChar char="○"/>
              <a:defRPr sz="1800">
                <a:solidFill>
                  <a:srgbClr val="FFFFFF"/>
                </a:solidFill>
              </a:defRPr>
            </a:lvl5pPr>
            <a:lvl6pPr marL="2743200" lvl="5" indent="-342900" algn="l" rtl="0">
              <a:lnSpc>
                <a:spcPct val="115000"/>
              </a:lnSpc>
              <a:spcBef>
                <a:spcPts val="1600"/>
              </a:spcBef>
              <a:spcAft>
                <a:spcPts val="0"/>
              </a:spcAft>
              <a:buClr>
                <a:srgbClr val="FFFFFF"/>
              </a:buClr>
              <a:buSzPts val="1800"/>
              <a:buChar char="■"/>
              <a:defRPr sz="1800">
                <a:solidFill>
                  <a:srgbClr val="FFFFFF"/>
                </a:solidFill>
              </a:defRPr>
            </a:lvl6pPr>
            <a:lvl7pPr marL="3200400" lvl="6" indent="-342900" algn="l" rtl="0">
              <a:lnSpc>
                <a:spcPct val="115000"/>
              </a:lnSpc>
              <a:spcBef>
                <a:spcPts val="1600"/>
              </a:spcBef>
              <a:spcAft>
                <a:spcPts val="0"/>
              </a:spcAft>
              <a:buClr>
                <a:srgbClr val="FFFFFF"/>
              </a:buClr>
              <a:buSzPts val="1800"/>
              <a:buChar char="●"/>
              <a:defRPr sz="1800">
                <a:solidFill>
                  <a:srgbClr val="FFFFFF"/>
                </a:solidFill>
              </a:defRPr>
            </a:lvl7pPr>
            <a:lvl8pPr marL="3657600" lvl="7" indent="-342900" algn="l" rtl="0">
              <a:lnSpc>
                <a:spcPct val="115000"/>
              </a:lnSpc>
              <a:spcBef>
                <a:spcPts val="1600"/>
              </a:spcBef>
              <a:spcAft>
                <a:spcPts val="0"/>
              </a:spcAft>
              <a:buClr>
                <a:srgbClr val="FFFFFF"/>
              </a:buClr>
              <a:buSzPts val="1800"/>
              <a:buChar char="○"/>
              <a:defRPr sz="1800">
                <a:solidFill>
                  <a:srgbClr val="FFFFFF"/>
                </a:solidFill>
              </a:defRPr>
            </a:lvl8pPr>
            <a:lvl9pPr marL="4114800" lvl="8" indent="-342900" algn="l" rtl="0">
              <a:lnSpc>
                <a:spcPct val="115000"/>
              </a:lnSpc>
              <a:spcBef>
                <a:spcPts val="1600"/>
              </a:spcBef>
              <a:spcAft>
                <a:spcPts val="1600"/>
              </a:spcAft>
              <a:buClr>
                <a:srgbClr val="FFFFFF"/>
              </a:buClr>
              <a:buSzPts val="1800"/>
              <a:buChar char="■"/>
              <a:defRPr sz="1800">
                <a:solidFill>
                  <a:srgbClr val="FFFFFF"/>
                </a:solidFill>
              </a:defRPr>
            </a:lvl9pPr>
          </a:lstStyle>
          <a:p>
            <a:endParaRPr/>
          </a:p>
        </p:txBody>
      </p:sp>
      <p:sp>
        <p:nvSpPr>
          <p:cNvPr id="384" name="Google Shape;384;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1C304A"/>
        </a:solidFill>
        <a:effectLst/>
      </p:bgPr>
    </p:bg>
    <p:spTree>
      <p:nvGrpSpPr>
        <p:cNvPr id="1" name="Shape 385"/>
        <p:cNvGrpSpPr/>
        <p:nvPr/>
      </p:nvGrpSpPr>
      <p:grpSpPr>
        <a:xfrm>
          <a:off x="0" y="0"/>
          <a:ext cx="0" cy="0"/>
          <a:chOff x="0" y="0"/>
          <a:chExt cx="0" cy="0"/>
        </a:xfrm>
      </p:grpSpPr>
      <p:sp>
        <p:nvSpPr>
          <p:cNvPr id="386" name="Google Shape;386;p51"/>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87" name="Google Shape;387;p51"/>
          <p:cNvSpPr txBox="1">
            <a:spLocks noGrp="1"/>
          </p:cNvSpPr>
          <p:nvPr>
            <p:ph type="body" idx="1"/>
          </p:nvPr>
        </p:nvSpPr>
        <p:spPr>
          <a:xfrm>
            <a:off x="457198" y="2024959"/>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388" name="Google Shape;388;p51"/>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389" name="Google Shape;389;p51"/>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90" name="Google Shape;390;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Divider dark ">
  <p:cSld name="CUSTOM_4_1">
    <p:bg>
      <p:bgPr>
        <a:solidFill>
          <a:srgbClr val="1C304A"/>
        </a:solidFill>
        <a:effectLst/>
      </p:bgPr>
    </p:bg>
    <p:spTree>
      <p:nvGrpSpPr>
        <p:cNvPr id="1" name="Shape 28"/>
        <p:cNvGrpSpPr/>
        <p:nvPr/>
      </p:nvGrpSpPr>
      <p:grpSpPr>
        <a:xfrm>
          <a:off x="0" y="0"/>
          <a:ext cx="0" cy="0"/>
          <a:chOff x="0" y="0"/>
          <a:chExt cx="0" cy="0"/>
        </a:xfrm>
      </p:grpSpPr>
      <p:sp>
        <p:nvSpPr>
          <p:cNvPr id="29" name="Google Shape;29;p6"/>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00CFFF"/>
                </a:solidFill>
                <a:latin typeface="Helvetica Neue"/>
                <a:ea typeface="Helvetica Neue"/>
                <a:cs typeface="Helvetica Neue"/>
                <a:sym typeface="Helvetica Neue"/>
              </a:rPr>
              <a:t> </a:t>
            </a:r>
            <a:endParaRPr sz="6000" b="1">
              <a:solidFill>
                <a:srgbClr val="00CFFF"/>
              </a:solidFill>
              <a:latin typeface="Helvetica Neue"/>
              <a:ea typeface="Helvetica Neue"/>
              <a:cs typeface="Helvetica Neue"/>
              <a:sym typeface="Helvetica Neue"/>
            </a:endParaRPr>
          </a:p>
        </p:txBody>
      </p:sp>
      <p:sp>
        <p:nvSpPr>
          <p:cNvPr id="30" name="Google Shape;30;p6"/>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solidFill>
                  <a:srgbClr val="00CFFF"/>
                </a:solidFill>
              </a:defRPr>
            </a:lvl1pPr>
            <a:lvl2pPr lvl="1" rtl="0">
              <a:spcBef>
                <a:spcPts val="0"/>
              </a:spcBef>
              <a:spcAft>
                <a:spcPts val="0"/>
              </a:spcAft>
              <a:buNone/>
              <a:defRPr sz="6000">
                <a:solidFill>
                  <a:srgbClr val="00CFFF"/>
                </a:solidFill>
              </a:defRPr>
            </a:lvl2pPr>
            <a:lvl3pPr lvl="2" rtl="0">
              <a:spcBef>
                <a:spcPts val="0"/>
              </a:spcBef>
              <a:spcAft>
                <a:spcPts val="0"/>
              </a:spcAft>
              <a:buNone/>
              <a:defRPr sz="6000">
                <a:solidFill>
                  <a:srgbClr val="00CFFF"/>
                </a:solidFill>
              </a:defRPr>
            </a:lvl3pPr>
            <a:lvl4pPr lvl="3" rtl="0">
              <a:spcBef>
                <a:spcPts val="0"/>
              </a:spcBef>
              <a:spcAft>
                <a:spcPts val="0"/>
              </a:spcAft>
              <a:buNone/>
              <a:defRPr sz="6000">
                <a:solidFill>
                  <a:srgbClr val="00CFFF"/>
                </a:solidFill>
              </a:defRPr>
            </a:lvl4pPr>
            <a:lvl5pPr lvl="4" rtl="0">
              <a:spcBef>
                <a:spcPts val="0"/>
              </a:spcBef>
              <a:spcAft>
                <a:spcPts val="0"/>
              </a:spcAft>
              <a:buNone/>
              <a:defRPr sz="6000">
                <a:solidFill>
                  <a:srgbClr val="00CFFF"/>
                </a:solidFill>
              </a:defRPr>
            </a:lvl5pPr>
            <a:lvl6pPr lvl="5" rtl="0">
              <a:spcBef>
                <a:spcPts val="0"/>
              </a:spcBef>
              <a:spcAft>
                <a:spcPts val="0"/>
              </a:spcAft>
              <a:buNone/>
              <a:defRPr sz="6000">
                <a:solidFill>
                  <a:srgbClr val="00CFFF"/>
                </a:solidFill>
              </a:defRPr>
            </a:lvl6pPr>
            <a:lvl7pPr lvl="6" rtl="0">
              <a:spcBef>
                <a:spcPts val="0"/>
              </a:spcBef>
              <a:spcAft>
                <a:spcPts val="0"/>
              </a:spcAft>
              <a:buNone/>
              <a:defRPr sz="6000">
                <a:solidFill>
                  <a:srgbClr val="00CFFF"/>
                </a:solidFill>
              </a:defRPr>
            </a:lvl7pPr>
            <a:lvl8pPr lvl="7" rtl="0">
              <a:spcBef>
                <a:spcPts val="0"/>
              </a:spcBef>
              <a:spcAft>
                <a:spcPts val="0"/>
              </a:spcAft>
              <a:buNone/>
              <a:defRPr sz="6000">
                <a:solidFill>
                  <a:srgbClr val="00CFFF"/>
                </a:solidFill>
              </a:defRPr>
            </a:lvl8pPr>
            <a:lvl9pPr lvl="8" rtl="0">
              <a:spcBef>
                <a:spcPts val="0"/>
              </a:spcBef>
              <a:spcAft>
                <a:spcPts val="0"/>
              </a:spcAft>
              <a:buNone/>
              <a:defRPr sz="6000">
                <a:solidFill>
                  <a:srgbClr val="00CFFF"/>
                </a:solidFill>
              </a:defRPr>
            </a:lvl9pPr>
          </a:lstStyle>
          <a:p>
            <a:endParaRPr/>
          </a:p>
        </p:txBody>
      </p:sp>
      <p:sp>
        <p:nvSpPr>
          <p:cNvPr id="31" name="Google Shape;3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391"/>
        <p:cNvGrpSpPr/>
        <p:nvPr/>
      </p:nvGrpSpPr>
      <p:grpSpPr>
        <a:xfrm>
          <a:off x="0" y="0"/>
          <a:ext cx="0" cy="0"/>
          <a:chOff x="0" y="0"/>
          <a:chExt cx="0" cy="0"/>
        </a:xfrm>
      </p:grpSpPr>
      <p:sp>
        <p:nvSpPr>
          <p:cNvPr id="392" name="Google Shape;392;p52"/>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93" name="Google Shape;393;p52"/>
          <p:cNvSpPr txBox="1">
            <a:spLocks noGrp="1"/>
          </p:cNvSpPr>
          <p:nvPr>
            <p:ph type="body" idx="1"/>
          </p:nvPr>
        </p:nvSpPr>
        <p:spPr>
          <a:xfrm>
            <a:off x="45719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394" name="Google Shape;394;p52"/>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395" name="Google Shape;395;p52"/>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96" name="Google Shape;396;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397"/>
        <p:cNvGrpSpPr/>
        <p:nvPr/>
      </p:nvGrpSpPr>
      <p:grpSpPr>
        <a:xfrm>
          <a:off x="0" y="0"/>
          <a:ext cx="0" cy="0"/>
          <a:chOff x="0" y="0"/>
          <a:chExt cx="0" cy="0"/>
        </a:xfrm>
      </p:grpSpPr>
      <p:sp>
        <p:nvSpPr>
          <p:cNvPr id="398" name="Google Shape;398;p53"/>
          <p:cNvSpPr txBox="1">
            <a:spLocks noGrp="1"/>
          </p:cNvSpPr>
          <p:nvPr>
            <p:ph type="subTitle" idx="1"/>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99" name="Google Shape;399;p53"/>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400" name="Google Shape;40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 title and 1 column light">
  <p:cSld name="CUSTOM_5">
    <p:spTree>
      <p:nvGrpSpPr>
        <p:cNvPr id="1" name="Shape 401"/>
        <p:cNvGrpSpPr/>
        <p:nvPr/>
      </p:nvGrpSpPr>
      <p:grpSpPr>
        <a:xfrm>
          <a:off x="0" y="0"/>
          <a:ext cx="0" cy="0"/>
          <a:chOff x="0" y="0"/>
          <a:chExt cx="0" cy="0"/>
        </a:xfrm>
      </p:grpSpPr>
      <p:sp>
        <p:nvSpPr>
          <p:cNvPr id="402" name="Google Shape;402;p54"/>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4"/>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404" name="Google Shape;404;p54"/>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5" name="Google Shape;405;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406"/>
        <p:cNvGrpSpPr/>
        <p:nvPr/>
      </p:nvGrpSpPr>
      <p:grpSpPr>
        <a:xfrm>
          <a:off x="0" y="0"/>
          <a:ext cx="0" cy="0"/>
          <a:chOff x="0" y="0"/>
          <a:chExt cx="0" cy="0"/>
        </a:xfrm>
      </p:grpSpPr>
      <p:pic>
        <p:nvPicPr>
          <p:cNvPr id="407" name="Google Shape;407;p55"/>
          <p:cNvPicPr preferRelativeResize="0"/>
          <p:nvPr/>
        </p:nvPicPr>
        <p:blipFill rotWithShape="1">
          <a:blip r:embed="rId2">
            <a:alphaModFix/>
          </a:blip>
          <a:srcRect l="47427" t="6909" r="11416" b="30901"/>
          <a:stretch/>
        </p:blipFill>
        <p:spPr>
          <a:xfrm>
            <a:off x="4572000" y="-42840"/>
            <a:ext cx="4619100" cy="5235000"/>
          </a:xfrm>
          <a:prstGeom prst="rect">
            <a:avLst/>
          </a:prstGeom>
          <a:noFill/>
          <a:ln>
            <a:noFill/>
          </a:ln>
        </p:spPr>
      </p:pic>
      <p:sp>
        <p:nvSpPr>
          <p:cNvPr id="408" name="Google Shape;408;p55"/>
          <p:cNvSpPr/>
          <p:nvPr/>
        </p:nvSpPr>
        <p:spPr>
          <a:xfrm>
            <a:off x="-471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5"/>
          <p:cNvSpPr txBox="1">
            <a:spLocks noGrp="1"/>
          </p:cNvSpPr>
          <p:nvPr>
            <p:ph type="ctrTitle"/>
          </p:nvPr>
        </p:nvSpPr>
        <p:spPr>
          <a:xfrm>
            <a:off x="457198" y="704088"/>
            <a:ext cx="37308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410" name="Google Shape;410;p55"/>
          <p:cNvSpPr txBox="1">
            <a:spLocks noGrp="1"/>
          </p:cNvSpPr>
          <p:nvPr>
            <p:ph type="body" idx="1"/>
          </p:nvPr>
        </p:nvSpPr>
        <p:spPr>
          <a:xfrm>
            <a:off x="457198" y="1709928"/>
            <a:ext cx="3383400" cy="2637600"/>
          </a:xfrm>
          <a:prstGeom prst="rect">
            <a:avLst/>
          </a:prstGeom>
          <a:noFill/>
          <a:ln>
            <a:noFill/>
          </a:ln>
        </p:spPr>
        <p:txBody>
          <a:bodyPr spcFirstLastPara="1" wrap="square" lIns="0" tIns="0" rIns="0" bIns="0" anchor="t" anchorCtr="0">
            <a:noAutofit/>
          </a:bodyPr>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000"/>
              </a:spcBef>
              <a:spcAft>
                <a:spcPts val="0"/>
              </a:spcAft>
              <a:buClr>
                <a:srgbClr val="FFFFFF"/>
              </a:buClr>
              <a:buSzPts val="1200"/>
              <a:buChar char="○"/>
              <a:defRPr sz="1200">
                <a:solidFill>
                  <a:srgbClr val="FFFFFF"/>
                </a:solidFill>
              </a:defRPr>
            </a:lvl2pPr>
            <a:lvl3pPr marL="1371600" lvl="2" indent="-304800" algn="l" rtl="0">
              <a:lnSpc>
                <a:spcPct val="115000"/>
              </a:lnSpc>
              <a:spcBef>
                <a:spcPts val="1000"/>
              </a:spcBef>
              <a:spcAft>
                <a:spcPts val="0"/>
              </a:spcAft>
              <a:buClr>
                <a:srgbClr val="FFFFFF"/>
              </a:buClr>
              <a:buSzPts val="1200"/>
              <a:buChar char="■"/>
              <a:defRPr sz="1200">
                <a:solidFill>
                  <a:srgbClr val="FFFFFF"/>
                </a:solidFill>
              </a:defRPr>
            </a:lvl3pPr>
            <a:lvl4pPr marL="1828800" lvl="3" indent="-304800" algn="l" rtl="0">
              <a:lnSpc>
                <a:spcPct val="115000"/>
              </a:lnSpc>
              <a:spcBef>
                <a:spcPts val="1000"/>
              </a:spcBef>
              <a:spcAft>
                <a:spcPts val="0"/>
              </a:spcAft>
              <a:buClr>
                <a:srgbClr val="FFFFFF"/>
              </a:buClr>
              <a:buSzPts val="1200"/>
              <a:buChar char="●"/>
              <a:defRPr sz="1200">
                <a:solidFill>
                  <a:srgbClr val="FFFFFF"/>
                </a:solidFill>
              </a:defRPr>
            </a:lvl4pPr>
            <a:lvl5pPr marL="2286000" lvl="4" indent="-304800" algn="l" rtl="0">
              <a:lnSpc>
                <a:spcPct val="115000"/>
              </a:lnSpc>
              <a:spcBef>
                <a:spcPts val="1000"/>
              </a:spcBef>
              <a:spcAft>
                <a:spcPts val="0"/>
              </a:spcAft>
              <a:buClr>
                <a:srgbClr val="FFFFFF"/>
              </a:buClr>
              <a:buSzPts val="1200"/>
              <a:buChar char="○"/>
              <a:defRPr sz="1200">
                <a:solidFill>
                  <a:srgbClr val="FFFFFF"/>
                </a:solidFill>
              </a:defRPr>
            </a:lvl5pPr>
            <a:lvl6pPr marL="2743200" lvl="5" indent="-304800" algn="l" rtl="0">
              <a:lnSpc>
                <a:spcPct val="115000"/>
              </a:lnSpc>
              <a:spcBef>
                <a:spcPts val="1000"/>
              </a:spcBef>
              <a:spcAft>
                <a:spcPts val="0"/>
              </a:spcAft>
              <a:buClr>
                <a:srgbClr val="FFFFFF"/>
              </a:buClr>
              <a:buSzPts val="1200"/>
              <a:buChar char="■"/>
              <a:defRPr sz="1200">
                <a:solidFill>
                  <a:srgbClr val="FFFFFF"/>
                </a:solidFill>
              </a:defRPr>
            </a:lvl6pPr>
            <a:lvl7pPr marL="3200400" lvl="6" indent="-304800" algn="l" rtl="0">
              <a:lnSpc>
                <a:spcPct val="115000"/>
              </a:lnSpc>
              <a:spcBef>
                <a:spcPts val="1000"/>
              </a:spcBef>
              <a:spcAft>
                <a:spcPts val="0"/>
              </a:spcAft>
              <a:buClr>
                <a:srgbClr val="FFFFFF"/>
              </a:buClr>
              <a:buSzPts val="1200"/>
              <a:buChar char="●"/>
              <a:defRPr sz="1200">
                <a:solidFill>
                  <a:srgbClr val="FFFFFF"/>
                </a:solidFill>
              </a:defRPr>
            </a:lvl7pPr>
            <a:lvl8pPr marL="3657600" lvl="7" indent="-304800" algn="l" rtl="0">
              <a:lnSpc>
                <a:spcPct val="115000"/>
              </a:lnSpc>
              <a:spcBef>
                <a:spcPts val="1000"/>
              </a:spcBef>
              <a:spcAft>
                <a:spcPts val="0"/>
              </a:spcAft>
              <a:buClr>
                <a:srgbClr val="FFFFFF"/>
              </a:buClr>
              <a:buSzPts val="1200"/>
              <a:buChar char="○"/>
              <a:defRPr sz="1200">
                <a:solidFill>
                  <a:srgbClr val="FFFFFF"/>
                </a:solidFill>
              </a:defRPr>
            </a:lvl8pPr>
            <a:lvl9pPr marL="4114800" lvl="8" indent="-304800" algn="l" rtl="0">
              <a:lnSpc>
                <a:spcPct val="115000"/>
              </a:lnSpc>
              <a:spcBef>
                <a:spcPts val="1000"/>
              </a:spcBef>
              <a:spcAft>
                <a:spcPts val="1000"/>
              </a:spcAft>
              <a:buClr>
                <a:srgbClr val="FFFFFF"/>
              </a:buClr>
              <a:buSzPts val="1200"/>
              <a:buChar char="■"/>
              <a:defRPr sz="1200">
                <a:solidFill>
                  <a:srgbClr val="FFFFFF"/>
                </a:solidFill>
              </a:defRPr>
            </a:lvl9pPr>
          </a:lstStyle>
          <a:p>
            <a:endParaRPr/>
          </a:p>
        </p:txBody>
      </p:sp>
      <p:sp>
        <p:nvSpPr>
          <p:cNvPr id="411" name="Google Shape;411;p55"/>
          <p:cNvSpPr txBox="1">
            <a:spLocks noGrp="1"/>
          </p:cNvSpPr>
          <p:nvPr>
            <p:ph type="subTitle" idx="2"/>
          </p:nvPr>
        </p:nvSpPr>
        <p:spPr>
          <a:xfrm>
            <a:off x="457198" y="384048"/>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12" name="Google Shape;412;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413"/>
        <p:cNvGrpSpPr/>
        <p:nvPr/>
      </p:nvGrpSpPr>
      <p:grpSpPr>
        <a:xfrm>
          <a:off x="0" y="0"/>
          <a:ext cx="0" cy="0"/>
          <a:chOff x="0" y="0"/>
          <a:chExt cx="0" cy="0"/>
        </a:xfrm>
      </p:grpSpPr>
      <p:sp>
        <p:nvSpPr>
          <p:cNvPr id="414" name="Google Shape;414;p56"/>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6"/>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416" name="Google Shape;416;p56"/>
          <p:cNvSpPr txBox="1">
            <a:spLocks noGrp="1"/>
          </p:cNvSpPr>
          <p:nvPr>
            <p:ph type="body" idx="1"/>
          </p:nvPr>
        </p:nvSpPr>
        <p:spPr>
          <a:xfrm>
            <a:off x="457198" y="2020824"/>
            <a:ext cx="33834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417" name="Google Shape;417;p56"/>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18" name="Google Shape;418;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1C304A"/>
        </a:solidFill>
        <a:effectLst/>
      </p:bgPr>
    </p:bg>
    <p:spTree>
      <p:nvGrpSpPr>
        <p:cNvPr id="1" name="Shape 419"/>
        <p:cNvGrpSpPr/>
        <p:nvPr/>
      </p:nvGrpSpPr>
      <p:grpSpPr>
        <a:xfrm>
          <a:off x="0" y="0"/>
          <a:ext cx="0" cy="0"/>
          <a:chOff x="0" y="0"/>
          <a:chExt cx="0" cy="0"/>
        </a:xfrm>
      </p:grpSpPr>
      <p:sp>
        <p:nvSpPr>
          <p:cNvPr id="420" name="Google Shape;420;p57"/>
          <p:cNvSpPr txBox="1">
            <a:spLocks noGrp="1"/>
          </p:cNvSpPr>
          <p:nvPr>
            <p:ph type="ctrTitle"/>
          </p:nvPr>
        </p:nvSpPr>
        <p:spPr>
          <a:xfrm>
            <a:off x="457198" y="530352"/>
            <a:ext cx="7488900" cy="2679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21" name="Google Shape;421;p57"/>
          <p:cNvSpPr txBox="1">
            <a:spLocks noGrp="1"/>
          </p:cNvSpPr>
          <p:nvPr>
            <p:ph type="body" idx="1"/>
          </p:nvPr>
        </p:nvSpPr>
        <p:spPr>
          <a:xfrm>
            <a:off x="457198" y="3585136"/>
            <a:ext cx="2258100" cy="1332600"/>
          </a:xfrm>
          <a:prstGeom prst="rect">
            <a:avLst/>
          </a:prstGeom>
          <a:noFill/>
          <a:ln>
            <a:noFill/>
          </a:ln>
        </p:spPr>
        <p:txBody>
          <a:bodyPr spcFirstLastPara="1" wrap="square" lIns="0" tIns="0" rIns="0" bIns="0" anchor="t" anchorCtr="0">
            <a:noAutofit/>
          </a:bodyPr>
          <a:lstStyle>
            <a:lvl1pPr marL="457200" lvl="0" indent="-292100" algn="l" rtl="0">
              <a:lnSpc>
                <a:spcPct val="115000"/>
              </a:lnSpc>
              <a:spcBef>
                <a:spcPts val="0"/>
              </a:spcBef>
              <a:spcAft>
                <a:spcPts val="0"/>
              </a:spcAft>
              <a:buClr>
                <a:srgbClr val="FFFFFF"/>
              </a:buClr>
              <a:buSzPts val="1000"/>
              <a:buChar char="●"/>
              <a:defRPr sz="1000">
                <a:solidFill>
                  <a:srgbClr val="FFFFFF"/>
                </a:solidFill>
              </a:defRPr>
            </a:lvl1pPr>
            <a:lvl2pPr marL="914400" lvl="1" indent="-292100" algn="l" rtl="0">
              <a:lnSpc>
                <a:spcPct val="115000"/>
              </a:lnSpc>
              <a:spcBef>
                <a:spcPts val="1600"/>
              </a:spcBef>
              <a:spcAft>
                <a:spcPts val="0"/>
              </a:spcAft>
              <a:buClr>
                <a:srgbClr val="FFFFFF"/>
              </a:buClr>
              <a:buSzPts val="1000"/>
              <a:buChar char="○"/>
              <a:defRPr sz="1000">
                <a:solidFill>
                  <a:srgbClr val="FFFFFF"/>
                </a:solidFill>
              </a:defRPr>
            </a:lvl2pPr>
            <a:lvl3pPr marL="1371600" lvl="2" indent="-292100" algn="l" rtl="0">
              <a:lnSpc>
                <a:spcPct val="115000"/>
              </a:lnSpc>
              <a:spcBef>
                <a:spcPts val="1600"/>
              </a:spcBef>
              <a:spcAft>
                <a:spcPts val="0"/>
              </a:spcAft>
              <a:buClr>
                <a:srgbClr val="FFFFFF"/>
              </a:buClr>
              <a:buSzPts val="1000"/>
              <a:buChar char="■"/>
              <a:defRPr sz="1000">
                <a:solidFill>
                  <a:srgbClr val="FFFFFF"/>
                </a:solidFill>
              </a:defRPr>
            </a:lvl3pPr>
            <a:lvl4pPr marL="1828800" lvl="3" indent="-292100" algn="l" rtl="0">
              <a:lnSpc>
                <a:spcPct val="115000"/>
              </a:lnSpc>
              <a:spcBef>
                <a:spcPts val="1600"/>
              </a:spcBef>
              <a:spcAft>
                <a:spcPts val="0"/>
              </a:spcAft>
              <a:buClr>
                <a:srgbClr val="FFFFFF"/>
              </a:buClr>
              <a:buSzPts val="1000"/>
              <a:buChar char="●"/>
              <a:defRPr sz="1000">
                <a:solidFill>
                  <a:srgbClr val="FFFFFF"/>
                </a:solidFill>
              </a:defRPr>
            </a:lvl4pPr>
            <a:lvl5pPr marL="2286000" lvl="4" indent="-292100" algn="l" rtl="0">
              <a:lnSpc>
                <a:spcPct val="115000"/>
              </a:lnSpc>
              <a:spcBef>
                <a:spcPts val="1600"/>
              </a:spcBef>
              <a:spcAft>
                <a:spcPts val="0"/>
              </a:spcAft>
              <a:buClr>
                <a:srgbClr val="FFFFFF"/>
              </a:buClr>
              <a:buSzPts val="1000"/>
              <a:buChar char="○"/>
              <a:defRPr>
                <a:solidFill>
                  <a:srgbClr val="FFFFFF"/>
                </a:solidFill>
              </a:defRPr>
            </a:lvl5pPr>
            <a:lvl6pPr marL="2743200" lvl="5" indent="-292100" algn="l" rtl="0">
              <a:lnSpc>
                <a:spcPct val="115000"/>
              </a:lnSpc>
              <a:spcBef>
                <a:spcPts val="1600"/>
              </a:spcBef>
              <a:spcAft>
                <a:spcPts val="0"/>
              </a:spcAft>
              <a:buClr>
                <a:srgbClr val="FFFFFF"/>
              </a:buClr>
              <a:buSzPts val="1000"/>
              <a:buChar char="■"/>
              <a:defRPr sz="1000">
                <a:solidFill>
                  <a:srgbClr val="FFFFFF"/>
                </a:solidFill>
              </a:defRPr>
            </a:lvl6pPr>
            <a:lvl7pPr marL="3200400" lvl="6" indent="-292100" algn="l" rtl="0">
              <a:lnSpc>
                <a:spcPct val="115000"/>
              </a:lnSpc>
              <a:spcBef>
                <a:spcPts val="1600"/>
              </a:spcBef>
              <a:spcAft>
                <a:spcPts val="0"/>
              </a:spcAft>
              <a:buClr>
                <a:srgbClr val="FFFFFF"/>
              </a:buClr>
              <a:buSzPts val="1000"/>
              <a:buChar char="●"/>
              <a:defRPr sz="1000">
                <a:solidFill>
                  <a:srgbClr val="FFFFFF"/>
                </a:solidFill>
              </a:defRPr>
            </a:lvl7pPr>
            <a:lvl8pPr marL="3657600" lvl="7" indent="-292100" algn="l" rtl="0">
              <a:lnSpc>
                <a:spcPct val="115000"/>
              </a:lnSpc>
              <a:spcBef>
                <a:spcPts val="1600"/>
              </a:spcBef>
              <a:spcAft>
                <a:spcPts val="0"/>
              </a:spcAft>
              <a:buClr>
                <a:srgbClr val="FFFFFF"/>
              </a:buClr>
              <a:buSzPts val="1000"/>
              <a:buChar char="○"/>
              <a:defRPr sz="1000">
                <a:solidFill>
                  <a:srgbClr val="FFFFFF"/>
                </a:solidFill>
              </a:defRPr>
            </a:lvl8pPr>
            <a:lvl9pPr marL="4114800" lvl="8" indent="-292100" algn="l" rtl="0">
              <a:lnSpc>
                <a:spcPct val="115000"/>
              </a:lnSpc>
              <a:spcBef>
                <a:spcPts val="1600"/>
              </a:spcBef>
              <a:spcAft>
                <a:spcPts val="1600"/>
              </a:spcAft>
              <a:buClr>
                <a:srgbClr val="FFFFFF"/>
              </a:buClr>
              <a:buSzPts val="1000"/>
              <a:buChar char="■"/>
              <a:defRPr sz="1000">
                <a:solidFill>
                  <a:srgbClr val="FFFFFF"/>
                </a:solidFill>
              </a:defRPr>
            </a:lvl9pPr>
          </a:lstStyle>
          <a:p>
            <a:endParaRPr/>
          </a:p>
        </p:txBody>
      </p:sp>
      <p:sp>
        <p:nvSpPr>
          <p:cNvPr id="422" name="Google Shape;422;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423"/>
        <p:cNvGrpSpPr/>
        <p:nvPr/>
      </p:nvGrpSpPr>
      <p:grpSpPr>
        <a:xfrm>
          <a:off x="0" y="0"/>
          <a:ext cx="0" cy="0"/>
          <a:chOff x="0" y="0"/>
          <a:chExt cx="0" cy="0"/>
        </a:xfrm>
      </p:grpSpPr>
      <p:sp>
        <p:nvSpPr>
          <p:cNvPr id="424" name="Google Shape;424;p58"/>
          <p:cNvSpPr txBox="1">
            <a:spLocks noGrp="1"/>
          </p:cNvSpPr>
          <p:nvPr>
            <p:ph type="ctrTitle"/>
          </p:nvPr>
        </p:nvSpPr>
        <p:spPr>
          <a:xfrm>
            <a:off x="457198" y="843602"/>
            <a:ext cx="7470600" cy="3456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25" name="Google Shape;425;p58"/>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26" name="Google Shape;426;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427"/>
        <p:cNvGrpSpPr/>
        <p:nvPr/>
      </p:nvGrpSpPr>
      <p:grpSpPr>
        <a:xfrm>
          <a:off x="0" y="0"/>
          <a:ext cx="0" cy="0"/>
          <a:chOff x="0" y="0"/>
          <a:chExt cx="0" cy="0"/>
        </a:xfrm>
      </p:grpSpPr>
      <p:sp>
        <p:nvSpPr>
          <p:cNvPr id="428" name="Google Shape;428;p59"/>
          <p:cNvSpPr txBox="1">
            <a:spLocks noGrp="1"/>
          </p:cNvSpPr>
          <p:nvPr>
            <p:ph type="ctrTitle"/>
          </p:nvPr>
        </p:nvSpPr>
        <p:spPr>
          <a:xfrm>
            <a:off x="457198" y="1311402"/>
            <a:ext cx="7470600" cy="2304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429" name="Google Shape;429;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Half Image - Light 1">
  <p:cSld name="SECTION_TITLE_AND_DESCRIPTION_1_2_1">
    <p:spTree>
      <p:nvGrpSpPr>
        <p:cNvPr id="1" name="Shape 430"/>
        <p:cNvGrpSpPr/>
        <p:nvPr/>
      </p:nvGrpSpPr>
      <p:grpSpPr>
        <a:xfrm>
          <a:off x="0" y="0"/>
          <a:ext cx="0" cy="0"/>
          <a:chOff x="0" y="0"/>
          <a:chExt cx="0" cy="0"/>
        </a:xfrm>
      </p:grpSpPr>
      <p:sp>
        <p:nvSpPr>
          <p:cNvPr id="431" name="Google Shape;431;p60"/>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0"/>
          <p:cNvSpPr txBox="1">
            <a:spLocks noGrp="1"/>
          </p:cNvSpPr>
          <p:nvPr>
            <p:ph type="body" idx="1"/>
          </p:nvPr>
        </p:nvSpPr>
        <p:spPr>
          <a:xfrm>
            <a:off x="463825" y="2020824"/>
            <a:ext cx="3104700" cy="2637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000"/>
              </a:spcAft>
              <a:buSzPts val="1800"/>
              <a:buChar char="■"/>
              <a:defRPr/>
            </a:lvl9pPr>
          </a:lstStyle>
          <a:p>
            <a:endParaRPr/>
          </a:p>
        </p:txBody>
      </p:sp>
      <p:sp>
        <p:nvSpPr>
          <p:cNvPr id="433" name="Google Shape;433;p60"/>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434" name="Google Shape;434;p60"/>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35" name="Google Shape;435;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18F Icons">
  <p:cSld name="SECTION_TITLE_AND_DESCRIPTION_1_2_1_1">
    <p:spTree>
      <p:nvGrpSpPr>
        <p:cNvPr id="1" name="Shape 436"/>
        <p:cNvGrpSpPr/>
        <p:nvPr/>
      </p:nvGrpSpPr>
      <p:grpSpPr>
        <a:xfrm>
          <a:off x="0" y="0"/>
          <a:ext cx="0" cy="0"/>
          <a:chOff x="0" y="0"/>
          <a:chExt cx="0" cy="0"/>
        </a:xfrm>
      </p:grpSpPr>
      <p:sp>
        <p:nvSpPr>
          <p:cNvPr id="437" name="Google Shape;437;p61"/>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8" name="Google Shape;438;p61"/>
          <p:cNvPicPr preferRelativeResize="0"/>
          <p:nvPr/>
        </p:nvPicPr>
        <p:blipFill>
          <a:blip r:embed="rId2">
            <a:alphaModFix/>
          </a:blip>
          <a:stretch>
            <a:fillRect/>
          </a:stretch>
        </p:blipFill>
        <p:spPr>
          <a:xfrm>
            <a:off x="5401048" y="829041"/>
            <a:ext cx="457200" cy="401052"/>
          </a:xfrm>
          <a:prstGeom prst="rect">
            <a:avLst/>
          </a:prstGeom>
          <a:noFill/>
          <a:ln>
            <a:noFill/>
          </a:ln>
        </p:spPr>
      </p:pic>
      <p:pic>
        <p:nvPicPr>
          <p:cNvPr id="439" name="Google Shape;439;p61"/>
          <p:cNvPicPr preferRelativeResize="0"/>
          <p:nvPr/>
        </p:nvPicPr>
        <p:blipFill>
          <a:blip r:embed="rId3">
            <a:alphaModFix/>
          </a:blip>
          <a:stretch>
            <a:fillRect/>
          </a:stretch>
        </p:blipFill>
        <p:spPr>
          <a:xfrm>
            <a:off x="7915195" y="1554430"/>
            <a:ext cx="434016" cy="457200"/>
          </a:xfrm>
          <a:prstGeom prst="rect">
            <a:avLst/>
          </a:prstGeom>
          <a:noFill/>
          <a:ln>
            <a:noFill/>
          </a:ln>
        </p:spPr>
      </p:pic>
      <p:pic>
        <p:nvPicPr>
          <p:cNvPr id="440" name="Google Shape;440;p61"/>
          <p:cNvPicPr preferRelativeResize="0"/>
          <p:nvPr/>
        </p:nvPicPr>
        <p:blipFill>
          <a:blip r:embed="rId4">
            <a:alphaModFix/>
          </a:blip>
          <a:stretch>
            <a:fillRect/>
          </a:stretch>
        </p:blipFill>
        <p:spPr>
          <a:xfrm>
            <a:off x="6099215" y="2930220"/>
            <a:ext cx="411480" cy="390906"/>
          </a:xfrm>
          <a:prstGeom prst="rect">
            <a:avLst/>
          </a:prstGeom>
          <a:noFill/>
          <a:ln>
            <a:noFill/>
          </a:ln>
        </p:spPr>
      </p:pic>
      <p:pic>
        <p:nvPicPr>
          <p:cNvPr id="441" name="Google Shape;441;p61"/>
          <p:cNvPicPr preferRelativeResize="0"/>
          <p:nvPr/>
        </p:nvPicPr>
        <p:blipFill>
          <a:blip r:embed="rId5">
            <a:alphaModFix/>
          </a:blip>
          <a:stretch>
            <a:fillRect/>
          </a:stretch>
        </p:blipFill>
        <p:spPr>
          <a:xfrm>
            <a:off x="7710419" y="3625178"/>
            <a:ext cx="381199" cy="457200"/>
          </a:xfrm>
          <a:prstGeom prst="rect">
            <a:avLst/>
          </a:prstGeom>
          <a:noFill/>
          <a:ln>
            <a:noFill/>
          </a:ln>
        </p:spPr>
      </p:pic>
      <p:pic>
        <p:nvPicPr>
          <p:cNvPr id="442" name="Google Shape;442;p61"/>
          <p:cNvPicPr preferRelativeResize="0"/>
          <p:nvPr/>
        </p:nvPicPr>
        <p:blipFill>
          <a:blip r:embed="rId6">
            <a:alphaModFix/>
          </a:blip>
          <a:stretch>
            <a:fillRect/>
          </a:stretch>
        </p:blipFill>
        <p:spPr>
          <a:xfrm>
            <a:off x="8522444" y="2291125"/>
            <a:ext cx="507624" cy="411480"/>
          </a:xfrm>
          <a:prstGeom prst="rect">
            <a:avLst/>
          </a:prstGeom>
          <a:noFill/>
          <a:ln>
            <a:noFill/>
          </a:ln>
        </p:spPr>
      </p:pic>
      <p:pic>
        <p:nvPicPr>
          <p:cNvPr id="443" name="Google Shape;443;p61"/>
          <p:cNvPicPr preferRelativeResize="0"/>
          <p:nvPr/>
        </p:nvPicPr>
        <p:blipFill>
          <a:blip r:embed="rId7">
            <a:alphaModFix/>
          </a:blip>
          <a:stretch>
            <a:fillRect/>
          </a:stretch>
        </p:blipFill>
        <p:spPr>
          <a:xfrm>
            <a:off x="8584078" y="133454"/>
            <a:ext cx="392681" cy="457200"/>
          </a:xfrm>
          <a:prstGeom prst="rect">
            <a:avLst/>
          </a:prstGeom>
          <a:noFill/>
          <a:ln>
            <a:noFill/>
          </a:ln>
        </p:spPr>
      </p:pic>
      <p:pic>
        <p:nvPicPr>
          <p:cNvPr id="444" name="Google Shape;444;p61"/>
          <p:cNvPicPr preferRelativeResize="0"/>
          <p:nvPr/>
        </p:nvPicPr>
        <p:blipFill>
          <a:blip r:embed="rId8">
            <a:alphaModFix/>
          </a:blip>
          <a:stretch>
            <a:fillRect/>
          </a:stretch>
        </p:blipFill>
        <p:spPr>
          <a:xfrm>
            <a:off x="6647893" y="1600150"/>
            <a:ext cx="422656" cy="365760"/>
          </a:xfrm>
          <a:prstGeom prst="rect">
            <a:avLst/>
          </a:prstGeom>
          <a:noFill/>
          <a:ln>
            <a:noFill/>
          </a:ln>
        </p:spPr>
      </p:pic>
      <p:pic>
        <p:nvPicPr>
          <p:cNvPr id="445" name="Google Shape;445;p61"/>
          <p:cNvPicPr preferRelativeResize="0"/>
          <p:nvPr/>
        </p:nvPicPr>
        <p:blipFill>
          <a:blip r:embed="rId9">
            <a:alphaModFix/>
          </a:blip>
          <a:stretch>
            <a:fillRect/>
          </a:stretch>
        </p:blipFill>
        <p:spPr>
          <a:xfrm>
            <a:off x="8315892" y="4334256"/>
            <a:ext cx="767318" cy="685800"/>
          </a:xfrm>
          <a:prstGeom prst="rect">
            <a:avLst/>
          </a:prstGeom>
          <a:noFill/>
          <a:ln>
            <a:noFill/>
          </a:ln>
        </p:spPr>
      </p:pic>
      <p:pic>
        <p:nvPicPr>
          <p:cNvPr id="446" name="Google Shape;446;p61"/>
          <p:cNvPicPr preferRelativeResize="0"/>
          <p:nvPr/>
        </p:nvPicPr>
        <p:blipFill>
          <a:blip r:embed="rId10">
            <a:alphaModFix/>
          </a:blip>
          <a:stretch>
            <a:fillRect/>
          </a:stretch>
        </p:blipFill>
        <p:spPr>
          <a:xfrm>
            <a:off x="7385231" y="4334256"/>
            <a:ext cx="767318" cy="685800"/>
          </a:xfrm>
          <a:prstGeom prst="rect">
            <a:avLst/>
          </a:prstGeom>
          <a:noFill/>
          <a:ln>
            <a:noFill/>
          </a:ln>
        </p:spPr>
      </p:pic>
      <p:pic>
        <p:nvPicPr>
          <p:cNvPr id="447" name="Google Shape;447;p61"/>
          <p:cNvPicPr preferRelativeResize="0"/>
          <p:nvPr/>
        </p:nvPicPr>
        <p:blipFill>
          <a:blip r:embed="rId11">
            <a:alphaModFix/>
          </a:blip>
          <a:stretch>
            <a:fillRect/>
          </a:stretch>
        </p:blipFill>
        <p:spPr>
          <a:xfrm>
            <a:off x="5575684" y="4334256"/>
            <a:ext cx="471402" cy="685800"/>
          </a:xfrm>
          <a:prstGeom prst="rect">
            <a:avLst/>
          </a:prstGeom>
          <a:noFill/>
          <a:ln>
            <a:noFill/>
          </a:ln>
        </p:spPr>
      </p:pic>
      <p:pic>
        <p:nvPicPr>
          <p:cNvPr id="448" name="Google Shape;448;p61"/>
          <p:cNvPicPr preferRelativeResize="0"/>
          <p:nvPr/>
        </p:nvPicPr>
        <p:blipFill>
          <a:blip r:embed="rId12">
            <a:alphaModFix/>
          </a:blip>
          <a:stretch>
            <a:fillRect/>
          </a:stretch>
        </p:blipFill>
        <p:spPr>
          <a:xfrm>
            <a:off x="6877029" y="4471416"/>
            <a:ext cx="344859" cy="548640"/>
          </a:xfrm>
          <a:prstGeom prst="rect">
            <a:avLst/>
          </a:prstGeom>
          <a:noFill/>
          <a:ln>
            <a:noFill/>
          </a:ln>
        </p:spPr>
      </p:pic>
      <p:pic>
        <p:nvPicPr>
          <p:cNvPr id="449" name="Google Shape;449;p61"/>
          <p:cNvPicPr preferRelativeResize="0"/>
          <p:nvPr/>
        </p:nvPicPr>
        <p:blipFill>
          <a:blip r:embed="rId13">
            <a:alphaModFix/>
          </a:blip>
          <a:stretch>
            <a:fillRect/>
          </a:stretch>
        </p:blipFill>
        <p:spPr>
          <a:xfrm>
            <a:off x="6332760" y="3625178"/>
            <a:ext cx="431719" cy="457200"/>
          </a:xfrm>
          <a:prstGeom prst="rect">
            <a:avLst/>
          </a:prstGeom>
          <a:noFill/>
          <a:ln>
            <a:noFill/>
          </a:ln>
        </p:spPr>
      </p:pic>
      <p:pic>
        <p:nvPicPr>
          <p:cNvPr id="450" name="Google Shape;450;p61"/>
          <p:cNvPicPr preferRelativeResize="0"/>
          <p:nvPr/>
        </p:nvPicPr>
        <p:blipFill>
          <a:blip r:embed="rId14">
            <a:alphaModFix/>
          </a:blip>
          <a:stretch>
            <a:fillRect/>
          </a:stretch>
        </p:blipFill>
        <p:spPr>
          <a:xfrm>
            <a:off x="7296120" y="156314"/>
            <a:ext cx="388168" cy="411480"/>
          </a:xfrm>
          <a:prstGeom prst="rect">
            <a:avLst/>
          </a:prstGeom>
          <a:noFill/>
          <a:ln>
            <a:noFill/>
          </a:ln>
        </p:spPr>
      </p:pic>
      <p:pic>
        <p:nvPicPr>
          <p:cNvPr id="451" name="Google Shape;451;p61"/>
          <p:cNvPicPr preferRelativeResize="0"/>
          <p:nvPr/>
        </p:nvPicPr>
        <p:blipFill>
          <a:blip r:embed="rId15">
            <a:alphaModFix/>
          </a:blip>
          <a:stretch>
            <a:fillRect/>
          </a:stretch>
        </p:blipFill>
        <p:spPr>
          <a:xfrm>
            <a:off x="7910136" y="2291125"/>
            <a:ext cx="403250" cy="411480"/>
          </a:xfrm>
          <a:prstGeom prst="rect">
            <a:avLst/>
          </a:prstGeom>
          <a:noFill/>
          <a:ln>
            <a:noFill/>
          </a:ln>
        </p:spPr>
      </p:pic>
      <p:pic>
        <p:nvPicPr>
          <p:cNvPr id="452" name="Google Shape;452;p61"/>
          <p:cNvPicPr preferRelativeResize="0"/>
          <p:nvPr/>
        </p:nvPicPr>
        <p:blipFill>
          <a:blip r:embed="rId16">
            <a:alphaModFix/>
          </a:blip>
          <a:stretch>
            <a:fillRect/>
          </a:stretch>
        </p:blipFill>
        <p:spPr>
          <a:xfrm>
            <a:off x="5426174" y="1561859"/>
            <a:ext cx="411480" cy="442341"/>
          </a:xfrm>
          <a:prstGeom prst="rect">
            <a:avLst/>
          </a:prstGeom>
          <a:noFill/>
          <a:ln>
            <a:noFill/>
          </a:ln>
        </p:spPr>
      </p:pic>
      <p:pic>
        <p:nvPicPr>
          <p:cNvPr id="453" name="Google Shape;453;p61"/>
          <p:cNvPicPr preferRelativeResize="0"/>
          <p:nvPr/>
        </p:nvPicPr>
        <p:blipFill>
          <a:blip r:embed="rId17">
            <a:alphaModFix/>
          </a:blip>
          <a:stretch>
            <a:fillRect/>
          </a:stretch>
        </p:blipFill>
        <p:spPr>
          <a:xfrm>
            <a:off x="6620909" y="156314"/>
            <a:ext cx="427398" cy="411480"/>
          </a:xfrm>
          <a:prstGeom prst="rect">
            <a:avLst/>
          </a:prstGeom>
          <a:noFill/>
          <a:ln>
            <a:noFill/>
          </a:ln>
        </p:spPr>
      </p:pic>
      <p:pic>
        <p:nvPicPr>
          <p:cNvPr id="454" name="Google Shape;454;p61"/>
          <p:cNvPicPr preferRelativeResize="0"/>
          <p:nvPr/>
        </p:nvPicPr>
        <p:blipFill>
          <a:blip r:embed="rId18">
            <a:alphaModFix/>
          </a:blip>
          <a:stretch>
            <a:fillRect/>
          </a:stretch>
        </p:blipFill>
        <p:spPr>
          <a:xfrm>
            <a:off x="7409438" y="2268265"/>
            <a:ext cx="291640" cy="457200"/>
          </a:xfrm>
          <a:prstGeom prst="rect">
            <a:avLst/>
          </a:prstGeom>
          <a:noFill/>
          <a:ln>
            <a:noFill/>
          </a:ln>
        </p:spPr>
      </p:pic>
      <p:pic>
        <p:nvPicPr>
          <p:cNvPr id="455" name="Google Shape;455;p61"/>
          <p:cNvPicPr preferRelativeResize="0"/>
          <p:nvPr/>
        </p:nvPicPr>
        <p:blipFill>
          <a:blip r:embed="rId19">
            <a:alphaModFix/>
          </a:blip>
          <a:stretch>
            <a:fillRect/>
          </a:stretch>
        </p:blipFill>
        <p:spPr>
          <a:xfrm>
            <a:off x="4761583" y="1554430"/>
            <a:ext cx="459276" cy="457200"/>
          </a:xfrm>
          <a:prstGeom prst="rect">
            <a:avLst/>
          </a:prstGeom>
          <a:noFill/>
          <a:ln>
            <a:noFill/>
          </a:ln>
        </p:spPr>
      </p:pic>
      <p:pic>
        <p:nvPicPr>
          <p:cNvPr id="456" name="Google Shape;456;p61"/>
          <p:cNvPicPr preferRelativeResize="0"/>
          <p:nvPr/>
        </p:nvPicPr>
        <p:blipFill>
          <a:blip r:embed="rId20">
            <a:alphaModFix/>
          </a:blip>
          <a:stretch>
            <a:fillRect/>
          </a:stretch>
        </p:blipFill>
        <p:spPr>
          <a:xfrm>
            <a:off x="5666659" y="3670898"/>
            <a:ext cx="403250" cy="411480"/>
          </a:xfrm>
          <a:prstGeom prst="rect">
            <a:avLst/>
          </a:prstGeom>
          <a:noFill/>
          <a:ln>
            <a:noFill/>
          </a:ln>
        </p:spPr>
      </p:pic>
      <p:pic>
        <p:nvPicPr>
          <p:cNvPr id="457" name="Google Shape;457;p61"/>
          <p:cNvPicPr preferRelativeResize="0"/>
          <p:nvPr/>
        </p:nvPicPr>
        <p:blipFill>
          <a:blip r:embed="rId21">
            <a:alphaModFix/>
          </a:blip>
          <a:stretch>
            <a:fillRect/>
          </a:stretch>
        </p:blipFill>
        <p:spPr>
          <a:xfrm>
            <a:off x="4999645" y="3625178"/>
            <a:ext cx="404163" cy="457200"/>
          </a:xfrm>
          <a:prstGeom prst="rect">
            <a:avLst/>
          </a:prstGeom>
          <a:noFill/>
          <a:ln>
            <a:noFill/>
          </a:ln>
        </p:spPr>
      </p:pic>
      <p:pic>
        <p:nvPicPr>
          <p:cNvPr id="458" name="Google Shape;458;p61"/>
          <p:cNvPicPr preferRelativeResize="0"/>
          <p:nvPr/>
        </p:nvPicPr>
        <p:blipFill>
          <a:blip r:embed="rId22">
            <a:alphaModFix/>
          </a:blip>
          <a:stretch>
            <a:fillRect/>
          </a:stretch>
        </p:blipFill>
        <p:spPr>
          <a:xfrm>
            <a:off x="8573279" y="823827"/>
            <a:ext cx="403250" cy="411480"/>
          </a:xfrm>
          <a:prstGeom prst="rect">
            <a:avLst/>
          </a:prstGeom>
          <a:noFill/>
          <a:ln>
            <a:noFill/>
          </a:ln>
        </p:spPr>
      </p:pic>
      <p:pic>
        <p:nvPicPr>
          <p:cNvPr id="459" name="Google Shape;459;p61"/>
          <p:cNvPicPr preferRelativeResize="0"/>
          <p:nvPr/>
        </p:nvPicPr>
        <p:blipFill>
          <a:blip r:embed="rId23">
            <a:alphaModFix/>
          </a:blip>
          <a:stretch>
            <a:fillRect/>
          </a:stretch>
        </p:blipFill>
        <p:spPr>
          <a:xfrm>
            <a:off x="6052141" y="156314"/>
            <a:ext cx="320954" cy="411480"/>
          </a:xfrm>
          <a:prstGeom prst="rect">
            <a:avLst/>
          </a:prstGeom>
          <a:noFill/>
          <a:ln>
            <a:noFill/>
          </a:ln>
        </p:spPr>
      </p:pic>
      <p:pic>
        <p:nvPicPr>
          <p:cNvPr id="460" name="Google Shape;460;p61"/>
          <p:cNvPicPr preferRelativeResize="0"/>
          <p:nvPr/>
        </p:nvPicPr>
        <p:blipFill>
          <a:blip r:embed="rId24">
            <a:alphaModFix/>
          </a:blip>
          <a:stretch>
            <a:fillRect/>
          </a:stretch>
        </p:blipFill>
        <p:spPr>
          <a:xfrm>
            <a:off x="6727326" y="2268265"/>
            <a:ext cx="473054" cy="457200"/>
          </a:xfrm>
          <a:prstGeom prst="rect">
            <a:avLst/>
          </a:prstGeom>
          <a:noFill/>
          <a:ln>
            <a:noFill/>
          </a:ln>
        </p:spPr>
      </p:pic>
      <p:pic>
        <p:nvPicPr>
          <p:cNvPr id="461" name="Google Shape;461;p61"/>
          <p:cNvPicPr preferRelativeResize="0"/>
          <p:nvPr/>
        </p:nvPicPr>
        <p:blipFill>
          <a:blip r:embed="rId25">
            <a:alphaModFix/>
          </a:blip>
          <a:stretch>
            <a:fillRect/>
          </a:stretch>
        </p:blipFill>
        <p:spPr>
          <a:xfrm>
            <a:off x="8538285" y="2942793"/>
            <a:ext cx="479552" cy="365760"/>
          </a:xfrm>
          <a:prstGeom prst="rect">
            <a:avLst/>
          </a:prstGeom>
          <a:noFill/>
          <a:ln>
            <a:noFill/>
          </a:ln>
        </p:spPr>
      </p:pic>
      <p:pic>
        <p:nvPicPr>
          <p:cNvPr id="462" name="Google Shape;462;p61"/>
          <p:cNvPicPr preferRelativeResize="0"/>
          <p:nvPr/>
        </p:nvPicPr>
        <p:blipFill>
          <a:blip r:embed="rId26">
            <a:alphaModFix/>
          </a:blip>
          <a:stretch>
            <a:fillRect/>
          </a:stretch>
        </p:blipFill>
        <p:spPr>
          <a:xfrm>
            <a:off x="6065639" y="2291125"/>
            <a:ext cx="452628" cy="411480"/>
          </a:xfrm>
          <a:prstGeom prst="rect">
            <a:avLst/>
          </a:prstGeom>
          <a:noFill/>
          <a:ln>
            <a:noFill/>
          </a:ln>
        </p:spPr>
      </p:pic>
      <p:pic>
        <p:nvPicPr>
          <p:cNvPr id="463" name="Google Shape;463;p61"/>
          <p:cNvPicPr preferRelativeResize="0"/>
          <p:nvPr/>
        </p:nvPicPr>
        <p:blipFill>
          <a:blip r:embed="rId27">
            <a:alphaModFix/>
          </a:blip>
          <a:stretch>
            <a:fillRect/>
          </a:stretch>
        </p:blipFill>
        <p:spPr>
          <a:xfrm>
            <a:off x="7962442" y="800967"/>
            <a:ext cx="399570" cy="457200"/>
          </a:xfrm>
          <a:prstGeom prst="rect">
            <a:avLst/>
          </a:prstGeom>
          <a:noFill/>
          <a:ln>
            <a:noFill/>
          </a:ln>
        </p:spPr>
      </p:pic>
      <p:pic>
        <p:nvPicPr>
          <p:cNvPr id="464" name="Google Shape;464;p61"/>
          <p:cNvPicPr preferRelativeResize="0"/>
          <p:nvPr/>
        </p:nvPicPr>
        <p:blipFill>
          <a:blip r:embed="rId28">
            <a:alphaModFix/>
          </a:blip>
          <a:stretch>
            <a:fillRect/>
          </a:stretch>
        </p:blipFill>
        <p:spPr>
          <a:xfrm>
            <a:off x="5436907" y="133454"/>
            <a:ext cx="367421" cy="457200"/>
          </a:xfrm>
          <a:prstGeom prst="rect">
            <a:avLst/>
          </a:prstGeom>
          <a:noFill/>
          <a:ln>
            <a:noFill/>
          </a:ln>
        </p:spPr>
      </p:pic>
      <p:pic>
        <p:nvPicPr>
          <p:cNvPr id="465" name="Google Shape;465;p61"/>
          <p:cNvPicPr preferRelativeResize="0"/>
          <p:nvPr/>
        </p:nvPicPr>
        <p:blipFill>
          <a:blip r:embed="rId29">
            <a:alphaModFix/>
          </a:blip>
          <a:stretch>
            <a:fillRect/>
          </a:stretch>
        </p:blipFill>
        <p:spPr>
          <a:xfrm>
            <a:off x="7315007" y="823827"/>
            <a:ext cx="436169" cy="411480"/>
          </a:xfrm>
          <a:prstGeom prst="rect">
            <a:avLst/>
          </a:prstGeom>
          <a:noFill/>
          <a:ln>
            <a:noFill/>
          </a:ln>
        </p:spPr>
      </p:pic>
      <p:pic>
        <p:nvPicPr>
          <p:cNvPr id="466" name="Google Shape;466;p61"/>
          <p:cNvPicPr preferRelativeResize="0"/>
          <p:nvPr/>
        </p:nvPicPr>
        <p:blipFill>
          <a:blip r:embed="rId30">
            <a:alphaModFix/>
          </a:blip>
          <a:stretch>
            <a:fillRect/>
          </a:stretch>
        </p:blipFill>
        <p:spPr>
          <a:xfrm>
            <a:off x="4802302" y="156314"/>
            <a:ext cx="386791" cy="411480"/>
          </a:xfrm>
          <a:prstGeom prst="rect">
            <a:avLst/>
          </a:prstGeom>
          <a:noFill/>
          <a:ln>
            <a:noFill/>
          </a:ln>
        </p:spPr>
      </p:pic>
      <p:pic>
        <p:nvPicPr>
          <p:cNvPr id="467" name="Google Shape;467;p61"/>
          <p:cNvPicPr preferRelativeResize="0"/>
          <p:nvPr/>
        </p:nvPicPr>
        <p:blipFill>
          <a:blip r:embed="rId31">
            <a:alphaModFix/>
          </a:blip>
          <a:stretch>
            <a:fillRect/>
          </a:stretch>
        </p:blipFill>
        <p:spPr>
          <a:xfrm>
            <a:off x="7880974" y="2897073"/>
            <a:ext cx="447794" cy="457200"/>
          </a:xfrm>
          <a:prstGeom prst="rect">
            <a:avLst/>
          </a:prstGeom>
          <a:noFill/>
          <a:ln>
            <a:noFill/>
          </a:ln>
        </p:spPr>
      </p:pic>
      <p:pic>
        <p:nvPicPr>
          <p:cNvPr id="468" name="Google Shape;468;p61"/>
          <p:cNvPicPr preferRelativeResize="0"/>
          <p:nvPr/>
        </p:nvPicPr>
        <p:blipFill>
          <a:blip r:embed="rId32">
            <a:alphaModFix/>
          </a:blip>
          <a:stretch>
            <a:fillRect/>
          </a:stretch>
        </p:blipFill>
        <p:spPr>
          <a:xfrm>
            <a:off x="4796423" y="4334256"/>
            <a:ext cx="615919" cy="685800"/>
          </a:xfrm>
          <a:prstGeom prst="rect">
            <a:avLst/>
          </a:prstGeom>
          <a:noFill/>
          <a:ln>
            <a:noFill/>
          </a:ln>
        </p:spPr>
      </p:pic>
      <p:pic>
        <p:nvPicPr>
          <p:cNvPr id="469" name="Google Shape;469;p61"/>
          <p:cNvPicPr preferRelativeResize="0"/>
          <p:nvPr/>
        </p:nvPicPr>
        <p:blipFill>
          <a:blip r:embed="rId33">
            <a:alphaModFix/>
          </a:blip>
          <a:stretch>
            <a:fillRect/>
          </a:stretch>
        </p:blipFill>
        <p:spPr>
          <a:xfrm>
            <a:off x="6737981" y="830785"/>
            <a:ext cx="365760" cy="397565"/>
          </a:xfrm>
          <a:prstGeom prst="rect">
            <a:avLst/>
          </a:prstGeom>
          <a:noFill/>
          <a:ln>
            <a:noFill/>
          </a:ln>
        </p:spPr>
      </p:pic>
      <p:pic>
        <p:nvPicPr>
          <p:cNvPr id="470" name="Google Shape;470;p61"/>
          <p:cNvPicPr preferRelativeResize="0"/>
          <p:nvPr/>
        </p:nvPicPr>
        <p:blipFill>
          <a:blip r:embed="rId34">
            <a:alphaModFix/>
          </a:blip>
          <a:stretch>
            <a:fillRect/>
          </a:stretch>
        </p:blipFill>
        <p:spPr>
          <a:xfrm>
            <a:off x="4773744" y="2276609"/>
            <a:ext cx="429768" cy="440512"/>
          </a:xfrm>
          <a:prstGeom prst="rect">
            <a:avLst/>
          </a:prstGeom>
          <a:noFill/>
          <a:ln>
            <a:noFill/>
          </a:ln>
        </p:spPr>
      </p:pic>
      <p:pic>
        <p:nvPicPr>
          <p:cNvPr id="471" name="Google Shape;471;p61"/>
          <p:cNvPicPr preferRelativeResize="0"/>
          <p:nvPr/>
        </p:nvPicPr>
        <p:blipFill>
          <a:blip r:embed="rId35">
            <a:alphaModFix/>
          </a:blip>
          <a:stretch>
            <a:fillRect/>
          </a:stretch>
        </p:blipFill>
        <p:spPr>
          <a:xfrm>
            <a:off x="7274184" y="2897073"/>
            <a:ext cx="397274" cy="457200"/>
          </a:xfrm>
          <a:prstGeom prst="rect">
            <a:avLst/>
          </a:prstGeom>
          <a:noFill/>
          <a:ln>
            <a:noFill/>
          </a:ln>
        </p:spPr>
      </p:pic>
      <p:pic>
        <p:nvPicPr>
          <p:cNvPr id="472" name="Google Shape;472;p61"/>
          <p:cNvPicPr preferRelativeResize="0"/>
          <p:nvPr/>
        </p:nvPicPr>
        <p:blipFill>
          <a:blip r:embed="rId36">
            <a:alphaModFix/>
          </a:blip>
          <a:stretch>
            <a:fillRect/>
          </a:stretch>
        </p:blipFill>
        <p:spPr>
          <a:xfrm>
            <a:off x="7027331" y="3625178"/>
            <a:ext cx="420238" cy="457200"/>
          </a:xfrm>
          <a:prstGeom prst="rect">
            <a:avLst/>
          </a:prstGeom>
          <a:noFill/>
          <a:ln>
            <a:noFill/>
          </a:ln>
        </p:spPr>
      </p:pic>
      <p:pic>
        <p:nvPicPr>
          <p:cNvPr id="473" name="Google Shape;473;p61"/>
          <p:cNvPicPr preferRelativeResize="0"/>
          <p:nvPr/>
        </p:nvPicPr>
        <p:blipFill>
          <a:blip r:embed="rId37">
            <a:alphaModFix/>
          </a:blip>
          <a:stretch>
            <a:fillRect/>
          </a:stretch>
        </p:blipFill>
        <p:spPr>
          <a:xfrm>
            <a:off x="4747463" y="2919933"/>
            <a:ext cx="484925" cy="411480"/>
          </a:xfrm>
          <a:prstGeom prst="rect">
            <a:avLst/>
          </a:prstGeom>
          <a:noFill/>
          <a:ln>
            <a:noFill/>
          </a:ln>
        </p:spPr>
      </p:pic>
      <p:pic>
        <p:nvPicPr>
          <p:cNvPr id="474" name="Google Shape;474;p61"/>
          <p:cNvPicPr preferRelativeResize="0"/>
          <p:nvPr/>
        </p:nvPicPr>
        <p:blipFill>
          <a:blip r:embed="rId38">
            <a:alphaModFix/>
          </a:blip>
          <a:stretch>
            <a:fillRect/>
          </a:stretch>
        </p:blipFill>
        <p:spPr>
          <a:xfrm>
            <a:off x="7932102" y="133454"/>
            <a:ext cx="404163" cy="457200"/>
          </a:xfrm>
          <a:prstGeom prst="rect">
            <a:avLst/>
          </a:prstGeom>
          <a:noFill/>
          <a:ln>
            <a:noFill/>
          </a:ln>
        </p:spPr>
      </p:pic>
      <p:pic>
        <p:nvPicPr>
          <p:cNvPr id="475" name="Google Shape;475;p61"/>
          <p:cNvPicPr preferRelativeResize="0"/>
          <p:nvPr/>
        </p:nvPicPr>
        <p:blipFill>
          <a:blip r:embed="rId39">
            <a:alphaModFix/>
          </a:blip>
          <a:stretch>
            <a:fillRect/>
          </a:stretch>
        </p:blipFill>
        <p:spPr>
          <a:xfrm>
            <a:off x="6069514" y="813907"/>
            <a:ext cx="457200" cy="431321"/>
          </a:xfrm>
          <a:prstGeom prst="rect">
            <a:avLst/>
          </a:prstGeom>
          <a:noFill/>
          <a:ln>
            <a:noFill/>
          </a:ln>
        </p:spPr>
      </p:pic>
      <p:pic>
        <p:nvPicPr>
          <p:cNvPr id="476" name="Google Shape;476;p61"/>
          <p:cNvPicPr preferRelativeResize="0"/>
          <p:nvPr/>
        </p:nvPicPr>
        <p:blipFill>
          <a:blip r:embed="rId40">
            <a:alphaModFix/>
          </a:blip>
          <a:stretch>
            <a:fillRect/>
          </a:stretch>
        </p:blipFill>
        <p:spPr>
          <a:xfrm>
            <a:off x="6720211" y="2897073"/>
            <a:ext cx="344457" cy="457200"/>
          </a:xfrm>
          <a:prstGeom prst="rect">
            <a:avLst/>
          </a:prstGeom>
          <a:noFill/>
          <a:ln>
            <a:noFill/>
          </a:ln>
        </p:spPr>
      </p:pic>
      <p:pic>
        <p:nvPicPr>
          <p:cNvPr id="477" name="Google Shape;477;p61"/>
          <p:cNvPicPr preferRelativeResize="0"/>
          <p:nvPr/>
        </p:nvPicPr>
        <p:blipFill>
          <a:blip r:embed="rId41">
            <a:alphaModFix/>
          </a:blip>
          <a:stretch>
            <a:fillRect/>
          </a:stretch>
        </p:blipFill>
        <p:spPr>
          <a:xfrm>
            <a:off x="8554525" y="1554430"/>
            <a:ext cx="445498" cy="457200"/>
          </a:xfrm>
          <a:prstGeom prst="rect">
            <a:avLst/>
          </a:prstGeom>
          <a:noFill/>
          <a:ln>
            <a:noFill/>
          </a:ln>
        </p:spPr>
      </p:pic>
      <p:pic>
        <p:nvPicPr>
          <p:cNvPr id="478" name="Google Shape;478;p61"/>
          <p:cNvPicPr preferRelativeResize="0"/>
          <p:nvPr/>
        </p:nvPicPr>
        <p:blipFill>
          <a:blip r:embed="rId42">
            <a:alphaModFix/>
          </a:blip>
          <a:stretch>
            <a:fillRect/>
          </a:stretch>
        </p:blipFill>
        <p:spPr>
          <a:xfrm>
            <a:off x="8354469" y="3625178"/>
            <a:ext cx="362828" cy="457200"/>
          </a:xfrm>
          <a:prstGeom prst="rect">
            <a:avLst/>
          </a:prstGeom>
          <a:noFill/>
          <a:ln>
            <a:noFill/>
          </a:ln>
        </p:spPr>
      </p:pic>
      <p:pic>
        <p:nvPicPr>
          <p:cNvPr id="479" name="Google Shape;479;p61"/>
          <p:cNvPicPr preferRelativeResize="0"/>
          <p:nvPr/>
        </p:nvPicPr>
        <p:blipFill>
          <a:blip r:embed="rId43">
            <a:alphaModFix/>
          </a:blip>
          <a:stretch>
            <a:fillRect/>
          </a:stretch>
        </p:blipFill>
        <p:spPr>
          <a:xfrm>
            <a:off x="7275864" y="1554430"/>
            <a:ext cx="434016" cy="457200"/>
          </a:xfrm>
          <a:prstGeom prst="rect">
            <a:avLst/>
          </a:prstGeom>
          <a:noFill/>
          <a:ln>
            <a:noFill/>
          </a:ln>
        </p:spPr>
      </p:pic>
      <p:pic>
        <p:nvPicPr>
          <p:cNvPr id="480" name="Google Shape;480;p61"/>
          <p:cNvPicPr preferRelativeResize="0"/>
          <p:nvPr/>
        </p:nvPicPr>
        <p:blipFill>
          <a:blip r:embed="rId44">
            <a:alphaModFix/>
          </a:blip>
          <a:stretch>
            <a:fillRect/>
          </a:stretch>
        </p:blipFill>
        <p:spPr>
          <a:xfrm>
            <a:off x="5441905" y="2897073"/>
            <a:ext cx="447794" cy="457200"/>
          </a:xfrm>
          <a:prstGeom prst="rect">
            <a:avLst/>
          </a:prstGeom>
          <a:noFill/>
          <a:ln>
            <a:noFill/>
          </a:ln>
        </p:spPr>
      </p:pic>
      <p:pic>
        <p:nvPicPr>
          <p:cNvPr id="481" name="Google Shape;481;p61"/>
          <p:cNvPicPr preferRelativeResize="0"/>
          <p:nvPr/>
        </p:nvPicPr>
        <p:blipFill>
          <a:blip r:embed="rId45">
            <a:alphaModFix/>
          </a:blip>
          <a:stretch>
            <a:fillRect/>
          </a:stretch>
        </p:blipFill>
        <p:spPr>
          <a:xfrm>
            <a:off x="4797101" y="800967"/>
            <a:ext cx="392681" cy="457200"/>
          </a:xfrm>
          <a:prstGeom prst="rect">
            <a:avLst/>
          </a:prstGeom>
          <a:noFill/>
          <a:ln>
            <a:noFill/>
          </a:ln>
        </p:spPr>
      </p:pic>
      <p:pic>
        <p:nvPicPr>
          <p:cNvPr id="482" name="Google Shape;482;p61"/>
          <p:cNvPicPr preferRelativeResize="0"/>
          <p:nvPr/>
        </p:nvPicPr>
        <p:blipFill>
          <a:blip r:embed="rId46">
            <a:alphaModFix/>
          </a:blip>
          <a:stretch>
            <a:fillRect/>
          </a:stretch>
        </p:blipFill>
        <p:spPr>
          <a:xfrm>
            <a:off x="5412570" y="2268265"/>
            <a:ext cx="444012" cy="457200"/>
          </a:xfrm>
          <a:prstGeom prst="rect">
            <a:avLst/>
          </a:prstGeom>
          <a:noFill/>
          <a:ln>
            <a:noFill/>
          </a:ln>
        </p:spPr>
      </p:pic>
      <p:pic>
        <p:nvPicPr>
          <p:cNvPr id="483" name="Google Shape;483;p61"/>
          <p:cNvPicPr preferRelativeResize="0"/>
          <p:nvPr/>
        </p:nvPicPr>
        <p:blipFill>
          <a:blip r:embed="rId47">
            <a:alphaModFix/>
          </a:blip>
          <a:stretch>
            <a:fillRect/>
          </a:stretch>
        </p:blipFill>
        <p:spPr>
          <a:xfrm>
            <a:off x="6042968" y="1577290"/>
            <a:ext cx="399610" cy="411480"/>
          </a:xfrm>
          <a:prstGeom prst="rect">
            <a:avLst/>
          </a:prstGeom>
          <a:noFill/>
          <a:ln>
            <a:noFill/>
          </a:ln>
        </p:spPr>
      </p:pic>
      <p:pic>
        <p:nvPicPr>
          <p:cNvPr id="484" name="Google Shape;484;p61"/>
          <p:cNvPicPr preferRelativeResize="0"/>
          <p:nvPr/>
        </p:nvPicPr>
        <p:blipFill>
          <a:blip r:embed="rId48">
            <a:alphaModFix/>
          </a:blip>
          <a:stretch>
            <a:fillRect/>
          </a:stretch>
        </p:blipFill>
        <p:spPr>
          <a:xfrm>
            <a:off x="6210428" y="4392300"/>
            <a:ext cx="503259" cy="640080"/>
          </a:xfrm>
          <a:prstGeom prst="rect">
            <a:avLst/>
          </a:prstGeom>
          <a:noFill/>
          <a:ln>
            <a:noFill/>
          </a:ln>
        </p:spPr>
      </p:pic>
      <p:sp>
        <p:nvSpPr>
          <p:cNvPr id="485" name="Google Shape;485;p61"/>
          <p:cNvSpPr txBox="1"/>
          <p:nvPr/>
        </p:nvSpPr>
        <p:spPr>
          <a:xfrm>
            <a:off x="457200" y="1701875"/>
            <a:ext cx="3000000" cy="30000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the </a:t>
            </a:r>
            <a:r>
              <a:rPr lang="en" sz="1800" u="sng">
                <a:solidFill>
                  <a:srgbClr val="046B99"/>
                </a:solidFill>
                <a:latin typeface="Helvetica Neue"/>
                <a:ea typeface="Helvetica Neue"/>
                <a:cs typeface="Helvetica Neue"/>
                <a:sym typeface="Helvetica Neue"/>
                <a:hlinkClick r:id="rId49">
                  <a:extLst>
                    <a:ext uri="{A12FA001-AC4F-418D-AE19-62706E023703}">
                      <ahyp:hlinkClr xmlns:ahyp="http://schemas.microsoft.com/office/drawing/2018/hyperlinkcolor" val="tx"/>
                    </a:ext>
                  </a:extLst>
                </a:hlinkClick>
              </a:rPr>
              <a:t>Icon Starter</a:t>
            </a:r>
            <a:r>
              <a:rPr lang="en" sz="1800">
                <a:solidFill>
                  <a:srgbClr val="1C304A"/>
                </a:solidFill>
                <a:latin typeface="Helvetica Neue"/>
                <a:ea typeface="Helvetica Neue"/>
                <a:cs typeface="Helvetica Neue"/>
                <a:sym typeface="Helvetica Neue"/>
              </a:rPr>
              <a:t> for all the top requested icons and different colors</a:t>
            </a:r>
            <a:endParaRPr sz="1800">
              <a:solidFill>
                <a:srgbClr val="1C304A"/>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1C304A"/>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a:t>
            </a:r>
            <a:r>
              <a:rPr lang="en" sz="1800" u="sng">
                <a:solidFill>
                  <a:srgbClr val="046B99"/>
                </a:solidFill>
                <a:latin typeface="Helvetica Neue"/>
                <a:ea typeface="Helvetica Neue"/>
                <a:cs typeface="Helvetica Neue"/>
                <a:sym typeface="Helvetica Neue"/>
                <a:hlinkClick r:id="rId50">
                  <a:extLst>
                    <a:ext uri="{A12FA001-AC4F-418D-AE19-62706E023703}">
                      <ahyp:hlinkClr xmlns:ahyp="http://schemas.microsoft.com/office/drawing/2018/hyperlinkcolor" val="tx"/>
                    </a:ext>
                  </a:extLst>
                </a:hlinkClick>
              </a:rPr>
              <a:t>brand.18f.gov/icons/</a:t>
            </a:r>
            <a:r>
              <a:rPr lang="en" sz="1800">
                <a:solidFill>
                  <a:srgbClr val="046B99"/>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to view and download the full set</a:t>
            </a:r>
            <a:endParaRPr sz="1800">
              <a:solidFill>
                <a:srgbClr val="1C304A"/>
              </a:solidFill>
              <a:latin typeface="Helvetica Neue"/>
              <a:ea typeface="Helvetica Neue"/>
              <a:cs typeface="Helvetica Neue"/>
              <a:sym typeface="Helvetica Neue"/>
            </a:endParaRPr>
          </a:p>
        </p:txBody>
      </p:sp>
      <p:sp>
        <p:nvSpPr>
          <p:cNvPr id="486" name="Google Shape;486;p61"/>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600" b="1">
                <a:solidFill>
                  <a:srgbClr val="1C304A"/>
                </a:solidFill>
                <a:latin typeface="Helvetica Neue"/>
                <a:ea typeface="Helvetica Neue"/>
                <a:cs typeface="Helvetica Neue"/>
                <a:sym typeface="Helvetica Neue"/>
              </a:rPr>
              <a:t>Icons for presentations</a:t>
            </a:r>
            <a:endParaRPr sz="2600" b="1">
              <a:solidFill>
                <a:srgbClr val="1C304A"/>
              </a:solidFill>
              <a:latin typeface="Helvetica Neue"/>
              <a:ea typeface="Helvetica Neue"/>
              <a:cs typeface="Helvetica Neue"/>
              <a:sym typeface="Helvetica Neue"/>
            </a:endParaRPr>
          </a:p>
        </p:txBody>
      </p:sp>
      <p:sp>
        <p:nvSpPr>
          <p:cNvPr id="487" name="Google Shape;487;p61"/>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ctrTitle"/>
          </p:nvPr>
        </p:nvSpPr>
        <p:spPr>
          <a:xfrm>
            <a:off x="457198"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4" name="Google Shape;34;p7"/>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Char char="●"/>
              <a:defRPr sz="1800">
                <a:solidFill>
                  <a:srgbClr val="1C304A"/>
                </a:solidFill>
              </a:defRPr>
            </a:lvl1pPr>
            <a:lvl2pPr marL="914400" lvl="1" indent="-342900" algn="l" rtl="0">
              <a:lnSpc>
                <a:spcPct val="115000"/>
              </a:lnSpc>
              <a:spcBef>
                <a:spcPts val="1600"/>
              </a:spcBef>
              <a:spcAft>
                <a:spcPts val="0"/>
              </a:spcAft>
              <a:buClr>
                <a:srgbClr val="1C304A"/>
              </a:buClr>
              <a:buSzPts val="1800"/>
              <a:buChar char="○"/>
              <a:defRPr sz="1800">
                <a:solidFill>
                  <a:srgbClr val="1C304A"/>
                </a:solidFill>
              </a:defRPr>
            </a:lvl2pPr>
            <a:lvl3pPr marL="1371600" lvl="2" indent="-342900" algn="l" rtl="0">
              <a:lnSpc>
                <a:spcPct val="115000"/>
              </a:lnSpc>
              <a:spcBef>
                <a:spcPts val="1600"/>
              </a:spcBef>
              <a:spcAft>
                <a:spcPts val="0"/>
              </a:spcAft>
              <a:buClr>
                <a:srgbClr val="1C304A"/>
              </a:buClr>
              <a:buSzPts val="1800"/>
              <a:buChar char="■"/>
              <a:defRPr sz="1800">
                <a:solidFill>
                  <a:srgbClr val="1C304A"/>
                </a:solidFill>
              </a:defRPr>
            </a:lvl3pPr>
            <a:lvl4pPr marL="1828800" lvl="3" indent="-342900" algn="l" rtl="0">
              <a:lnSpc>
                <a:spcPct val="115000"/>
              </a:lnSpc>
              <a:spcBef>
                <a:spcPts val="1600"/>
              </a:spcBef>
              <a:spcAft>
                <a:spcPts val="0"/>
              </a:spcAft>
              <a:buClr>
                <a:srgbClr val="1C304A"/>
              </a:buClr>
              <a:buSzPts val="1800"/>
              <a:buChar char="●"/>
              <a:defRPr sz="1800">
                <a:solidFill>
                  <a:srgbClr val="1C304A"/>
                </a:solidFill>
              </a:defRPr>
            </a:lvl4pPr>
            <a:lvl5pPr marL="2286000" lvl="4" indent="-342900" algn="l" rtl="0">
              <a:lnSpc>
                <a:spcPct val="115000"/>
              </a:lnSpc>
              <a:spcBef>
                <a:spcPts val="1600"/>
              </a:spcBef>
              <a:spcAft>
                <a:spcPts val="0"/>
              </a:spcAft>
              <a:buClr>
                <a:srgbClr val="1C304A"/>
              </a:buClr>
              <a:buSzPts val="1800"/>
              <a:buChar char="○"/>
              <a:defRPr sz="1800">
                <a:solidFill>
                  <a:srgbClr val="1C304A"/>
                </a:solidFill>
              </a:defRPr>
            </a:lvl5pPr>
            <a:lvl6pPr marL="2743200" lvl="5" indent="-342900" algn="l" rtl="0">
              <a:lnSpc>
                <a:spcPct val="115000"/>
              </a:lnSpc>
              <a:spcBef>
                <a:spcPts val="1600"/>
              </a:spcBef>
              <a:spcAft>
                <a:spcPts val="0"/>
              </a:spcAft>
              <a:buClr>
                <a:srgbClr val="1C304A"/>
              </a:buClr>
              <a:buSzPts val="1800"/>
              <a:buChar char="■"/>
              <a:defRPr sz="1800">
                <a:solidFill>
                  <a:srgbClr val="1C304A"/>
                </a:solidFill>
              </a:defRPr>
            </a:lvl6pPr>
            <a:lvl7pPr marL="3200400" lvl="6" indent="-342900" algn="l" rtl="0">
              <a:lnSpc>
                <a:spcPct val="115000"/>
              </a:lnSpc>
              <a:spcBef>
                <a:spcPts val="1600"/>
              </a:spcBef>
              <a:spcAft>
                <a:spcPts val="0"/>
              </a:spcAft>
              <a:buClr>
                <a:srgbClr val="1C304A"/>
              </a:buClr>
              <a:buSzPts val="1800"/>
              <a:buChar char="●"/>
              <a:defRPr sz="1800">
                <a:solidFill>
                  <a:srgbClr val="1C304A"/>
                </a:solidFill>
              </a:defRPr>
            </a:lvl7pPr>
            <a:lvl8pPr marL="3657600" lvl="7" indent="-342900" algn="l" rtl="0">
              <a:lnSpc>
                <a:spcPct val="115000"/>
              </a:lnSpc>
              <a:spcBef>
                <a:spcPts val="1600"/>
              </a:spcBef>
              <a:spcAft>
                <a:spcPts val="0"/>
              </a:spcAft>
              <a:buClr>
                <a:srgbClr val="1C304A"/>
              </a:buClr>
              <a:buSzPts val="1800"/>
              <a:buChar char="○"/>
              <a:defRPr sz="1800">
                <a:solidFill>
                  <a:srgbClr val="1C304A"/>
                </a:solidFill>
              </a:defRPr>
            </a:lvl8pPr>
            <a:lvl9pPr marL="4114800" lvl="8" indent="-342900" algn="l" rtl="0">
              <a:lnSpc>
                <a:spcPct val="115000"/>
              </a:lnSpc>
              <a:spcBef>
                <a:spcPts val="1600"/>
              </a:spcBef>
              <a:spcAft>
                <a:spcPts val="1600"/>
              </a:spcAft>
              <a:buClr>
                <a:srgbClr val="1C304A"/>
              </a:buClr>
              <a:buSzPts val="1800"/>
              <a:buChar char="■"/>
              <a:defRPr sz="1800">
                <a:solidFill>
                  <a:srgbClr val="1C304A"/>
                </a:solidFill>
              </a:defRPr>
            </a:lvl9pPr>
          </a:lstStyle>
          <a:p>
            <a:endParaRPr/>
          </a:p>
        </p:txBody>
      </p:sp>
      <p:sp>
        <p:nvSpPr>
          <p:cNvPr id="35" name="Google Shape;35;p7"/>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
          <p15:clr>
            <a:srgbClr val="FA7B17"/>
          </p15:clr>
        </p15:guide>
        <p15:guide id="2" pos="2880">
          <p15:clr>
            <a:srgbClr val="FA7B17"/>
          </p15:clr>
        </p15:guide>
        <p15:guide id="3" pos="5472">
          <p15:clr>
            <a:srgbClr val="FA7B17"/>
          </p15:clr>
        </p15:guide>
        <p15:guide id="4" pos="2736">
          <p15:clr>
            <a:srgbClr val="FA7B17"/>
          </p15:clr>
        </p15:guide>
        <p15:guide id="5" pos="3024">
          <p15:clr>
            <a:srgbClr val="FA7B17"/>
          </p15:clr>
        </p15:guide>
        <p15:guide id="6" orient="horz" pos="288">
          <p15:clr>
            <a:srgbClr val="FA7B17"/>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8F Icons 1">
  <p:cSld name="SECTION_TITLE_AND_DESCRIPTION_1_2_1_1_1">
    <p:spTree>
      <p:nvGrpSpPr>
        <p:cNvPr id="1" name="Shape 489"/>
        <p:cNvGrpSpPr/>
        <p:nvPr/>
      </p:nvGrpSpPr>
      <p:grpSpPr>
        <a:xfrm>
          <a:off x="0" y="0"/>
          <a:ext cx="0" cy="0"/>
          <a:chOff x="0" y="0"/>
          <a:chExt cx="0" cy="0"/>
        </a:xfrm>
      </p:grpSpPr>
      <p:sp>
        <p:nvSpPr>
          <p:cNvPr id="490" name="Google Shape;490;p62"/>
          <p:cNvSpPr/>
          <p:nvPr/>
        </p:nvSpPr>
        <p:spPr>
          <a:xfrm>
            <a:off x="45720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91" name="Google Shape;491;p62"/>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600" b="1">
              <a:solidFill>
                <a:srgbClr val="1C304A"/>
              </a:solidFill>
              <a:latin typeface="Helvetica Neue"/>
              <a:ea typeface="Helvetica Neue"/>
              <a:cs typeface="Helvetica Neue"/>
              <a:sym typeface="Helvetica Neue"/>
            </a:endParaRPr>
          </a:p>
        </p:txBody>
      </p:sp>
      <p:sp>
        <p:nvSpPr>
          <p:cNvPr id="492" name="Google Shape;492;p62"/>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2"/>
          <p:cNvSpPr txBox="1">
            <a:spLocks noGrp="1"/>
          </p:cNvSpPr>
          <p:nvPr>
            <p:ph type="title"/>
          </p:nvPr>
        </p:nvSpPr>
        <p:spPr>
          <a:xfrm>
            <a:off x="452825" y="635475"/>
            <a:ext cx="3745200" cy="8412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4" name="Google Shape;494;p62"/>
          <p:cNvSpPr txBox="1">
            <a:spLocks noGrp="1"/>
          </p:cNvSpPr>
          <p:nvPr>
            <p:ph type="body" idx="1"/>
          </p:nvPr>
        </p:nvSpPr>
        <p:spPr>
          <a:xfrm>
            <a:off x="457200" y="1691640"/>
            <a:ext cx="3673500" cy="312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495" name="Google Shape;495;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_AND_TWO_COLUMNS_2">
  <p:cSld name="TITLE_AND_TWO_COLUMNS_2">
    <p:spTree>
      <p:nvGrpSpPr>
        <p:cNvPr id="1" name="Shape 496"/>
        <p:cNvGrpSpPr/>
        <p:nvPr/>
      </p:nvGrpSpPr>
      <p:grpSpPr>
        <a:xfrm>
          <a:off x="0" y="0"/>
          <a:ext cx="0" cy="0"/>
          <a:chOff x="0" y="0"/>
          <a:chExt cx="0" cy="0"/>
        </a:xfrm>
      </p:grpSpPr>
      <p:sp>
        <p:nvSpPr>
          <p:cNvPr id="497" name="Google Shape;497;p63"/>
          <p:cNvSpPr txBox="1">
            <a:spLocks noGrp="1"/>
          </p:cNvSpPr>
          <p:nvPr>
            <p:ph type="title"/>
          </p:nvPr>
        </p:nvSpPr>
        <p:spPr>
          <a:xfrm>
            <a:off x="457198" y="640080"/>
            <a:ext cx="7470600" cy="4938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63"/>
          <p:cNvSpPr txBox="1">
            <a:spLocks noGrp="1"/>
          </p:cNvSpPr>
          <p:nvPr>
            <p:ph type="body" idx="1"/>
          </p:nvPr>
        </p:nvSpPr>
        <p:spPr>
          <a:xfrm>
            <a:off x="45719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9" name="Google Shape;499;p63"/>
          <p:cNvSpPr txBox="1">
            <a:spLocks noGrp="1"/>
          </p:cNvSpPr>
          <p:nvPr>
            <p:ph type="body" idx="2"/>
          </p:nvPr>
        </p:nvSpPr>
        <p:spPr>
          <a:xfrm>
            <a:off x="438911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00" name="Google Shape;500;p63"/>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Quote Layout">
  <p:cSld name="CUSTOM_7">
    <p:bg>
      <p:bgPr>
        <a:solidFill>
          <a:srgbClr val="1C304A"/>
        </a:solidFill>
        <a:effectLst/>
      </p:bgPr>
    </p:bg>
    <p:spTree>
      <p:nvGrpSpPr>
        <p:cNvPr id="1" name="Shape 502"/>
        <p:cNvGrpSpPr/>
        <p:nvPr/>
      </p:nvGrpSpPr>
      <p:grpSpPr>
        <a:xfrm>
          <a:off x="0" y="0"/>
          <a:ext cx="0" cy="0"/>
          <a:chOff x="0" y="0"/>
          <a:chExt cx="0" cy="0"/>
        </a:xfrm>
      </p:grpSpPr>
      <p:cxnSp>
        <p:nvCxnSpPr>
          <p:cNvPr id="503" name="Google Shape;503;p64"/>
          <p:cNvCxnSpPr/>
          <p:nvPr/>
        </p:nvCxnSpPr>
        <p:spPr>
          <a:xfrm>
            <a:off x="442640" y="636182"/>
            <a:ext cx="8219100" cy="7800"/>
          </a:xfrm>
          <a:prstGeom prst="straightConnector1">
            <a:avLst/>
          </a:prstGeom>
          <a:noFill/>
          <a:ln w="19050" cap="flat" cmpd="sng">
            <a:solidFill>
              <a:srgbClr val="00CFFF"/>
            </a:solidFill>
            <a:prstDash val="solid"/>
            <a:round/>
            <a:headEnd type="none" w="med" len="med"/>
            <a:tailEnd type="none" w="med" len="med"/>
          </a:ln>
        </p:spPr>
      </p:cxnSp>
      <p:sp>
        <p:nvSpPr>
          <p:cNvPr id="504" name="Google Shape;504;p64"/>
          <p:cNvSpPr/>
          <p:nvPr/>
        </p:nvSpPr>
        <p:spPr>
          <a:xfrm>
            <a:off x="3991165" y="271407"/>
            <a:ext cx="625800" cy="62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4"/>
          <p:cNvSpPr txBox="1"/>
          <p:nvPr/>
        </p:nvSpPr>
        <p:spPr>
          <a:xfrm>
            <a:off x="3988968" y="74507"/>
            <a:ext cx="823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400">
                <a:solidFill>
                  <a:srgbClr val="00CFFF"/>
                </a:solidFill>
                <a:latin typeface="Helvetica Neue"/>
                <a:ea typeface="Helvetica Neue"/>
                <a:cs typeface="Helvetica Neue"/>
                <a:sym typeface="Helvetica Neue"/>
              </a:rPr>
              <a:t>“</a:t>
            </a:r>
            <a:endParaRPr sz="8400">
              <a:solidFill>
                <a:srgbClr val="00CFFF"/>
              </a:solidFill>
              <a:latin typeface="Helvetica Neue"/>
              <a:ea typeface="Helvetica Neue"/>
              <a:cs typeface="Helvetica Neue"/>
              <a:sym typeface="Helvetica Neue"/>
            </a:endParaRPr>
          </a:p>
        </p:txBody>
      </p:sp>
      <p:sp>
        <p:nvSpPr>
          <p:cNvPr id="506" name="Google Shape;506;p64"/>
          <p:cNvSpPr/>
          <p:nvPr/>
        </p:nvSpPr>
        <p:spPr>
          <a:xfrm>
            <a:off x="3998125" y="4184600"/>
            <a:ext cx="625800" cy="62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 name="Google Shape;507;p64"/>
          <p:cNvCxnSpPr/>
          <p:nvPr/>
        </p:nvCxnSpPr>
        <p:spPr>
          <a:xfrm>
            <a:off x="457250" y="4575075"/>
            <a:ext cx="8249400" cy="0"/>
          </a:xfrm>
          <a:prstGeom prst="straightConnector1">
            <a:avLst/>
          </a:prstGeom>
          <a:noFill/>
          <a:ln w="19050" cap="flat" cmpd="sng">
            <a:solidFill>
              <a:srgbClr val="00CFFF"/>
            </a:solidFill>
            <a:prstDash val="solid"/>
            <a:round/>
            <a:headEnd type="none" w="med" len="med"/>
            <a:tailEnd type="none" w="med" len="med"/>
          </a:ln>
        </p:spPr>
      </p:cxnSp>
      <p:sp>
        <p:nvSpPr>
          <p:cNvPr id="508" name="Google Shape;508;p64"/>
          <p:cNvSpPr txBox="1"/>
          <p:nvPr/>
        </p:nvSpPr>
        <p:spPr>
          <a:xfrm>
            <a:off x="3998125" y="4100625"/>
            <a:ext cx="625800" cy="1477500"/>
          </a:xfrm>
          <a:prstGeom prst="rect">
            <a:avLst/>
          </a:prstGeom>
          <a:solidFill>
            <a:srgbClr val="1C304A"/>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400">
                <a:solidFill>
                  <a:srgbClr val="00CFFF"/>
                </a:solidFill>
                <a:latin typeface="Helvetica Neue"/>
                <a:ea typeface="Helvetica Neue"/>
                <a:cs typeface="Helvetica Neue"/>
                <a:sym typeface="Helvetica Neue"/>
              </a:rPr>
              <a:t>”</a:t>
            </a:r>
            <a:endParaRPr sz="8400">
              <a:solidFill>
                <a:srgbClr val="00CFFF"/>
              </a:solidFill>
              <a:latin typeface="Helvetica Neue"/>
              <a:ea typeface="Helvetica Neue"/>
              <a:cs typeface="Helvetica Neue"/>
              <a:sym typeface="Helvetica Neue"/>
            </a:endParaRPr>
          </a:p>
        </p:txBody>
      </p:sp>
      <p:sp>
        <p:nvSpPr>
          <p:cNvPr id="509" name="Google Shape;509;p64"/>
          <p:cNvSpPr txBox="1">
            <a:spLocks noGrp="1"/>
          </p:cNvSpPr>
          <p:nvPr>
            <p:ph type="body" idx="1"/>
          </p:nvPr>
        </p:nvSpPr>
        <p:spPr>
          <a:xfrm>
            <a:off x="457200" y="1117838"/>
            <a:ext cx="7158600" cy="2592900"/>
          </a:xfrm>
          <a:prstGeom prst="rect">
            <a:avLst/>
          </a:prstGeom>
        </p:spPr>
        <p:txBody>
          <a:bodyPr spcFirstLastPara="1" wrap="square" lIns="0" tIns="0" rIns="0" bIns="0" anchor="t" anchorCtr="0">
            <a:noAutofit/>
          </a:bodyPr>
          <a:lstStyle>
            <a:lvl1pPr marL="457200" lvl="0" indent="-393700" rtl="0">
              <a:spcBef>
                <a:spcPts val="0"/>
              </a:spcBef>
              <a:spcAft>
                <a:spcPts val="0"/>
              </a:spcAft>
              <a:buClr>
                <a:schemeClr val="accent2"/>
              </a:buClr>
              <a:buSzPts val="2600"/>
              <a:buChar char="●"/>
              <a:defRPr sz="2600">
                <a:solidFill>
                  <a:schemeClr val="accent2"/>
                </a:solidFill>
              </a:defRPr>
            </a:lvl1pPr>
            <a:lvl2pPr marL="914400" lvl="1" indent="-393700" rtl="0">
              <a:spcBef>
                <a:spcPts val="1600"/>
              </a:spcBef>
              <a:spcAft>
                <a:spcPts val="0"/>
              </a:spcAft>
              <a:buClr>
                <a:schemeClr val="accent2"/>
              </a:buClr>
              <a:buSzPts val="2600"/>
              <a:buChar char="○"/>
              <a:defRPr sz="2600">
                <a:solidFill>
                  <a:schemeClr val="accent2"/>
                </a:solidFill>
              </a:defRPr>
            </a:lvl2pPr>
            <a:lvl3pPr marL="1371600" lvl="2" indent="-393700" rtl="0">
              <a:spcBef>
                <a:spcPts val="1600"/>
              </a:spcBef>
              <a:spcAft>
                <a:spcPts val="0"/>
              </a:spcAft>
              <a:buClr>
                <a:schemeClr val="accent2"/>
              </a:buClr>
              <a:buSzPts val="2600"/>
              <a:buChar char="■"/>
              <a:defRPr sz="2600">
                <a:solidFill>
                  <a:schemeClr val="accent2"/>
                </a:solidFill>
              </a:defRPr>
            </a:lvl3pPr>
            <a:lvl4pPr marL="1828800" lvl="3" indent="-393700" rtl="0">
              <a:spcBef>
                <a:spcPts val="1600"/>
              </a:spcBef>
              <a:spcAft>
                <a:spcPts val="0"/>
              </a:spcAft>
              <a:buClr>
                <a:schemeClr val="accent2"/>
              </a:buClr>
              <a:buSzPts val="2600"/>
              <a:buChar char="●"/>
              <a:defRPr sz="2600">
                <a:solidFill>
                  <a:schemeClr val="accent2"/>
                </a:solidFill>
              </a:defRPr>
            </a:lvl4pPr>
            <a:lvl5pPr marL="2286000" lvl="4" indent="-393700" rtl="0">
              <a:spcBef>
                <a:spcPts val="1600"/>
              </a:spcBef>
              <a:spcAft>
                <a:spcPts val="0"/>
              </a:spcAft>
              <a:buClr>
                <a:schemeClr val="accent2"/>
              </a:buClr>
              <a:buSzPts val="2600"/>
              <a:buChar char="○"/>
              <a:defRPr sz="2600">
                <a:solidFill>
                  <a:schemeClr val="accent2"/>
                </a:solidFill>
              </a:defRPr>
            </a:lvl5pPr>
            <a:lvl6pPr marL="2743200" lvl="5" indent="-393700" rtl="0">
              <a:spcBef>
                <a:spcPts val="1600"/>
              </a:spcBef>
              <a:spcAft>
                <a:spcPts val="0"/>
              </a:spcAft>
              <a:buClr>
                <a:schemeClr val="accent2"/>
              </a:buClr>
              <a:buSzPts val="2600"/>
              <a:buChar char="■"/>
              <a:defRPr sz="2600">
                <a:solidFill>
                  <a:schemeClr val="accent2"/>
                </a:solidFill>
              </a:defRPr>
            </a:lvl6pPr>
            <a:lvl7pPr marL="3200400" lvl="6" indent="-393700" rtl="0">
              <a:spcBef>
                <a:spcPts val="1600"/>
              </a:spcBef>
              <a:spcAft>
                <a:spcPts val="0"/>
              </a:spcAft>
              <a:buClr>
                <a:schemeClr val="accent2"/>
              </a:buClr>
              <a:buSzPts val="2600"/>
              <a:buChar char="●"/>
              <a:defRPr sz="2600">
                <a:solidFill>
                  <a:schemeClr val="accent2"/>
                </a:solidFill>
              </a:defRPr>
            </a:lvl7pPr>
            <a:lvl8pPr marL="3657600" lvl="7" indent="-393700" rtl="0">
              <a:spcBef>
                <a:spcPts val="1600"/>
              </a:spcBef>
              <a:spcAft>
                <a:spcPts val="0"/>
              </a:spcAft>
              <a:buClr>
                <a:schemeClr val="accent2"/>
              </a:buClr>
              <a:buSzPts val="2600"/>
              <a:buChar char="○"/>
              <a:defRPr sz="2600">
                <a:solidFill>
                  <a:schemeClr val="accent2"/>
                </a:solidFill>
              </a:defRPr>
            </a:lvl8pPr>
            <a:lvl9pPr marL="4114800" lvl="8" indent="-393700" rtl="0">
              <a:spcBef>
                <a:spcPts val="1600"/>
              </a:spcBef>
              <a:spcAft>
                <a:spcPts val="1600"/>
              </a:spcAft>
              <a:buClr>
                <a:schemeClr val="accent2"/>
              </a:buClr>
              <a:buSzPts val="2600"/>
              <a:buChar char="■"/>
              <a:defRPr sz="2600">
                <a:solidFill>
                  <a:schemeClr val="accent2"/>
                </a:solidFill>
              </a:defRPr>
            </a:lvl9pPr>
          </a:lstStyle>
          <a:p>
            <a:endParaRPr/>
          </a:p>
        </p:txBody>
      </p:sp>
      <p:sp>
        <p:nvSpPr>
          <p:cNvPr id="510" name="Google Shape;510;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1"/>
        <p:cNvGrpSpPr/>
        <p:nvPr/>
      </p:nvGrpSpPr>
      <p:grpSpPr>
        <a:xfrm>
          <a:off x="0" y="0"/>
          <a:ext cx="0" cy="0"/>
          <a:chOff x="0" y="0"/>
          <a:chExt cx="0" cy="0"/>
        </a:xfrm>
      </p:grpSpPr>
      <p:sp>
        <p:nvSpPr>
          <p:cNvPr id="512" name="Google Shape;512;p6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13" name="Google Shape;513;p6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14" name="Google Shape;514;p6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1100"/>
            </a:lvl1pPr>
            <a:lvl2pPr marL="0" lvl="1" indent="0" algn="r" rtl="0">
              <a:spcBef>
                <a:spcPts val="0"/>
              </a:spcBef>
              <a:buNone/>
              <a:defRPr sz="1100"/>
            </a:lvl2pPr>
            <a:lvl3pPr marL="0" lvl="2" indent="0" algn="r" rtl="0">
              <a:spcBef>
                <a:spcPts val="0"/>
              </a:spcBef>
              <a:buNone/>
              <a:defRPr sz="1100"/>
            </a:lvl3pPr>
            <a:lvl4pPr marL="0" lvl="3" indent="0" algn="r" rtl="0">
              <a:spcBef>
                <a:spcPts val="0"/>
              </a:spcBef>
              <a:buNone/>
              <a:defRPr sz="1100"/>
            </a:lvl4pPr>
            <a:lvl5pPr marL="0" lvl="4" indent="0" algn="r" rtl="0">
              <a:spcBef>
                <a:spcPts val="0"/>
              </a:spcBef>
              <a:buNone/>
              <a:defRPr sz="1100"/>
            </a:lvl5pPr>
            <a:lvl6pPr marL="0" lvl="5" indent="0" algn="r" rtl="0">
              <a:spcBef>
                <a:spcPts val="0"/>
              </a:spcBef>
              <a:buNone/>
              <a:defRPr sz="1100"/>
            </a:lvl6pPr>
            <a:lvl7pPr marL="0" lvl="6" indent="0" algn="r" rtl="0">
              <a:spcBef>
                <a:spcPts val="0"/>
              </a:spcBef>
              <a:buNone/>
              <a:defRPr sz="1100"/>
            </a:lvl7pPr>
            <a:lvl8pPr marL="0" lvl="7" indent="0" algn="r" rtl="0">
              <a:spcBef>
                <a:spcPts val="0"/>
              </a:spcBef>
              <a:buNone/>
              <a:defRPr sz="1100"/>
            </a:lvl8pPr>
            <a:lvl9pPr marL="0" lvl="8" indent="0" algn="r" rtl="0">
              <a:spcBef>
                <a:spcPts val="0"/>
              </a:spcBef>
              <a:buNone/>
              <a:defRPr sz="11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ctrTitle"/>
          </p:nvPr>
        </p:nvSpPr>
        <p:spPr>
          <a:xfrm>
            <a:off x="472950" y="384050"/>
            <a:ext cx="7215900" cy="15795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5000"/>
              <a:buNone/>
              <a:defRPr sz="5000" b="1">
                <a:solidFill>
                  <a:srgbClr val="1C304A"/>
                </a:solidFill>
              </a:defRPr>
            </a:lvl1pPr>
            <a:lvl2pPr lvl="1" algn="ctr" rtl="0">
              <a:lnSpc>
                <a:spcPct val="100000"/>
              </a:lnSpc>
              <a:spcBef>
                <a:spcPts val="0"/>
              </a:spcBef>
              <a:spcAft>
                <a:spcPts val="0"/>
              </a:spcAft>
              <a:buClr>
                <a:srgbClr val="1C304A"/>
              </a:buClr>
              <a:buSzPts val="5000"/>
              <a:buNone/>
              <a:defRPr sz="5000">
                <a:solidFill>
                  <a:srgbClr val="1C304A"/>
                </a:solidFill>
              </a:defRPr>
            </a:lvl2pPr>
            <a:lvl3pPr lvl="2" algn="ctr" rtl="0">
              <a:lnSpc>
                <a:spcPct val="100000"/>
              </a:lnSpc>
              <a:spcBef>
                <a:spcPts val="0"/>
              </a:spcBef>
              <a:spcAft>
                <a:spcPts val="0"/>
              </a:spcAft>
              <a:buClr>
                <a:srgbClr val="1C304A"/>
              </a:buClr>
              <a:buSzPts val="5000"/>
              <a:buNone/>
              <a:defRPr sz="5000">
                <a:solidFill>
                  <a:srgbClr val="1C304A"/>
                </a:solidFill>
              </a:defRPr>
            </a:lvl3pPr>
            <a:lvl4pPr lvl="3" algn="ctr" rtl="0">
              <a:lnSpc>
                <a:spcPct val="100000"/>
              </a:lnSpc>
              <a:spcBef>
                <a:spcPts val="0"/>
              </a:spcBef>
              <a:spcAft>
                <a:spcPts val="0"/>
              </a:spcAft>
              <a:buClr>
                <a:srgbClr val="1C304A"/>
              </a:buClr>
              <a:buSzPts val="5000"/>
              <a:buNone/>
              <a:defRPr sz="5000">
                <a:solidFill>
                  <a:srgbClr val="1C304A"/>
                </a:solidFill>
              </a:defRPr>
            </a:lvl4pPr>
            <a:lvl5pPr lvl="4" algn="ctr" rtl="0">
              <a:lnSpc>
                <a:spcPct val="100000"/>
              </a:lnSpc>
              <a:spcBef>
                <a:spcPts val="0"/>
              </a:spcBef>
              <a:spcAft>
                <a:spcPts val="0"/>
              </a:spcAft>
              <a:buClr>
                <a:srgbClr val="1C304A"/>
              </a:buClr>
              <a:buSzPts val="5000"/>
              <a:buNone/>
              <a:defRPr sz="5000">
                <a:solidFill>
                  <a:srgbClr val="1C304A"/>
                </a:solidFill>
              </a:defRPr>
            </a:lvl5pPr>
            <a:lvl6pPr lvl="5" algn="ctr" rtl="0">
              <a:lnSpc>
                <a:spcPct val="100000"/>
              </a:lnSpc>
              <a:spcBef>
                <a:spcPts val="0"/>
              </a:spcBef>
              <a:spcAft>
                <a:spcPts val="0"/>
              </a:spcAft>
              <a:buClr>
                <a:srgbClr val="1C304A"/>
              </a:buClr>
              <a:buSzPts val="5000"/>
              <a:buNone/>
              <a:defRPr sz="5000">
                <a:solidFill>
                  <a:srgbClr val="1C304A"/>
                </a:solidFill>
              </a:defRPr>
            </a:lvl6pPr>
            <a:lvl7pPr lvl="6" algn="ctr" rtl="0">
              <a:lnSpc>
                <a:spcPct val="100000"/>
              </a:lnSpc>
              <a:spcBef>
                <a:spcPts val="0"/>
              </a:spcBef>
              <a:spcAft>
                <a:spcPts val="0"/>
              </a:spcAft>
              <a:buClr>
                <a:srgbClr val="1C304A"/>
              </a:buClr>
              <a:buSzPts val="5000"/>
              <a:buNone/>
              <a:defRPr sz="5000">
                <a:solidFill>
                  <a:srgbClr val="1C304A"/>
                </a:solidFill>
              </a:defRPr>
            </a:lvl7pPr>
            <a:lvl8pPr lvl="7" algn="ctr" rtl="0">
              <a:lnSpc>
                <a:spcPct val="100000"/>
              </a:lnSpc>
              <a:spcBef>
                <a:spcPts val="0"/>
              </a:spcBef>
              <a:spcAft>
                <a:spcPts val="0"/>
              </a:spcAft>
              <a:buClr>
                <a:srgbClr val="1C304A"/>
              </a:buClr>
              <a:buSzPts val="5000"/>
              <a:buNone/>
              <a:defRPr sz="5000">
                <a:solidFill>
                  <a:srgbClr val="1C304A"/>
                </a:solidFill>
              </a:defRPr>
            </a:lvl8pPr>
            <a:lvl9pPr lvl="8" algn="ctr" rtl="0">
              <a:lnSpc>
                <a:spcPct val="100000"/>
              </a:lnSpc>
              <a:spcBef>
                <a:spcPts val="0"/>
              </a:spcBef>
              <a:spcAft>
                <a:spcPts val="0"/>
              </a:spcAft>
              <a:buClr>
                <a:srgbClr val="1C304A"/>
              </a:buClr>
              <a:buSzPts val="5000"/>
              <a:buNone/>
              <a:defRPr sz="5000">
                <a:solidFill>
                  <a:srgbClr val="1C304A"/>
                </a:solidFill>
              </a:defRPr>
            </a:lvl9pPr>
          </a:lstStyle>
          <a:p>
            <a:endParaRPr/>
          </a:p>
        </p:txBody>
      </p:sp>
      <p:sp>
        <p:nvSpPr>
          <p:cNvPr id="39" name="Google Shape;39;p8"/>
          <p:cNvSpPr txBox="1">
            <a:spLocks noGrp="1"/>
          </p:cNvSpPr>
          <p:nvPr>
            <p:ph type="subTitle" idx="1"/>
          </p:nvPr>
        </p:nvSpPr>
        <p:spPr>
          <a:xfrm>
            <a:off x="472948" y="228753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1400"/>
              <a:buNone/>
              <a:defRPr sz="1400">
                <a:solidFill>
                  <a:srgbClr val="1C304A"/>
                </a:solidFill>
              </a:defRPr>
            </a:lvl1pPr>
            <a:lvl2pPr lvl="1" algn="l" rtl="0">
              <a:lnSpc>
                <a:spcPct val="100000"/>
              </a:lnSpc>
              <a:spcBef>
                <a:spcPts val="0"/>
              </a:spcBef>
              <a:spcAft>
                <a:spcPts val="0"/>
              </a:spcAft>
              <a:buClr>
                <a:srgbClr val="1C304A"/>
              </a:buClr>
              <a:buSzPts val="1400"/>
              <a:buNone/>
              <a:defRPr>
                <a:solidFill>
                  <a:srgbClr val="1C304A"/>
                </a:solidFill>
              </a:defRPr>
            </a:lvl2pPr>
            <a:lvl3pPr lvl="2" algn="l" rtl="0">
              <a:lnSpc>
                <a:spcPct val="100000"/>
              </a:lnSpc>
              <a:spcBef>
                <a:spcPts val="0"/>
              </a:spcBef>
              <a:spcAft>
                <a:spcPts val="0"/>
              </a:spcAft>
              <a:buClr>
                <a:srgbClr val="1C304A"/>
              </a:buClr>
              <a:buSzPts val="1400"/>
              <a:buNone/>
              <a:defRPr>
                <a:solidFill>
                  <a:srgbClr val="1C304A"/>
                </a:solidFill>
              </a:defRPr>
            </a:lvl3pPr>
            <a:lvl4pPr lvl="3" algn="l" rtl="0">
              <a:lnSpc>
                <a:spcPct val="100000"/>
              </a:lnSpc>
              <a:spcBef>
                <a:spcPts val="0"/>
              </a:spcBef>
              <a:spcAft>
                <a:spcPts val="0"/>
              </a:spcAft>
              <a:buClr>
                <a:srgbClr val="1C304A"/>
              </a:buClr>
              <a:buSzPts val="1200"/>
              <a:buNone/>
              <a:defRPr>
                <a:solidFill>
                  <a:srgbClr val="1C304A"/>
                </a:solidFill>
              </a:defRPr>
            </a:lvl4pPr>
            <a:lvl5pPr lvl="4" algn="l" rtl="0">
              <a:lnSpc>
                <a:spcPct val="100000"/>
              </a:lnSpc>
              <a:spcBef>
                <a:spcPts val="0"/>
              </a:spcBef>
              <a:spcAft>
                <a:spcPts val="0"/>
              </a:spcAft>
              <a:buClr>
                <a:srgbClr val="1C304A"/>
              </a:buClr>
              <a:buSzPts val="1000"/>
              <a:buNone/>
              <a:defRPr>
                <a:solidFill>
                  <a:srgbClr val="1C304A"/>
                </a:solidFill>
              </a:defRPr>
            </a:lvl5pPr>
            <a:lvl6pPr lvl="5" algn="l" rtl="0">
              <a:lnSpc>
                <a:spcPct val="100000"/>
              </a:lnSpc>
              <a:spcBef>
                <a:spcPts val="0"/>
              </a:spcBef>
              <a:spcAft>
                <a:spcPts val="0"/>
              </a:spcAft>
              <a:buClr>
                <a:srgbClr val="1C304A"/>
              </a:buClr>
              <a:buSzPts val="800"/>
              <a:buNone/>
              <a:defRPr>
                <a:solidFill>
                  <a:srgbClr val="1C304A"/>
                </a:solidFill>
              </a:defRPr>
            </a:lvl6pPr>
            <a:lvl7pPr lvl="6" algn="l" rtl="0">
              <a:lnSpc>
                <a:spcPct val="100000"/>
              </a:lnSpc>
              <a:spcBef>
                <a:spcPts val="0"/>
              </a:spcBef>
              <a:spcAft>
                <a:spcPts val="0"/>
              </a:spcAft>
              <a:buClr>
                <a:srgbClr val="1C304A"/>
              </a:buClr>
              <a:buSzPts val="800"/>
              <a:buNone/>
              <a:defRPr>
                <a:solidFill>
                  <a:srgbClr val="1C304A"/>
                </a:solidFill>
              </a:defRPr>
            </a:lvl7pPr>
            <a:lvl8pPr lvl="7" algn="l" rtl="0">
              <a:lnSpc>
                <a:spcPct val="100000"/>
              </a:lnSpc>
              <a:spcBef>
                <a:spcPts val="0"/>
              </a:spcBef>
              <a:spcAft>
                <a:spcPts val="0"/>
              </a:spcAft>
              <a:buClr>
                <a:srgbClr val="1C304A"/>
              </a:buClr>
              <a:buSzPts val="800"/>
              <a:buNone/>
              <a:defRPr>
                <a:solidFill>
                  <a:srgbClr val="1C304A"/>
                </a:solidFill>
              </a:defRPr>
            </a:lvl8pPr>
            <a:lvl9pPr lvl="8" algn="l" rtl="0">
              <a:lnSpc>
                <a:spcPct val="100000"/>
              </a:lnSpc>
              <a:spcBef>
                <a:spcPts val="0"/>
              </a:spcBef>
              <a:spcAft>
                <a:spcPts val="0"/>
              </a:spcAft>
              <a:buClr>
                <a:srgbClr val="1C304A"/>
              </a:buClr>
              <a:buSzPts val="800"/>
              <a:buNone/>
              <a:defRPr>
                <a:solidFill>
                  <a:srgbClr val="1C304A"/>
                </a:solidFill>
              </a:defRPr>
            </a:lvl9pPr>
          </a:lstStyle>
          <a:p>
            <a:endParaRPr/>
          </a:p>
        </p:txBody>
      </p:sp>
      <p:sp>
        <p:nvSpPr>
          <p:cNvPr id="40" name="Google Shape;40;p8"/>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41" name="Google Shape;41;p8" descr="18F-Logo-S.png"/>
          <p:cNvPicPr preferRelativeResize="0"/>
          <p:nvPr/>
        </p:nvPicPr>
        <p:blipFill rotWithShape="1">
          <a:blip r:embed="rId2">
            <a:alphaModFix/>
          </a:blip>
          <a:srcRect/>
          <a:stretch/>
        </p:blipFill>
        <p:spPr>
          <a:xfrm>
            <a:off x="457200" y="4438375"/>
            <a:ext cx="329350" cy="329350"/>
          </a:xfrm>
          <a:prstGeom prst="rect">
            <a:avLst/>
          </a:prstGeom>
          <a:noFill/>
          <a:ln>
            <a:noFill/>
          </a:ln>
        </p:spPr>
      </p:pic>
      <p:sp>
        <p:nvSpPr>
          <p:cNvPr id="42" name="Google Shape;42;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ith subheading - Bright" type="tx">
  <p:cSld name="TITLE_AND_BODY">
    <p:bg>
      <p:bgPr>
        <a:solidFill>
          <a:srgbClr val="00CFFF"/>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ctrTitle"/>
          </p:nvPr>
        </p:nvSpPr>
        <p:spPr>
          <a:xfrm>
            <a:off x="457198" y="1125602"/>
            <a:ext cx="7386600" cy="2892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5" name="Google Shape;45;p9"/>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6" name="Google Shape;46;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ith subtitle - Dark">
  <p:cSld name="TITLE_AND_BODY_2">
    <p:bg>
      <p:bgPr>
        <a:solidFill>
          <a:srgbClr val="1C304A"/>
        </a:solidFill>
        <a:effectLst/>
      </p:bgPr>
    </p:bg>
    <p:spTree>
      <p:nvGrpSpPr>
        <p:cNvPr id="1" name="Shape 47"/>
        <p:cNvGrpSpPr/>
        <p:nvPr/>
      </p:nvGrpSpPr>
      <p:grpSpPr>
        <a:xfrm>
          <a:off x="0" y="0"/>
          <a:ext cx="0" cy="0"/>
          <a:chOff x="0" y="0"/>
          <a:chExt cx="0" cy="0"/>
        </a:xfrm>
      </p:grpSpPr>
      <p:sp>
        <p:nvSpPr>
          <p:cNvPr id="48" name="Google Shape;48;p10"/>
          <p:cNvSpPr txBox="1">
            <a:spLocks noGrp="1"/>
          </p:cNvSpPr>
          <p:nvPr>
            <p:ph type="ctrTitle"/>
          </p:nvPr>
        </p:nvSpPr>
        <p:spPr>
          <a:xfrm>
            <a:off x="457198" y="1124712"/>
            <a:ext cx="7386600" cy="2889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9" name="Google Shape;49;p10"/>
          <p:cNvSpPr txBox="1">
            <a:spLocks noGrp="1"/>
          </p:cNvSpPr>
          <p:nvPr>
            <p:ph type="subTitle" idx="1"/>
          </p:nvPr>
        </p:nvSpPr>
        <p:spPr>
          <a:xfrm>
            <a:off x="457198" y="2301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b="1"/>
            </a:lvl2pPr>
            <a:lvl3pPr lvl="2" algn="l" rtl="0">
              <a:lnSpc>
                <a:spcPct val="115000"/>
              </a:lnSpc>
              <a:spcBef>
                <a:spcPts val="1600"/>
              </a:spcBef>
              <a:spcAft>
                <a:spcPts val="0"/>
              </a:spcAft>
              <a:buSzPts val="1400"/>
              <a:buNone/>
              <a:defRPr b="1"/>
            </a:lvl3pPr>
            <a:lvl4pPr lvl="3" algn="l" rtl="0">
              <a:lnSpc>
                <a:spcPct val="115000"/>
              </a:lnSpc>
              <a:spcBef>
                <a:spcPts val="1600"/>
              </a:spcBef>
              <a:spcAft>
                <a:spcPts val="0"/>
              </a:spcAft>
              <a:buSzPts val="1200"/>
              <a:buNone/>
              <a:defRPr b="1"/>
            </a:lvl4pPr>
            <a:lvl5pPr lvl="4" algn="l" rtl="0">
              <a:lnSpc>
                <a:spcPct val="115000"/>
              </a:lnSpc>
              <a:spcBef>
                <a:spcPts val="1600"/>
              </a:spcBef>
              <a:spcAft>
                <a:spcPts val="0"/>
              </a:spcAft>
              <a:buSzPts val="1000"/>
              <a:buNone/>
              <a:defRPr b="1"/>
            </a:lvl5pPr>
            <a:lvl6pPr lvl="5" algn="l" rtl="0">
              <a:lnSpc>
                <a:spcPct val="115000"/>
              </a:lnSpc>
              <a:spcBef>
                <a:spcPts val="1600"/>
              </a:spcBef>
              <a:spcAft>
                <a:spcPts val="0"/>
              </a:spcAft>
              <a:buSzPts val="800"/>
              <a:buNone/>
              <a:defRPr b="1"/>
            </a:lvl6pPr>
            <a:lvl7pPr lvl="6" algn="l" rtl="0">
              <a:lnSpc>
                <a:spcPct val="115000"/>
              </a:lnSpc>
              <a:spcBef>
                <a:spcPts val="1600"/>
              </a:spcBef>
              <a:spcAft>
                <a:spcPts val="0"/>
              </a:spcAft>
              <a:buSzPts val="800"/>
              <a:buNone/>
              <a:defRPr b="1"/>
            </a:lvl7pPr>
            <a:lvl8pPr lvl="7" algn="l" rtl="0">
              <a:lnSpc>
                <a:spcPct val="115000"/>
              </a:lnSpc>
              <a:spcBef>
                <a:spcPts val="1600"/>
              </a:spcBef>
              <a:spcAft>
                <a:spcPts val="0"/>
              </a:spcAft>
              <a:buSzPts val="800"/>
              <a:buNone/>
              <a:defRPr b="1"/>
            </a:lvl8pPr>
            <a:lvl9pPr lvl="8" algn="l" rtl="0">
              <a:lnSpc>
                <a:spcPct val="115000"/>
              </a:lnSpc>
              <a:spcBef>
                <a:spcPts val="1600"/>
              </a:spcBef>
              <a:spcAft>
                <a:spcPts val="1600"/>
              </a:spcAft>
              <a:buSzPts val="800"/>
              <a:buNone/>
              <a:defRPr b="1"/>
            </a:lvl9pPr>
          </a:lstStyle>
          <a:p>
            <a:endParaRPr/>
          </a:p>
        </p:txBody>
      </p:sp>
      <p:sp>
        <p:nvSpPr>
          <p:cNvPr id="50" name="Google Shape;5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199" y="457200"/>
            <a:ext cx="6100200" cy="841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1C304A"/>
              </a:buClr>
              <a:buSzPts val="2600"/>
              <a:buFont typeface="Helvetica Neue"/>
              <a:buNone/>
              <a:defRPr sz="2600" b="1" i="0" u="none" strike="noStrike" cap="none">
                <a:solidFill>
                  <a:srgbClr val="1C30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marL="914400" lvl="1"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2pPr>
            <a:lvl3pPr marL="1371600" lvl="2"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3pPr>
            <a:lvl4pPr marL="1828800" lvl="3"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4pPr>
            <a:lvl5pPr marL="2286000" lvl="4"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5pPr>
            <a:lvl6pPr marL="2743200" lvl="5"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6pPr>
            <a:lvl7pPr marL="3200400" lvl="6"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7pPr>
            <a:lvl8pPr marL="3657600" lvl="7"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8pPr>
            <a:lvl9pPr marL="4114800" lvl="8" indent="-342900" algn="l" rtl="0">
              <a:lnSpc>
                <a:spcPct val="115000"/>
              </a:lnSpc>
              <a:spcBef>
                <a:spcPts val="1600"/>
              </a:spcBef>
              <a:spcAft>
                <a:spcPts val="160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1C304A"/>
                </a:solidFill>
                <a:latin typeface="Helvetica Neue"/>
                <a:ea typeface="Helvetica Neue"/>
                <a:cs typeface="Helvetica Neue"/>
                <a:sym typeface="Helvetica Neue"/>
              </a:defRPr>
            </a:lvl1pPr>
            <a:lvl2pPr lvl="1" algn="r">
              <a:buNone/>
              <a:defRPr sz="1300">
                <a:solidFill>
                  <a:srgbClr val="1C304A"/>
                </a:solidFill>
                <a:latin typeface="Helvetica Neue"/>
                <a:ea typeface="Helvetica Neue"/>
                <a:cs typeface="Helvetica Neue"/>
                <a:sym typeface="Helvetica Neue"/>
              </a:defRPr>
            </a:lvl2pPr>
            <a:lvl3pPr lvl="2" algn="r">
              <a:buNone/>
              <a:defRPr sz="1300">
                <a:solidFill>
                  <a:srgbClr val="1C304A"/>
                </a:solidFill>
                <a:latin typeface="Helvetica Neue"/>
                <a:ea typeface="Helvetica Neue"/>
                <a:cs typeface="Helvetica Neue"/>
                <a:sym typeface="Helvetica Neue"/>
              </a:defRPr>
            </a:lvl3pPr>
            <a:lvl4pPr lvl="3" algn="r">
              <a:buNone/>
              <a:defRPr sz="1300">
                <a:solidFill>
                  <a:srgbClr val="1C304A"/>
                </a:solidFill>
                <a:latin typeface="Helvetica Neue"/>
                <a:ea typeface="Helvetica Neue"/>
                <a:cs typeface="Helvetica Neue"/>
                <a:sym typeface="Helvetica Neue"/>
              </a:defRPr>
            </a:lvl4pPr>
            <a:lvl5pPr lvl="4" algn="r">
              <a:buNone/>
              <a:defRPr sz="1300">
                <a:solidFill>
                  <a:srgbClr val="1C304A"/>
                </a:solidFill>
                <a:latin typeface="Helvetica Neue"/>
                <a:ea typeface="Helvetica Neue"/>
                <a:cs typeface="Helvetica Neue"/>
                <a:sym typeface="Helvetica Neue"/>
              </a:defRPr>
            </a:lvl5pPr>
            <a:lvl6pPr lvl="5" algn="r">
              <a:buNone/>
              <a:defRPr sz="1300">
                <a:solidFill>
                  <a:srgbClr val="1C304A"/>
                </a:solidFill>
                <a:latin typeface="Helvetica Neue"/>
                <a:ea typeface="Helvetica Neue"/>
                <a:cs typeface="Helvetica Neue"/>
                <a:sym typeface="Helvetica Neue"/>
              </a:defRPr>
            </a:lvl6pPr>
            <a:lvl7pPr lvl="6" algn="r">
              <a:buNone/>
              <a:defRPr sz="1300">
                <a:solidFill>
                  <a:srgbClr val="1C304A"/>
                </a:solidFill>
                <a:latin typeface="Helvetica Neue"/>
                <a:ea typeface="Helvetica Neue"/>
                <a:cs typeface="Helvetica Neue"/>
                <a:sym typeface="Helvetica Neue"/>
              </a:defRPr>
            </a:lvl7pPr>
            <a:lvl8pPr lvl="7" algn="r">
              <a:buNone/>
              <a:defRPr sz="1300">
                <a:solidFill>
                  <a:srgbClr val="1C304A"/>
                </a:solidFill>
                <a:latin typeface="Helvetica Neue"/>
                <a:ea typeface="Helvetica Neue"/>
                <a:cs typeface="Helvetica Neue"/>
                <a:sym typeface="Helvetica Neue"/>
              </a:defRPr>
            </a:lvl8pPr>
            <a:lvl9pPr lvl="8" algn="r">
              <a:buNone/>
              <a:defRPr sz="1300">
                <a:solidFill>
                  <a:srgbClr val="1C304A"/>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orient="horz" pos="28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457199" y="457200"/>
            <a:ext cx="6100200" cy="841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1C304A"/>
              </a:buClr>
              <a:buSzPts val="2600"/>
              <a:buFont typeface="Helvetica Neue"/>
              <a:buNone/>
              <a:defRPr sz="2600" b="1" i="0" u="none" strike="noStrike" cap="none">
                <a:solidFill>
                  <a:srgbClr val="1C30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9pPr>
          </a:lstStyle>
          <a:p>
            <a:endParaRPr/>
          </a:p>
        </p:txBody>
      </p:sp>
      <p:sp>
        <p:nvSpPr>
          <p:cNvPr id="260" name="Google Shape;260;p33"/>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marL="914400" lvl="1"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2pPr>
            <a:lvl3pPr marL="1371600" lvl="2"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3pPr>
            <a:lvl4pPr marL="1828800" lvl="3"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4pPr>
            <a:lvl5pPr marL="2286000" lvl="4"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5pPr>
            <a:lvl6pPr marL="2743200" lvl="5"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6pPr>
            <a:lvl7pPr marL="3200400" lvl="6"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7pPr>
            <a:lvl8pPr marL="3657600" lvl="7"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8pPr>
            <a:lvl9pPr marL="4114800" lvl="8" indent="-342900" algn="l" rtl="0">
              <a:lnSpc>
                <a:spcPct val="115000"/>
              </a:lnSpc>
              <a:spcBef>
                <a:spcPts val="1600"/>
              </a:spcBef>
              <a:spcAft>
                <a:spcPts val="160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9pPr>
          </a:lstStyle>
          <a:p>
            <a:endParaRPr/>
          </a:p>
        </p:txBody>
      </p:sp>
      <p:sp>
        <p:nvSpPr>
          <p:cNvPr id="261" name="Google Shape;261;p3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1C304A"/>
                </a:solidFill>
                <a:latin typeface="Helvetica Neue"/>
                <a:ea typeface="Helvetica Neue"/>
                <a:cs typeface="Helvetica Neue"/>
                <a:sym typeface="Helvetica Neue"/>
              </a:defRPr>
            </a:lvl1pPr>
            <a:lvl2pPr lvl="1" algn="r">
              <a:buNone/>
              <a:defRPr sz="1300">
                <a:solidFill>
                  <a:srgbClr val="1C304A"/>
                </a:solidFill>
                <a:latin typeface="Helvetica Neue"/>
                <a:ea typeface="Helvetica Neue"/>
                <a:cs typeface="Helvetica Neue"/>
                <a:sym typeface="Helvetica Neue"/>
              </a:defRPr>
            </a:lvl2pPr>
            <a:lvl3pPr lvl="2" algn="r">
              <a:buNone/>
              <a:defRPr sz="1300">
                <a:solidFill>
                  <a:srgbClr val="1C304A"/>
                </a:solidFill>
                <a:latin typeface="Helvetica Neue"/>
                <a:ea typeface="Helvetica Neue"/>
                <a:cs typeface="Helvetica Neue"/>
                <a:sym typeface="Helvetica Neue"/>
              </a:defRPr>
            </a:lvl3pPr>
            <a:lvl4pPr lvl="3" algn="r">
              <a:buNone/>
              <a:defRPr sz="1300">
                <a:solidFill>
                  <a:srgbClr val="1C304A"/>
                </a:solidFill>
                <a:latin typeface="Helvetica Neue"/>
                <a:ea typeface="Helvetica Neue"/>
                <a:cs typeface="Helvetica Neue"/>
                <a:sym typeface="Helvetica Neue"/>
              </a:defRPr>
            </a:lvl4pPr>
            <a:lvl5pPr lvl="4" algn="r">
              <a:buNone/>
              <a:defRPr sz="1300">
                <a:solidFill>
                  <a:srgbClr val="1C304A"/>
                </a:solidFill>
                <a:latin typeface="Helvetica Neue"/>
                <a:ea typeface="Helvetica Neue"/>
                <a:cs typeface="Helvetica Neue"/>
                <a:sym typeface="Helvetica Neue"/>
              </a:defRPr>
            </a:lvl5pPr>
            <a:lvl6pPr lvl="5" algn="r">
              <a:buNone/>
              <a:defRPr sz="1300">
                <a:solidFill>
                  <a:srgbClr val="1C304A"/>
                </a:solidFill>
                <a:latin typeface="Helvetica Neue"/>
                <a:ea typeface="Helvetica Neue"/>
                <a:cs typeface="Helvetica Neue"/>
                <a:sym typeface="Helvetica Neue"/>
              </a:defRPr>
            </a:lvl6pPr>
            <a:lvl7pPr lvl="6" algn="r">
              <a:buNone/>
              <a:defRPr sz="1300">
                <a:solidFill>
                  <a:srgbClr val="1C304A"/>
                </a:solidFill>
                <a:latin typeface="Helvetica Neue"/>
                <a:ea typeface="Helvetica Neue"/>
                <a:cs typeface="Helvetica Neue"/>
                <a:sym typeface="Helvetica Neue"/>
              </a:defRPr>
            </a:lvl7pPr>
            <a:lvl8pPr lvl="7" algn="r">
              <a:buNone/>
              <a:defRPr sz="1300">
                <a:solidFill>
                  <a:srgbClr val="1C304A"/>
                </a:solidFill>
                <a:latin typeface="Helvetica Neue"/>
                <a:ea typeface="Helvetica Neue"/>
                <a:cs typeface="Helvetica Neue"/>
                <a:sym typeface="Helvetica Neue"/>
              </a:defRPr>
            </a:lvl8pPr>
            <a:lvl9pPr lvl="8" algn="r">
              <a:buNone/>
              <a:defRPr sz="1300">
                <a:solidFill>
                  <a:srgbClr val="1C304A"/>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 id="214748371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orient="horz" pos="28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hbr.org/2000/03/meeting-the-challenge-of-disruptive-change" TargetMode="External"/><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5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hyperlink" Target="mailto:18F@gsa.gov" TargetMode="External"/><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ndishgroup.com/sample_research_files/Haze4.pdf"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derisking-guide.18f.gov/federal-field-guide/"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6"/>
          <p:cNvSpPr txBox="1">
            <a:spLocks noGrp="1"/>
          </p:cNvSpPr>
          <p:nvPr>
            <p:ph type="ctrTitle"/>
          </p:nvPr>
        </p:nvSpPr>
        <p:spPr>
          <a:xfrm>
            <a:off x="457200" y="384050"/>
            <a:ext cx="7986300" cy="2487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5000"/>
              <a:buNone/>
            </a:pPr>
            <a:r>
              <a:rPr lang="en" dirty="0">
                <a:solidFill>
                  <a:srgbClr val="FFFFFF"/>
                </a:solidFill>
              </a:rPr>
              <a:t>Reframing the role of senior leaders in modern software design</a:t>
            </a:r>
            <a:endParaRPr sz="5000" dirty="0">
              <a:solidFill>
                <a:srgbClr val="FFFFFF"/>
              </a:solidFill>
            </a:endParaRPr>
          </a:p>
        </p:txBody>
      </p:sp>
      <p:sp>
        <p:nvSpPr>
          <p:cNvPr id="520" name="Google Shape;520;p66"/>
          <p:cNvSpPr txBox="1">
            <a:spLocks noGrp="1"/>
          </p:cNvSpPr>
          <p:nvPr>
            <p:ph type="subTitle" idx="1"/>
          </p:nvPr>
        </p:nvSpPr>
        <p:spPr>
          <a:xfrm>
            <a:off x="457200" y="3199000"/>
            <a:ext cx="5439000" cy="792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sz="1600" dirty="0">
                <a:solidFill>
                  <a:schemeClr val="accent2"/>
                </a:solidFill>
              </a:rPr>
              <a:t>Allison Press</a:t>
            </a:r>
            <a:endParaRPr sz="1600" dirty="0">
              <a:solidFill>
                <a:schemeClr val="accent2"/>
              </a:solidFill>
            </a:endParaRPr>
          </a:p>
          <a:p>
            <a:pPr marL="0" lvl="0" indent="0" algn="l" rtl="0">
              <a:lnSpc>
                <a:spcPct val="100000"/>
              </a:lnSpc>
              <a:spcBef>
                <a:spcPts val="0"/>
              </a:spcBef>
              <a:spcAft>
                <a:spcPts val="0"/>
              </a:spcAft>
              <a:buSzPts val="1400"/>
              <a:buNone/>
            </a:pPr>
            <a:r>
              <a:rPr lang="en" sz="1600" dirty="0">
                <a:solidFill>
                  <a:schemeClr val="accent2"/>
                </a:solidFill>
              </a:rPr>
              <a:t>Colin Murphy </a:t>
            </a:r>
            <a:endParaRPr sz="1600" dirty="0">
              <a:solidFill>
                <a:schemeClr val="accent2"/>
              </a:solidFill>
            </a:endParaRPr>
          </a:p>
        </p:txBody>
      </p:sp>
      <p:sp>
        <p:nvSpPr>
          <p:cNvPr id="521" name="Google Shape;521;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8" name="Google Shape;588;p75"/>
          <p:cNvSpPr txBox="1">
            <a:spLocks noGrp="1"/>
          </p:cNvSpPr>
          <p:nvPr>
            <p:ph type="title" idx="4294967295"/>
          </p:nvPr>
        </p:nvSpPr>
        <p:spPr>
          <a:xfrm>
            <a:off x="457200" y="384175"/>
            <a:ext cx="5018088" cy="534988"/>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Recruit a cross-functional champions group</a:t>
            </a:r>
          </a:p>
        </p:txBody>
      </p:sp>
      <p:sp>
        <p:nvSpPr>
          <p:cNvPr id="585" name="Google Shape;585;p75"/>
          <p:cNvSpPr txBox="1">
            <a:spLocks/>
          </p:cNvSpPr>
          <p:nvPr/>
        </p:nvSpPr>
        <p:spPr>
          <a:xfrm>
            <a:off x="457200" y="919802"/>
            <a:ext cx="7470600" cy="3936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1000"/>
              </a:spcAft>
              <a:buClr>
                <a:srgbClr val="1C304A"/>
              </a:buClr>
              <a:buSzPts val="6000"/>
              <a:buFont typeface="Helvetica Neue"/>
              <a:buNone/>
              <a:tabLst/>
              <a:defRPr/>
            </a:pPr>
            <a:r>
              <a:rPr kumimoji="0" lang="en-US" sz="20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Example: Champions group at DOJ Civil Rights Division</a:t>
            </a:r>
            <a:endParaRPr kumimoji="0" lang="en-US" sz="30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graphicFrame>
        <p:nvGraphicFramePr>
          <p:cNvPr id="586" name="Google Shape;586;p75"/>
          <p:cNvGraphicFramePr/>
          <p:nvPr>
            <p:extLst>
              <p:ext uri="{D42A27DB-BD31-4B8C-83A1-F6EECF244321}">
                <p14:modId xmlns:p14="http://schemas.microsoft.com/office/powerpoint/2010/main" val="19001554"/>
              </p:ext>
            </p:extLst>
          </p:nvPr>
        </p:nvGraphicFramePr>
        <p:xfrm>
          <a:off x="457200" y="1534600"/>
          <a:ext cx="8138300" cy="2941050"/>
        </p:xfrm>
        <a:graphic>
          <a:graphicData uri="http://schemas.openxmlformats.org/drawingml/2006/table">
            <a:tbl>
              <a:tblPr firstRow="1">
                <a:noFill/>
                <a:tableStyleId>{DF84CF86-4BBF-4D4F-9CEF-433B93183016}</a:tableStyleId>
              </a:tblPr>
              <a:tblGrid>
                <a:gridCol w="4069150">
                  <a:extLst>
                    <a:ext uri="{9D8B030D-6E8A-4147-A177-3AD203B41FA5}">
                      <a16:colId xmlns:a16="http://schemas.microsoft.com/office/drawing/2014/main" val="20000"/>
                    </a:ext>
                  </a:extLst>
                </a:gridCol>
                <a:gridCol w="4069150">
                  <a:extLst>
                    <a:ext uri="{9D8B030D-6E8A-4147-A177-3AD203B41FA5}">
                      <a16:colId xmlns:a16="http://schemas.microsoft.com/office/drawing/2014/main" val="20001"/>
                    </a:ext>
                  </a:extLst>
                </a:gridCol>
              </a:tblGrid>
              <a:tr h="490175">
                <a:tc>
                  <a:txBody>
                    <a:bodyPr/>
                    <a:lstStyle/>
                    <a:p>
                      <a:pPr marL="0" lvl="0" indent="0" algn="l" rtl="0">
                        <a:spcBef>
                          <a:spcPts val="0"/>
                        </a:spcBef>
                        <a:spcAft>
                          <a:spcPts val="0"/>
                        </a:spcAft>
                        <a:buNone/>
                      </a:pPr>
                      <a:r>
                        <a:rPr lang="en" b="1"/>
                        <a:t>Role</a:t>
                      </a:r>
                      <a:endParaRPr b="1"/>
                    </a:p>
                  </a:txBody>
                  <a:tcPr marL="91425" marR="91425" marT="91425" marB="91425" anchor="ctr">
                    <a:lnL w="9525" cap="flat" cmpd="sng">
                      <a:solidFill>
                        <a:srgbClr val="9E9E9E">
                          <a:alpha val="0"/>
                        </a:srgbClr>
                      </a:solidFill>
                      <a:prstDash val="solid"/>
                      <a:round/>
                      <a:headEnd type="none" w="sm" len="sm"/>
                      <a:tailEnd type="none" w="sm" len="sm"/>
                    </a:lnL>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EF9FF"/>
                    </a:solidFill>
                  </a:tcPr>
                </a:tc>
                <a:tc>
                  <a:txBody>
                    <a:bodyPr/>
                    <a:lstStyle/>
                    <a:p>
                      <a:pPr marL="0" lvl="0" indent="0" algn="l" rtl="0">
                        <a:spcBef>
                          <a:spcPts val="0"/>
                        </a:spcBef>
                        <a:spcAft>
                          <a:spcPts val="0"/>
                        </a:spcAft>
                        <a:buNone/>
                      </a:pPr>
                      <a:r>
                        <a:rPr lang="en" b="1" dirty="0"/>
                        <a:t>Accountable for</a:t>
                      </a:r>
                      <a:endParaRPr b="1" dirty="0"/>
                    </a:p>
                  </a:txBody>
                  <a:tcPr marL="91425" marR="91425" marT="91425" marB="91425" anchor="ctr">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EF9FF"/>
                    </a:solidFill>
                  </a:tcPr>
                </a:tc>
                <a:extLst>
                  <a:ext uri="{0D108BD9-81ED-4DB2-BD59-A6C34878D82A}">
                    <a16:rowId xmlns:a16="http://schemas.microsoft.com/office/drawing/2014/main" val="10000"/>
                  </a:ext>
                </a:extLst>
              </a:tr>
              <a:tr h="490175">
                <a:tc>
                  <a:txBody>
                    <a:bodyPr/>
                    <a:lstStyle/>
                    <a:p>
                      <a:pPr marL="0" lvl="0" indent="0" algn="l" rtl="0">
                        <a:spcBef>
                          <a:spcPts val="0"/>
                        </a:spcBef>
                        <a:spcAft>
                          <a:spcPts val="0"/>
                        </a:spcAft>
                        <a:buNone/>
                      </a:pPr>
                      <a:r>
                        <a:rPr lang="en"/>
                        <a:t>Chief Operating Officer</a:t>
                      </a:r>
                      <a:endParaRPr/>
                    </a:p>
                  </a:txBody>
                  <a:tcPr marL="91425" marR="91425" marT="91425" marB="91425" anchor="ctr">
                    <a:lnL w="9525" cap="flat" cmpd="sng">
                      <a:solidFill>
                        <a:srgbClr val="9E9E9E">
                          <a:alpha val="0"/>
                        </a:srgbClr>
                      </a:solidFill>
                      <a:prstDash val="solid"/>
                      <a:round/>
                      <a:headEnd type="none" w="sm" len="sm"/>
                      <a:tailEnd type="none" w="sm" len="sm"/>
                    </a:lnL>
                    <a:lnT w="2857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dirty="0"/>
                        <a:t>Budget and Org success</a:t>
                      </a:r>
                      <a:endParaRPr dirty="0"/>
                    </a:p>
                  </a:txBody>
                  <a:tcPr marL="91425" marR="91425" marT="91425" marB="91425" anchor="ctr">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90175">
                <a:tc>
                  <a:txBody>
                    <a:bodyPr/>
                    <a:lstStyle/>
                    <a:p>
                      <a:pPr marL="0" lvl="0" indent="0" algn="l" rtl="0">
                        <a:spcBef>
                          <a:spcPts val="0"/>
                        </a:spcBef>
                        <a:spcAft>
                          <a:spcPts val="0"/>
                        </a:spcAft>
                        <a:buNone/>
                      </a:pPr>
                      <a:r>
                        <a:rPr lang="en"/>
                        <a:t>Director of Human Resources</a:t>
                      </a:r>
                      <a:endParaRPr/>
                    </a:p>
                  </a:txBody>
                  <a:tcPr marL="91425" marR="91425" marT="91425" marB="91425" anchor="ctr">
                    <a:lnL w="9525" cap="flat" cmpd="sng">
                      <a:solidFill>
                        <a:srgbClr val="9E9E9E">
                          <a:alpha val="0"/>
                        </a:srgbClr>
                      </a:solidFill>
                      <a:prstDash val="solid"/>
                      <a:round/>
                      <a:headEnd type="none" w="sm" len="sm"/>
                      <a:tailEnd type="none" w="sm" len="sm"/>
                    </a:lnL>
                  </a:tcPr>
                </a:tc>
                <a:tc>
                  <a:txBody>
                    <a:bodyPr/>
                    <a:lstStyle/>
                    <a:p>
                      <a:pPr marL="0" lvl="0" indent="0" algn="l" rtl="0">
                        <a:spcBef>
                          <a:spcPts val="0"/>
                        </a:spcBef>
                        <a:spcAft>
                          <a:spcPts val="0"/>
                        </a:spcAft>
                        <a:buNone/>
                      </a:pPr>
                      <a:r>
                        <a:rPr lang="en"/>
                        <a:t>Staffing</a:t>
                      </a:r>
                      <a:endParaRPr/>
                    </a:p>
                  </a:txBody>
                  <a:tcPr marL="91425" marR="91425" marT="91425" marB="91425"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490175">
                <a:tc>
                  <a:txBody>
                    <a:bodyPr/>
                    <a:lstStyle/>
                    <a:p>
                      <a:pPr marL="0" lvl="0" indent="0" algn="l" rtl="0">
                        <a:spcBef>
                          <a:spcPts val="0"/>
                        </a:spcBef>
                        <a:spcAft>
                          <a:spcPts val="0"/>
                        </a:spcAft>
                        <a:buNone/>
                      </a:pPr>
                      <a:r>
                        <a:rPr lang="en"/>
                        <a:t>Deputy Director of Human Resources</a:t>
                      </a:r>
                      <a:endParaRPr/>
                    </a:p>
                  </a:txBody>
                  <a:tcPr marL="91425" marR="91425" marT="91425" marB="91425" anchor="ctr">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Staffing</a:t>
                      </a:r>
                      <a:endParaRPr/>
                    </a:p>
                  </a:txBody>
                  <a:tcPr marL="91425" marR="91425" marT="91425" marB="91425" anchor="ctr">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90175">
                <a:tc>
                  <a:txBody>
                    <a:bodyPr/>
                    <a:lstStyle/>
                    <a:p>
                      <a:pPr marL="0" lvl="0" indent="0" algn="l" rtl="0">
                        <a:spcBef>
                          <a:spcPts val="0"/>
                        </a:spcBef>
                        <a:spcAft>
                          <a:spcPts val="0"/>
                        </a:spcAft>
                        <a:buNone/>
                      </a:pPr>
                      <a:r>
                        <a:rPr lang="en"/>
                        <a:t>Chief Information Officer</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Technology and Security</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90175">
                <a:tc>
                  <a:txBody>
                    <a:bodyPr/>
                    <a:lstStyle/>
                    <a:p>
                      <a:pPr marL="0" lvl="0" indent="0" algn="l" rtl="0">
                        <a:spcBef>
                          <a:spcPts val="0"/>
                        </a:spcBef>
                        <a:spcAft>
                          <a:spcPts val="0"/>
                        </a:spcAft>
                        <a:buNone/>
                      </a:pPr>
                      <a:r>
                        <a:rPr lang="en"/>
                        <a:t>Senior Advisor of Innovation / Special Projects </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Program success</a:t>
                      </a:r>
                      <a:endParaRPr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87" name="Google Shape;587;p7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Google Shape;594;p76"/>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Recruit a cross-functional champions group</a:t>
            </a:r>
          </a:p>
        </p:txBody>
      </p:sp>
      <p:sp>
        <p:nvSpPr>
          <p:cNvPr id="593" name="Google Shape;593;p76"/>
          <p:cNvSpPr txBox="1">
            <a:spLocks/>
          </p:cNvSpPr>
          <p:nvPr/>
        </p:nvSpPr>
        <p:spPr>
          <a:xfrm>
            <a:off x="457200" y="1300800"/>
            <a:ext cx="81873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4500" b="1" i="0" u="none" strike="noStrike" kern="0" cap="none" spc="0" normalizeH="0" baseline="0" noProof="0">
                <a:ln>
                  <a:noFill/>
                </a:ln>
                <a:solidFill>
                  <a:srgbClr val="1C304A"/>
                </a:solidFill>
                <a:effectLst/>
                <a:uLnTx/>
                <a:uFillTx/>
                <a:latin typeface="Helvetica Neue"/>
                <a:ea typeface="Helvetica Neue"/>
                <a:cs typeface="Helvetica Neue"/>
                <a:sym typeface="Helvetica Neue"/>
              </a:rPr>
              <a:t>“These are people who can give top cover to 99% of the choices facing the team.”</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br>
              <a:rPr kumimoji="0" lang="en-US" sz="2000" b="0" i="0" u="none" strike="noStrike" kern="0" cap="none" spc="0" normalizeH="0" baseline="0" noProof="0">
                <a:ln>
                  <a:noFill/>
                </a:ln>
                <a:solidFill>
                  <a:schemeClr val="dk2"/>
                </a:solidFill>
                <a:effectLst/>
                <a:uLnTx/>
                <a:uFillTx/>
                <a:latin typeface="Helvetica Neue"/>
                <a:ea typeface="Helvetica Neue"/>
                <a:cs typeface="Helvetica Neue"/>
                <a:sym typeface="Helvetica Neue"/>
              </a:rPr>
            </a:br>
            <a:r>
              <a:rPr kumimoji="0" lang="en-US" sz="2000" b="0" i="0" u="none" strike="noStrike" kern="0" cap="none" spc="0" normalizeH="0" baseline="0" noProof="0">
                <a:ln>
                  <a:noFill/>
                </a:ln>
                <a:solidFill>
                  <a:schemeClr val="dk2"/>
                </a:solidFill>
                <a:effectLst/>
                <a:uLnTx/>
                <a:uFillTx/>
                <a:latin typeface="Helvetica Neue"/>
                <a:ea typeface="Helvetica Neue"/>
                <a:cs typeface="Helvetica Neue"/>
                <a:sym typeface="Helvetica Neue"/>
              </a:rPr>
              <a:t>— Senior executive at a peer agency</a:t>
            </a:r>
          </a:p>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endParaRPr kumimoji="0" lang="en-US" sz="45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sp>
        <p:nvSpPr>
          <p:cNvPr id="595" name="Google Shape;595;p7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77"/>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chemeClr val="accent1"/>
                </a:solidFill>
                <a:effectLst/>
                <a:uLnTx/>
                <a:uFillTx/>
                <a:latin typeface="Helvetica Neue"/>
                <a:ea typeface="Helvetica Neue"/>
                <a:cs typeface="Helvetica Neue"/>
                <a:sym typeface="Helvetica Neue"/>
              </a:rPr>
              <a:t>Recruit a cross-functional champions group</a:t>
            </a:r>
          </a:p>
        </p:txBody>
      </p:sp>
      <p:sp>
        <p:nvSpPr>
          <p:cNvPr id="600" name="Google Shape;600;p77"/>
          <p:cNvSpPr txBox="1">
            <a:spLocks/>
          </p:cNvSpPr>
          <p:nvPr/>
        </p:nvSpPr>
        <p:spPr>
          <a:xfrm>
            <a:off x="457198" y="1072202"/>
            <a:ext cx="74706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6000"/>
              <a:buFont typeface="Helvetica Neue"/>
              <a:buNone/>
              <a:tabLst/>
              <a:defRPr/>
            </a:pPr>
            <a:r>
              <a:rPr kumimoji="0" lang="en-US" sz="2600" b="1" i="0" u="none" strike="noStrike" kern="0" cap="none" spc="0" normalizeH="0" baseline="0" noProof="0">
                <a:ln>
                  <a:noFill/>
                </a:ln>
                <a:solidFill>
                  <a:srgbClr val="1C304A"/>
                </a:solidFill>
                <a:effectLst/>
                <a:uLnTx/>
                <a:uFillTx/>
                <a:latin typeface="Helvetica Neue"/>
                <a:ea typeface="Helvetica Neue"/>
                <a:cs typeface="Helvetica Neue"/>
                <a:sym typeface="Helvetica Neue"/>
              </a:rPr>
              <a:t>“The Champion’s best role is defining what problems are worth tackling, defining what success looks like if we solve that problem, and what indicators are convincing enough to show success. Then leave the team alone.”</a:t>
            </a:r>
          </a:p>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endParaRPr kumimoji="0" lang="en-US" sz="2600" b="1" i="0" u="none" strike="noStrike" kern="0" cap="none" spc="0" normalizeH="0" baseline="0" noProof="0">
              <a:ln>
                <a:noFill/>
              </a:ln>
              <a:solidFill>
                <a:srgbClr val="1C304A"/>
              </a:solidFill>
              <a:effectLst/>
              <a:uLnTx/>
              <a:uFillTx/>
              <a:latin typeface="Helvetica Neue"/>
              <a:ea typeface="Helvetica Neue"/>
              <a:cs typeface="Helvetica Neue"/>
              <a:sym typeface="Helvetica Neue"/>
            </a:endParaRPr>
          </a:p>
          <a:p>
            <a:pPr marL="0" marR="0" lvl="0" indent="0" algn="l" defTabSz="914400" rtl="0" eaLnBrk="1" fontAlgn="auto" latinLnBrk="0" hangingPunct="1">
              <a:lnSpc>
                <a:spcPct val="115000"/>
              </a:lnSpc>
              <a:spcBef>
                <a:spcPts val="0"/>
              </a:spcBef>
              <a:spcAft>
                <a:spcPts val="0"/>
              </a:spcAft>
              <a:buClr>
                <a:srgbClr val="1C304A"/>
              </a:buClr>
              <a:buSzPts val="6000"/>
              <a:buFont typeface="Helvetica Neue"/>
              <a:buNone/>
              <a:tabLst/>
              <a:defRPr/>
            </a:pPr>
            <a:r>
              <a:rPr kumimoji="0" lang="en-US" sz="2000" b="0" i="0" u="none" strike="noStrike" kern="0" cap="none" spc="0" normalizeH="0" baseline="0" noProof="0">
                <a:ln>
                  <a:noFill/>
                </a:ln>
                <a:solidFill>
                  <a:srgbClr val="1C304A"/>
                </a:solidFill>
                <a:effectLst/>
                <a:uLnTx/>
                <a:uFillTx/>
                <a:latin typeface="Helvetica Neue"/>
                <a:ea typeface="Helvetica Neue"/>
                <a:cs typeface="Helvetica Neue"/>
                <a:sym typeface="Helvetica Neue"/>
              </a:rPr>
              <a:t>— Senior executive at a peer agency</a:t>
            </a:r>
            <a:endPar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sp>
        <p:nvSpPr>
          <p:cNvPr id="602" name="Google Shape;602;p7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8"/>
          <p:cNvSpPr txBox="1">
            <a:spLocks noGrp="1"/>
          </p:cNvSpPr>
          <p:nvPr>
            <p:ph type="ctrTitle"/>
          </p:nvPr>
        </p:nvSpPr>
        <p:spPr>
          <a:xfrm>
            <a:off x="758675" y="1124700"/>
            <a:ext cx="7798200" cy="2889600"/>
          </a:xfrm>
          <a:prstGeom prst="rect">
            <a:avLst/>
          </a:prstGeom>
        </p:spPr>
        <p:txBody>
          <a:bodyPr spcFirstLastPara="1" wrap="square" lIns="0" tIns="0" rIns="0" bIns="0" anchor="ctr" anchorCtr="0">
            <a:noAutofit/>
          </a:bodyPr>
          <a:lstStyle/>
          <a:p>
            <a:pPr marL="457200" lvl="0" indent="-558800" algn="l" rtl="0">
              <a:spcBef>
                <a:spcPts val="0"/>
              </a:spcBef>
              <a:spcAft>
                <a:spcPts val="0"/>
              </a:spcAft>
              <a:buSzPts val="5200"/>
              <a:buAutoNum type="arabicPeriod" startAt="2"/>
            </a:pPr>
            <a:r>
              <a:rPr lang="en" sz="5200" dirty="0"/>
              <a:t>How: </a:t>
            </a:r>
            <a:r>
              <a:rPr lang="en" sz="5200" dirty="0">
                <a:solidFill>
                  <a:schemeClr val="lt1"/>
                </a:solidFill>
              </a:rPr>
              <a:t>Ask for more direct communication and collaboration</a:t>
            </a:r>
            <a:endParaRPr sz="5200" dirty="0">
              <a:solidFill>
                <a:schemeClr val="lt1"/>
              </a:solidFill>
            </a:endParaRPr>
          </a:p>
        </p:txBody>
      </p:sp>
      <p:sp>
        <p:nvSpPr>
          <p:cNvPr id="608" name="Google Shape;608;p7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13</a:t>
            </a:fld>
            <a:endParaRPr>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6" name="Google Shape;616;p79"/>
          <p:cNvSpPr txBox="1">
            <a:spLocks noGrp="1"/>
          </p:cNvSpPr>
          <p:nvPr>
            <p:ph type="title" idx="4294967295"/>
          </p:nvPr>
        </p:nvSpPr>
        <p:spPr>
          <a:xfrm>
            <a:off x="457200" y="320675"/>
            <a:ext cx="7470775" cy="309563"/>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046B99"/>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Ask for more direct communication and collaboration</a:t>
            </a:r>
          </a:p>
        </p:txBody>
      </p:sp>
      <p:sp>
        <p:nvSpPr>
          <p:cNvPr id="613" name="Google Shape;613;p79"/>
          <p:cNvSpPr txBox="1">
            <a:spLocks/>
          </p:cNvSpPr>
          <p:nvPr/>
        </p:nvSpPr>
        <p:spPr>
          <a:xfrm>
            <a:off x="457198" y="650019"/>
            <a:ext cx="7425000" cy="822900"/>
          </a:xfrm>
          <a:prstGeom prst="rect">
            <a:avLst/>
          </a:prstGeom>
          <a:noFill/>
          <a:ln>
            <a:noFill/>
            <a:prstDash/>
          </a:ln>
          <a:effectLst/>
        </p:spPr>
        <p:txBody>
          <a:bodyPr rot="0" spcFirstLastPara="1"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2600"/>
              <a:buFont typeface="Helvetica Neue"/>
              <a:buNone/>
              <a:tabLst/>
              <a:defRPr/>
            </a:pP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Examples: We asked leaders for their expertise, not just their approval</a:t>
            </a:r>
          </a:p>
        </p:txBody>
      </p:sp>
      <p:sp>
        <p:nvSpPr>
          <p:cNvPr id="614" name="Google Shape;614;p79"/>
          <p:cNvSpPr txBox="1">
            <a:spLocks noGrp="1"/>
          </p:cNvSpPr>
          <p:nvPr>
            <p:ph type="body" idx="1"/>
          </p:nvPr>
        </p:nvSpPr>
        <p:spPr>
          <a:xfrm>
            <a:off x="457200" y="1735625"/>
            <a:ext cx="7833300" cy="3014100"/>
          </a:xfrm>
          <a:prstGeom prst="rect">
            <a:avLst/>
          </a:prstGeom>
        </p:spPr>
        <p:txBody>
          <a:bodyPr spcFirstLastPara="1" wrap="square" lIns="0" tIns="0" rIns="0" bIns="0" anchor="t" anchorCtr="0">
            <a:noAutofit/>
          </a:bodyPr>
          <a:lstStyle/>
          <a:p>
            <a:pPr marL="457200" lvl="0" indent="-355600" algn="l" rtl="0">
              <a:spcBef>
                <a:spcPts val="0"/>
              </a:spcBef>
              <a:spcAft>
                <a:spcPts val="0"/>
              </a:spcAft>
              <a:buSzPts val="2000"/>
              <a:buChar char="●"/>
            </a:pPr>
            <a:r>
              <a:rPr lang="en" sz="2000" dirty="0"/>
              <a:t>We asked leaders of FNS SNAP Quality Control Branch and Office of Information Technology to help to </a:t>
            </a:r>
            <a:r>
              <a:rPr lang="en" sz="2000" b="1" dirty="0"/>
              <a:t>weigh in on our primary user groups.</a:t>
            </a:r>
            <a:endParaRPr sz="2000" b="1" dirty="0"/>
          </a:p>
          <a:p>
            <a:pPr marL="457200" lvl="0" indent="-355600" algn="l" rtl="0">
              <a:spcBef>
                <a:spcPts val="1500"/>
              </a:spcBef>
              <a:spcAft>
                <a:spcPts val="0"/>
              </a:spcAft>
              <a:buSzPts val="2000"/>
              <a:buChar char="●"/>
            </a:pPr>
            <a:r>
              <a:rPr lang="en" sz="2000" dirty="0"/>
              <a:t>We asked an executive of DOJ’s Civil Rights Division to </a:t>
            </a:r>
            <a:r>
              <a:rPr lang="en" sz="2000" b="1" dirty="0"/>
              <a:t>prioritize content</a:t>
            </a:r>
            <a:r>
              <a:rPr lang="en" sz="2000" dirty="0"/>
              <a:t> for their knowledge management system.</a:t>
            </a:r>
            <a:endParaRPr sz="2000" dirty="0"/>
          </a:p>
          <a:p>
            <a:pPr marL="457200" lvl="0" indent="-355600" algn="l" rtl="0">
              <a:spcBef>
                <a:spcPts val="1500"/>
              </a:spcBef>
              <a:spcAft>
                <a:spcPts val="1500"/>
              </a:spcAft>
              <a:buSzPts val="2000"/>
              <a:buChar char="●"/>
            </a:pPr>
            <a:r>
              <a:rPr lang="en" sz="2000" dirty="0"/>
              <a:t>We asked various Chief Justices of the US Courts to </a:t>
            </a:r>
            <a:r>
              <a:rPr lang="en" sz="2000" b="1" dirty="0"/>
              <a:t>discuss various approaches to building and the architecture.</a:t>
            </a:r>
            <a:endParaRPr sz="2000" b="1" dirty="0"/>
          </a:p>
        </p:txBody>
      </p:sp>
      <p:sp>
        <p:nvSpPr>
          <p:cNvPr id="615" name="Google Shape;615;p7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2" name="Google Shape;622;p80"/>
          <p:cNvSpPr txBox="1">
            <a:spLocks noGrp="1"/>
          </p:cNvSpPr>
          <p:nvPr>
            <p:ph type="title" idx="4294967295"/>
          </p:nvPr>
        </p:nvSpPr>
        <p:spPr>
          <a:xfrm>
            <a:off x="457200" y="39433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Ask for more direct communication and collaboration</a:t>
            </a:r>
          </a:p>
        </p:txBody>
      </p:sp>
      <p:sp>
        <p:nvSpPr>
          <p:cNvPr id="621" name="Google Shape;621;p80"/>
          <p:cNvSpPr txBox="1">
            <a:spLocks/>
          </p:cNvSpPr>
          <p:nvPr/>
        </p:nvSpPr>
        <p:spPr>
          <a:xfrm>
            <a:off x="457200" y="843600"/>
            <a:ext cx="77058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45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“Pull relevant people out of the existing organization and draw a new boundary around a new group.”</a:t>
            </a:r>
          </a:p>
        </p:txBody>
      </p:sp>
      <p:sp>
        <p:nvSpPr>
          <p:cNvPr id="623" name="Google Shape;623;p80"/>
          <p:cNvSpPr txBox="1"/>
          <p:nvPr/>
        </p:nvSpPr>
        <p:spPr>
          <a:xfrm>
            <a:off x="384000" y="4678425"/>
            <a:ext cx="8335200" cy="393600"/>
          </a:xfrm>
          <a:prstGeom prst="rect">
            <a:avLst/>
          </a:prstGeom>
          <a:noFill/>
          <a:ln>
            <a:noFill/>
          </a:ln>
        </p:spPr>
        <p:txBody>
          <a:bodyPr spcFirstLastPara="1" wrap="square" lIns="0" tIns="0" rIns="0" bIns="0" anchor="t" anchorCtr="0">
            <a:noAutofit/>
          </a:bodyPr>
          <a:lstStyle/>
          <a:p>
            <a:pPr algn="r" rtl="0">
              <a:spcBef>
                <a:spcPts val="0"/>
              </a:spcBef>
              <a:spcAft>
                <a:spcPts val="0"/>
              </a:spcAft>
            </a:pPr>
            <a:r>
              <a:rPr lang="en-US" sz="1100" b="0" i="0" u="none" strike="noStrike" dirty="0">
                <a:solidFill>
                  <a:srgbClr val="000000"/>
                </a:solidFill>
                <a:effectLst/>
                <a:latin typeface="Arial" panose="020B0604020202020204" pitchFamily="34" charset="0"/>
              </a:rPr>
              <a:t>Source: Christensen, Clayton, and Michael </a:t>
            </a:r>
            <a:r>
              <a:rPr lang="en-US" sz="1100" b="0" i="0" u="none" strike="noStrike" dirty="0" err="1">
                <a:solidFill>
                  <a:srgbClr val="000000"/>
                </a:solidFill>
                <a:effectLst/>
                <a:latin typeface="Arial" panose="020B0604020202020204" pitchFamily="34" charset="0"/>
              </a:rPr>
              <a:t>Overdorf</a:t>
            </a:r>
            <a:r>
              <a:rPr lang="en-US" sz="1100" b="0" i="0" u="none" strike="noStrike" dirty="0">
                <a:solidFill>
                  <a:srgbClr val="000000"/>
                </a:solidFill>
                <a:effectLst/>
                <a:latin typeface="Arial" panose="020B0604020202020204" pitchFamily="34" charset="0"/>
              </a:rPr>
              <a:t>. 2000. Review of </a:t>
            </a:r>
            <a:r>
              <a:rPr lang="en-US" sz="1100" b="0" i="1" u="none" strike="noStrike" dirty="0">
                <a:solidFill>
                  <a:srgbClr val="000000"/>
                </a:solidFill>
                <a:effectLst/>
                <a:latin typeface="Arial" panose="020B0604020202020204" pitchFamily="34" charset="0"/>
              </a:rPr>
              <a:t>Meeting the Challenge of Disruptive Change</a:t>
            </a:r>
            <a:r>
              <a:rPr lang="en-US" sz="1100" b="0" i="0" u="none" strike="noStrike" dirty="0">
                <a:solidFill>
                  <a:srgbClr val="000000"/>
                </a:solidFill>
                <a:effectLst/>
                <a:latin typeface="Arial" panose="020B0604020202020204" pitchFamily="34" charset="0"/>
              </a:rPr>
              <a:t>. </a:t>
            </a:r>
          </a:p>
          <a:p>
            <a:pPr algn="r" rtl="0">
              <a:spcBef>
                <a:spcPts val="0"/>
              </a:spcBef>
              <a:spcAft>
                <a:spcPts val="0"/>
              </a:spcAft>
            </a:pPr>
            <a:r>
              <a:rPr lang="en-US" sz="1100" b="0" i="1" u="none" strike="noStrike" dirty="0">
                <a:solidFill>
                  <a:srgbClr val="000000"/>
                </a:solidFill>
                <a:effectLst/>
                <a:latin typeface="Arial" panose="020B0604020202020204" pitchFamily="34" charset="0"/>
              </a:rPr>
              <a:t>Harvard Business Review</a:t>
            </a:r>
            <a:r>
              <a:rPr lang="en-US" sz="1100" b="0" i="0" u="none" strike="noStrike" dirty="0">
                <a:solidFill>
                  <a:srgbClr val="000000"/>
                </a:solidFill>
                <a:effectLst/>
                <a:latin typeface="Arial" panose="020B0604020202020204" pitchFamily="34" charset="0"/>
              </a:rPr>
              <a:t>, March 2000. </a:t>
            </a:r>
            <a:r>
              <a:rPr lang="en-US" sz="1100" b="0" i="0" u="sng" strike="noStrike" dirty="0">
                <a:solidFill>
                  <a:srgbClr val="1155CC"/>
                </a:solidFill>
                <a:effectLst/>
                <a:latin typeface="Arial" panose="020B0604020202020204" pitchFamily="34" charset="0"/>
                <a:hlinkClick r:id="rId3"/>
              </a:rPr>
              <a:t>https://hbr.org/2000/03/meeting-the-challenge-of-disruptive-change</a:t>
            </a:r>
            <a:r>
              <a:rPr lang="en-US" sz="1100" b="0" i="0" u="none" strike="noStrike" dirty="0">
                <a:solidFill>
                  <a:srgbClr val="000000"/>
                </a:solidFill>
                <a:effectLst/>
                <a:latin typeface="Arial" panose="020B0604020202020204" pitchFamily="34" charset="0"/>
              </a:rPr>
              <a:t>.</a:t>
            </a:r>
            <a:endParaRPr lang="en-US" sz="1100" b="0" dirty="0">
              <a:effectLst/>
            </a:endParaRPr>
          </a:p>
          <a:p>
            <a:br>
              <a:rPr lang="en-US" sz="1100" dirty="0"/>
            </a:br>
            <a:endParaRPr sz="1100" dirty="0">
              <a:solidFill>
                <a:srgbClr val="1C304A"/>
              </a:solidFill>
              <a:latin typeface="Helvetica Neue"/>
              <a:ea typeface="Helvetica Neue"/>
              <a:cs typeface="Helvetica Neue"/>
              <a:sym typeface="Helvetica Neue"/>
            </a:endParaRPr>
          </a:p>
        </p:txBody>
      </p:sp>
      <p:sp>
        <p:nvSpPr>
          <p:cNvPr id="624" name="Google Shape;624;p8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8"/>
        <p:cNvGrpSpPr/>
        <p:nvPr/>
      </p:nvGrpSpPr>
      <p:grpSpPr>
        <a:xfrm>
          <a:off x="0" y="0"/>
          <a:ext cx="0" cy="0"/>
          <a:chOff x="0" y="0"/>
          <a:chExt cx="0" cy="0"/>
        </a:xfrm>
      </p:grpSpPr>
      <p:sp>
        <p:nvSpPr>
          <p:cNvPr id="631" name="Google Shape;631;p81"/>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Ask for more direct communication and collaboration</a:t>
            </a:r>
          </a:p>
        </p:txBody>
      </p:sp>
      <p:sp>
        <p:nvSpPr>
          <p:cNvPr id="629" name="Google Shape;629;p81"/>
          <p:cNvSpPr txBox="1">
            <a:spLocks/>
          </p:cNvSpPr>
          <p:nvPr/>
        </p:nvSpPr>
        <p:spPr>
          <a:xfrm>
            <a:off x="457200" y="843600"/>
            <a:ext cx="82956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1000"/>
              </a:spcAft>
              <a:buClr>
                <a:srgbClr val="1C304A"/>
              </a:buClr>
              <a:buSzPts val="6000"/>
              <a:buFont typeface="Helvetica Neue"/>
              <a:buNone/>
              <a:tabLst/>
              <a:defRPr/>
            </a:pPr>
            <a:r>
              <a:rPr kumimoji="0" lang="en-US" sz="45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The goal is to minimize the layers between user research and strategic decisions </a:t>
            </a:r>
          </a:p>
        </p:txBody>
      </p:sp>
      <p:sp>
        <p:nvSpPr>
          <p:cNvPr id="630" name="Google Shape;630;p8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3" name="Title 2">
            <a:extLst>
              <a:ext uri="{FF2B5EF4-FFF2-40B4-BE49-F238E27FC236}">
                <a16:creationId xmlns:a16="http://schemas.microsoft.com/office/drawing/2014/main" id="{04C92A53-4ADD-5C91-140E-E197CEBEA78B}"/>
              </a:ext>
            </a:extLst>
          </p:cNvPr>
          <p:cNvSpPr>
            <a:spLocks noGrp="1"/>
          </p:cNvSpPr>
          <p:nvPr>
            <p:ph type="title" idx="4294967295"/>
          </p:nvPr>
        </p:nvSpPr>
        <p:spPr>
          <a:xfrm>
            <a:off x="457199" y="-841200"/>
            <a:ext cx="6100200" cy="841200"/>
          </a:xfrm>
        </p:spPr>
        <p:txBody>
          <a:bodyPr spcFirstLastPara="1" wrap="square" lIns="0" tIns="0" rIns="0" bIns="0" anchor="b" anchorCtr="0">
            <a:noAutofit/>
          </a:bodyPr>
          <a:lstStyle/>
          <a:p>
            <a:r>
              <a:rPr lang="en-US" dirty="0"/>
              <a:t>The responsibilities of a product team</a:t>
            </a:r>
          </a:p>
        </p:txBody>
      </p:sp>
      <p:pic>
        <p:nvPicPr>
          <p:cNvPr id="636" name="Google Shape;636;p82" descr="The diagram shows the responsibilities of a product team in which they gather information from research with real users, find patterns and build solutions, and then test with real users." title="Diagram of Product Team work (1 of 3)"/>
          <p:cNvPicPr preferRelativeResize="0"/>
          <p:nvPr/>
        </p:nvPicPr>
        <p:blipFill rotWithShape="1">
          <a:blip r:embed="rId3">
            <a:alphaModFix/>
          </a:blip>
          <a:srcRect t="5202" b="6798"/>
          <a:stretch/>
        </p:blipFill>
        <p:spPr>
          <a:xfrm>
            <a:off x="0" y="12046"/>
            <a:ext cx="9144003" cy="5029117"/>
          </a:xfrm>
          <a:prstGeom prst="rect">
            <a:avLst/>
          </a:prstGeom>
          <a:noFill/>
          <a:ln>
            <a:noFill/>
          </a:ln>
        </p:spPr>
      </p:pic>
      <p:sp>
        <p:nvSpPr>
          <p:cNvPr id="4" name="Google Shape;630;p81">
            <a:extLst>
              <a:ext uri="{FF2B5EF4-FFF2-40B4-BE49-F238E27FC236}">
                <a16:creationId xmlns:a16="http://schemas.microsoft.com/office/drawing/2014/main" id="{037C13BC-1662-5029-4FFD-C5AB2600C2F2}"/>
              </a:ext>
            </a:extLst>
          </p:cNvPr>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300"/>
              <a:t>17</a:t>
            </a:fld>
            <a:endParaRPr sz="1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2" name="Title 1">
            <a:extLst>
              <a:ext uri="{FF2B5EF4-FFF2-40B4-BE49-F238E27FC236}">
                <a16:creationId xmlns:a16="http://schemas.microsoft.com/office/drawing/2014/main" id="{3EB6935F-4B47-AF60-62EC-441F306D7F25}"/>
              </a:ext>
            </a:extLst>
          </p:cNvPr>
          <p:cNvSpPr>
            <a:spLocks noGrp="1"/>
          </p:cNvSpPr>
          <p:nvPr>
            <p:ph type="title" idx="4294967295"/>
          </p:nvPr>
        </p:nvSpPr>
        <p:spPr>
          <a:xfrm>
            <a:off x="457199" y="-841200"/>
            <a:ext cx="6100200" cy="841200"/>
          </a:xfrm>
        </p:spPr>
        <p:txBody>
          <a:bodyPr spcFirstLastPara="1" wrap="square" lIns="0" tIns="0" rIns="0" bIns="0" anchor="b" anchorCtr="0">
            <a:noAutofit/>
          </a:bodyPr>
          <a:lstStyle/>
          <a:p>
            <a:r>
              <a:rPr lang="en-US" dirty="0"/>
              <a:t>How a product team works with their champions.</a:t>
            </a:r>
          </a:p>
        </p:txBody>
      </p:sp>
      <p:pic>
        <p:nvPicPr>
          <p:cNvPr id="642" name="Google Shape;642;p83" descr="Building on the previous diagram, the patterns and solutions identified by the Product Team are discussed and shared with the Champions, every sprint – via meetings or emails. " title="Diagram of Product Team and Champions (2 of 3)"/>
          <p:cNvPicPr preferRelativeResize="0"/>
          <p:nvPr/>
        </p:nvPicPr>
        <p:blipFill rotWithShape="1">
          <a:blip r:embed="rId3">
            <a:alphaModFix/>
          </a:blip>
          <a:srcRect t="5058" b="4941"/>
          <a:stretch/>
        </p:blipFill>
        <p:spPr>
          <a:xfrm>
            <a:off x="0" y="0"/>
            <a:ext cx="9144003" cy="5143501"/>
          </a:xfrm>
          <a:prstGeom prst="rect">
            <a:avLst/>
          </a:prstGeom>
          <a:noFill/>
          <a:ln>
            <a:noFill/>
          </a:ln>
        </p:spPr>
      </p:pic>
      <p:sp>
        <p:nvSpPr>
          <p:cNvPr id="4" name="Google Shape;630;p81">
            <a:extLst>
              <a:ext uri="{FF2B5EF4-FFF2-40B4-BE49-F238E27FC236}">
                <a16:creationId xmlns:a16="http://schemas.microsoft.com/office/drawing/2014/main" id="{80AEA5C1-B6F7-B906-D060-318CD81A714B}"/>
              </a:ext>
            </a:extLst>
          </p:cNvPr>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300"/>
              <a:t>18</a:t>
            </a:fld>
            <a:endParaRPr sz="13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2" name="Title 1">
            <a:extLst>
              <a:ext uri="{FF2B5EF4-FFF2-40B4-BE49-F238E27FC236}">
                <a16:creationId xmlns:a16="http://schemas.microsoft.com/office/drawing/2014/main" id="{3ECE9D62-AA7A-0E02-AB9F-F789CE54A561}"/>
              </a:ext>
            </a:extLst>
          </p:cNvPr>
          <p:cNvSpPr>
            <a:spLocks noGrp="1"/>
          </p:cNvSpPr>
          <p:nvPr>
            <p:ph type="title" idx="4294967295"/>
          </p:nvPr>
        </p:nvSpPr>
        <p:spPr>
          <a:xfrm>
            <a:off x="457199" y="-841200"/>
            <a:ext cx="6100200" cy="841200"/>
          </a:xfrm>
        </p:spPr>
        <p:txBody>
          <a:bodyPr spcFirstLastPara="1" wrap="square" lIns="0" tIns="0" rIns="0" bIns="0" anchor="b" anchorCtr="0">
            <a:noAutofit/>
          </a:bodyPr>
          <a:lstStyle/>
          <a:p>
            <a:r>
              <a:rPr lang="en-US" dirty="0"/>
              <a:t>How a product team works with subject matter experts</a:t>
            </a:r>
          </a:p>
        </p:txBody>
      </p:sp>
      <p:pic>
        <p:nvPicPr>
          <p:cNvPr id="648" name="Google Shape;648;p84" descr="Building on the previous two diagrams, the patterns and solutions identified by the Product Team are also shared with the Policy and Technology subject matter experts, in order to identify conflicts or inconsistencies. " title="Diagram of Working with Subject Matter Experts (3 of 3)"/>
          <p:cNvPicPr preferRelativeResize="0"/>
          <p:nvPr/>
        </p:nvPicPr>
        <p:blipFill rotWithShape="1">
          <a:blip r:embed="rId3">
            <a:alphaModFix/>
          </a:blip>
          <a:srcRect t="5058" b="4941"/>
          <a:stretch/>
        </p:blipFill>
        <p:spPr>
          <a:xfrm>
            <a:off x="0" y="0"/>
            <a:ext cx="9144003" cy="5143501"/>
          </a:xfrm>
          <a:prstGeom prst="rect">
            <a:avLst/>
          </a:prstGeom>
          <a:noFill/>
          <a:ln>
            <a:noFill/>
          </a:ln>
        </p:spPr>
      </p:pic>
      <p:sp>
        <p:nvSpPr>
          <p:cNvPr id="4" name="Google Shape;630;p81">
            <a:extLst>
              <a:ext uri="{FF2B5EF4-FFF2-40B4-BE49-F238E27FC236}">
                <a16:creationId xmlns:a16="http://schemas.microsoft.com/office/drawing/2014/main" id="{33448437-3CCC-D50C-DF81-44F21E2240AF}"/>
              </a:ext>
            </a:extLst>
          </p:cNvPr>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300"/>
              <a:t>19</a:t>
            </a:fld>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4" name="Title 3">
            <a:extLst>
              <a:ext uri="{FF2B5EF4-FFF2-40B4-BE49-F238E27FC236}">
                <a16:creationId xmlns:a16="http://schemas.microsoft.com/office/drawing/2014/main" id="{4CAF1B37-CC11-9E16-B39E-355E99D12124}"/>
              </a:ext>
            </a:extLst>
          </p:cNvPr>
          <p:cNvSpPr>
            <a:spLocks noGrp="1"/>
          </p:cNvSpPr>
          <p:nvPr>
            <p:ph type="ctrTitle"/>
          </p:nvPr>
        </p:nvSpPr>
        <p:spPr>
          <a:xfrm>
            <a:off x="457198" y="-3732900"/>
            <a:ext cx="7692900" cy="3732900"/>
          </a:xfrm>
        </p:spPr>
        <p:txBody>
          <a:bodyPr spcFirstLastPara="1" wrap="square" lIns="0" tIns="0" rIns="0" bIns="0" anchor="b" anchorCtr="0">
            <a:noAutofit/>
          </a:bodyPr>
          <a:lstStyle/>
          <a:p>
            <a:r>
              <a:rPr lang="en-US" dirty="0"/>
              <a:t>Introductions</a:t>
            </a:r>
          </a:p>
        </p:txBody>
      </p:sp>
      <p:pic>
        <p:nvPicPr>
          <p:cNvPr id="529" name="Google Shape;529;p67" descr="A white woman smiling contently at the camera with shoulder-length blonde hair, in a wide-brimmed sun hat, outside in the warm sun" title="Picture of Allison Press"/>
          <p:cNvPicPr preferRelativeResize="0"/>
          <p:nvPr/>
        </p:nvPicPr>
        <p:blipFill rotWithShape="1">
          <a:blip r:embed="rId3">
            <a:alphaModFix/>
          </a:blip>
          <a:srcRect l="39" r="39"/>
          <a:stretch/>
        </p:blipFill>
        <p:spPr>
          <a:xfrm>
            <a:off x="1829983" y="1349749"/>
            <a:ext cx="1482600" cy="1483800"/>
          </a:xfrm>
          <a:prstGeom prst="ellipse">
            <a:avLst/>
          </a:prstGeom>
          <a:noFill/>
          <a:ln>
            <a:noFill/>
          </a:ln>
        </p:spPr>
      </p:pic>
      <p:sp>
        <p:nvSpPr>
          <p:cNvPr id="528" name="Google Shape;528;p67"/>
          <p:cNvSpPr txBox="1">
            <a:spLocks noGrp="1"/>
          </p:cNvSpPr>
          <p:nvPr>
            <p:ph type="body" idx="4294967295"/>
          </p:nvPr>
        </p:nvSpPr>
        <p:spPr>
          <a:xfrm>
            <a:off x="1232225" y="3050790"/>
            <a:ext cx="2678100" cy="14838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1400" b="1" dirty="0"/>
              <a:t>Allison Press </a:t>
            </a:r>
            <a:r>
              <a:rPr lang="en" sz="1400" b="1" dirty="0">
                <a:solidFill>
                  <a:schemeClr val="dk2"/>
                </a:solidFill>
              </a:rPr>
              <a:t>(she/her)</a:t>
            </a:r>
            <a:br>
              <a:rPr lang="en" sz="1400" b="1" dirty="0">
                <a:solidFill>
                  <a:schemeClr val="dk2"/>
                </a:solidFill>
              </a:rPr>
            </a:br>
            <a:r>
              <a:rPr lang="en" sz="1400" dirty="0">
                <a:solidFill>
                  <a:schemeClr val="dk2"/>
                </a:solidFill>
              </a:rPr>
              <a:t>Service Design</a:t>
            </a:r>
            <a:endParaRPr sz="1400" dirty="0">
              <a:solidFill>
                <a:schemeClr val="dk2"/>
              </a:solidFill>
            </a:endParaRPr>
          </a:p>
          <a:p>
            <a:pPr marL="0" lvl="0" indent="0" algn="ctr" rtl="0">
              <a:lnSpc>
                <a:spcPct val="100000"/>
              </a:lnSpc>
              <a:spcBef>
                <a:spcPts val="0"/>
              </a:spcBef>
              <a:spcAft>
                <a:spcPts val="0"/>
              </a:spcAft>
              <a:buNone/>
            </a:pPr>
            <a:r>
              <a:rPr lang="en" sz="1400" dirty="0">
                <a:solidFill>
                  <a:schemeClr val="dk2"/>
                </a:solidFill>
              </a:rPr>
              <a:t>18F</a:t>
            </a:r>
            <a:endParaRPr sz="1400" dirty="0">
              <a:solidFill>
                <a:schemeClr val="dk2"/>
              </a:solidFill>
            </a:endParaRPr>
          </a:p>
          <a:p>
            <a:pPr marL="0" lvl="0" indent="0" algn="ctr" rtl="0">
              <a:lnSpc>
                <a:spcPct val="100000"/>
              </a:lnSpc>
              <a:spcBef>
                <a:spcPts val="0"/>
              </a:spcBef>
              <a:spcAft>
                <a:spcPts val="0"/>
              </a:spcAft>
              <a:buNone/>
            </a:pPr>
            <a:endParaRPr sz="1400" dirty="0">
              <a:solidFill>
                <a:schemeClr val="dk2"/>
              </a:solidFill>
            </a:endParaRPr>
          </a:p>
          <a:p>
            <a:pPr marL="0" lvl="0" indent="0" algn="ctr" rtl="0">
              <a:lnSpc>
                <a:spcPct val="100000"/>
              </a:lnSpc>
              <a:spcBef>
                <a:spcPts val="0"/>
              </a:spcBef>
              <a:spcAft>
                <a:spcPts val="0"/>
              </a:spcAft>
              <a:buClr>
                <a:schemeClr val="dk1"/>
              </a:buClr>
              <a:buSzPts val="1100"/>
              <a:buFont typeface="Arial"/>
              <a:buNone/>
            </a:pPr>
            <a:r>
              <a:rPr lang="en" sz="1400" dirty="0">
                <a:solidFill>
                  <a:schemeClr val="dk2"/>
                </a:solidFill>
              </a:rPr>
              <a:t>On </a:t>
            </a:r>
            <a:r>
              <a:rPr lang="en" sz="1400" dirty="0" err="1">
                <a:solidFill>
                  <a:schemeClr val="dk2"/>
                </a:solidFill>
              </a:rPr>
              <a:t>Nacotchtank</a:t>
            </a:r>
            <a:r>
              <a:rPr lang="en" sz="1400" dirty="0">
                <a:solidFill>
                  <a:schemeClr val="dk2"/>
                </a:solidFill>
              </a:rPr>
              <a:t> (</a:t>
            </a:r>
            <a:r>
              <a:rPr lang="en" sz="1400" dirty="0" err="1">
                <a:solidFill>
                  <a:schemeClr val="dk2"/>
                </a:solidFill>
              </a:rPr>
              <a:t>Anacostan</a:t>
            </a:r>
            <a:r>
              <a:rPr lang="en" sz="1400" dirty="0">
                <a:solidFill>
                  <a:schemeClr val="dk2"/>
                </a:solidFill>
              </a:rPr>
              <a:t>)</a:t>
            </a:r>
            <a:br>
              <a:rPr lang="en" sz="1400" dirty="0">
                <a:solidFill>
                  <a:schemeClr val="dk2"/>
                </a:solidFill>
              </a:rPr>
            </a:br>
            <a:r>
              <a:rPr lang="en" sz="1400" dirty="0">
                <a:solidFill>
                  <a:schemeClr val="dk2"/>
                </a:solidFill>
              </a:rPr>
              <a:t>and Piscataway land</a:t>
            </a:r>
            <a:endParaRPr sz="1400" dirty="0">
              <a:solidFill>
                <a:schemeClr val="dk2"/>
              </a:solidFill>
            </a:endParaRPr>
          </a:p>
          <a:p>
            <a:pPr marL="0" lvl="0" indent="0" algn="ctr" rtl="0">
              <a:lnSpc>
                <a:spcPct val="100000"/>
              </a:lnSpc>
              <a:spcBef>
                <a:spcPts val="0"/>
              </a:spcBef>
              <a:spcAft>
                <a:spcPts val="0"/>
              </a:spcAft>
              <a:buNone/>
            </a:pPr>
            <a:endParaRPr sz="1400" dirty="0">
              <a:solidFill>
                <a:schemeClr val="dk2"/>
              </a:solidFill>
            </a:endParaRPr>
          </a:p>
        </p:txBody>
      </p:sp>
      <p:pic>
        <p:nvPicPr>
          <p:cNvPr id="527" name="Google Shape;527;p67" descr="A white man looking content at the camera with short brown hair, glasses, and a red checkered shirt" title="Picture of Colin Murphy"/>
          <p:cNvPicPr preferRelativeResize="0"/>
          <p:nvPr/>
        </p:nvPicPr>
        <p:blipFill>
          <a:blip r:embed="rId4">
            <a:alphaModFix/>
          </a:blip>
          <a:stretch>
            <a:fillRect/>
          </a:stretch>
        </p:blipFill>
        <p:spPr>
          <a:xfrm>
            <a:off x="5858308" y="1349749"/>
            <a:ext cx="1482600" cy="1483800"/>
          </a:xfrm>
          <a:prstGeom prst="ellipse">
            <a:avLst/>
          </a:prstGeom>
          <a:noFill/>
          <a:ln>
            <a:noFill/>
          </a:ln>
        </p:spPr>
      </p:pic>
      <p:sp>
        <p:nvSpPr>
          <p:cNvPr id="526" name="Google Shape;526;p67"/>
          <p:cNvSpPr txBox="1">
            <a:spLocks noGrp="1"/>
          </p:cNvSpPr>
          <p:nvPr>
            <p:ph type="body" idx="4294967295"/>
          </p:nvPr>
        </p:nvSpPr>
        <p:spPr>
          <a:xfrm>
            <a:off x="5260550" y="3050794"/>
            <a:ext cx="2678100" cy="11313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1400" b="1" dirty="0"/>
              <a:t>Colin Murphy (he/him)</a:t>
            </a:r>
            <a:br>
              <a:rPr lang="en" sz="1400" b="1" dirty="0"/>
            </a:br>
            <a:r>
              <a:rPr lang="en" sz="1400" dirty="0"/>
              <a:t>Product Management</a:t>
            </a:r>
            <a:endParaRPr sz="1400" dirty="0"/>
          </a:p>
          <a:p>
            <a:pPr marL="0" lvl="0" indent="0" algn="ctr" rtl="0">
              <a:lnSpc>
                <a:spcPct val="100000"/>
              </a:lnSpc>
              <a:spcBef>
                <a:spcPts val="0"/>
              </a:spcBef>
              <a:spcAft>
                <a:spcPts val="0"/>
              </a:spcAft>
              <a:buNone/>
            </a:pPr>
            <a:r>
              <a:rPr lang="en" sz="1400" dirty="0"/>
              <a:t>18F</a:t>
            </a:r>
            <a:endParaRPr sz="1400" dirty="0"/>
          </a:p>
          <a:p>
            <a:pPr marL="0" lvl="0" indent="0" algn="ctr" rtl="0">
              <a:lnSpc>
                <a:spcPct val="100000"/>
              </a:lnSpc>
              <a:spcBef>
                <a:spcPts val="0"/>
              </a:spcBef>
              <a:spcAft>
                <a:spcPts val="0"/>
              </a:spcAft>
              <a:buNone/>
            </a:pPr>
            <a:endParaRPr sz="1400" dirty="0"/>
          </a:p>
          <a:p>
            <a:pPr marL="0" lvl="0" indent="0" algn="ctr" rtl="0">
              <a:lnSpc>
                <a:spcPct val="100000"/>
              </a:lnSpc>
              <a:spcBef>
                <a:spcPts val="0"/>
              </a:spcBef>
              <a:spcAft>
                <a:spcPts val="0"/>
              </a:spcAft>
              <a:buNone/>
            </a:pPr>
            <a:r>
              <a:rPr lang="en" sz="1400" dirty="0"/>
              <a:t>On Erie and </a:t>
            </a:r>
            <a:br>
              <a:rPr lang="en" sz="1400" dirty="0"/>
            </a:br>
            <a:r>
              <a:rPr lang="en" sz="1400" dirty="0"/>
              <a:t>Mississauga land</a:t>
            </a:r>
            <a:endParaRPr sz="1400" dirty="0"/>
          </a:p>
        </p:txBody>
      </p:sp>
      <p:sp>
        <p:nvSpPr>
          <p:cNvPr id="530" name="Google Shape;530;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6" name="Google Shape;656;p85"/>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Ask for more direct communication and collaboration</a:t>
            </a:r>
          </a:p>
        </p:txBody>
      </p:sp>
      <p:sp>
        <p:nvSpPr>
          <p:cNvPr id="654" name="Google Shape;654;p85"/>
          <p:cNvSpPr txBox="1">
            <a:spLocks/>
          </p:cNvSpPr>
          <p:nvPr/>
        </p:nvSpPr>
        <p:spPr>
          <a:xfrm>
            <a:off x="457200" y="843600"/>
            <a:ext cx="79380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We </a:t>
            </a:r>
            <a:r>
              <a:rPr kumimoji="0" lang="en-US" sz="2600" b="1" i="0" u="sng" strike="noStrike" kern="0" cap="none" spc="0" normalizeH="0" baseline="0" noProof="0" dirty="0">
                <a:ln>
                  <a:noFill/>
                </a:ln>
                <a:solidFill>
                  <a:srgbClr val="1C304A"/>
                </a:solidFill>
                <a:effectLst/>
                <a:uLnTx/>
                <a:uFillTx/>
                <a:latin typeface="Helvetica Neue"/>
                <a:ea typeface="Helvetica Neue"/>
                <a:cs typeface="Helvetica Neue"/>
                <a:sym typeface="Helvetica Neue"/>
              </a:rPr>
              <a:t>email</a:t>
            </a: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 a weekly ship</a:t>
            </a:r>
          </a:p>
          <a:p>
            <a:pPr marL="457200" marR="0" lvl="0" indent="-355600" algn="l" defTabSz="914400" rtl="0" eaLnBrk="1" fontAlgn="auto" latinLnBrk="0" hangingPunct="1">
              <a:lnSpc>
                <a:spcPct val="100000"/>
              </a:lnSpc>
              <a:spcBef>
                <a:spcPts val="100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What we did</a:t>
            </a:r>
          </a:p>
          <a:p>
            <a:pPr marL="457200" marR="0" lvl="0" indent="-355600" algn="l" defTabSz="914400" rtl="0" eaLnBrk="1" fontAlgn="auto" latinLnBrk="0" hangingPunct="1">
              <a:lnSpc>
                <a:spcPct val="100000"/>
              </a:lnSpc>
              <a:spcBef>
                <a:spcPts val="100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What’s next</a:t>
            </a:r>
          </a:p>
          <a:p>
            <a:pPr marL="457200" marR="0" lvl="0" indent="-355600" algn="l" defTabSz="914400" rtl="0" eaLnBrk="1" fontAlgn="auto" latinLnBrk="0" hangingPunct="1">
              <a:lnSpc>
                <a:spcPct val="100000"/>
              </a:lnSpc>
              <a:spcBef>
                <a:spcPts val="100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Risks &amp; blockers</a:t>
            </a:r>
          </a:p>
          <a:p>
            <a:pPr marL="457200" marR="0" lvl="0" indent="-355600" algn="l" defTabSz="914400" rtl="0" eaLnBrk="1" fontAlgn="auto" latinLnBrk="0" hangingPunct="1">
              <a:lnSpc>
                <a:spcPct val="100000"/>
              </a:lnSpc>
              <a:spcBef>
                <a:spcPts val="1000"/>
              </a:spcBef>
              <a:spcAft>
                <a:spcPts val="100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Leadership decisions needed</a:t>
            </a:r>
          </a:p>
        </p:txBody>
      </p:sp>
      <p:sp>
        <p:nvSpPr>
          <p:cNvPr id="655" name="Google Shape;655;p8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6"/>
          <p:cNvSpPr txBox="1">
            <a:spLocks noGrp="1"/>
          </p:cNvSpPr>
          <p:nvPr>
            <p:ph type="ctrTitle"/>
          </p:nvPr>
        </p:nvSpPr>
        <p:spPr>
          <a:xfrm>
            <a:off x="758675" y="1124700"/>
            <a:ext cx="7482600" cy="2889600"/>
          </a:xfrm>
          <a:prstGeom prst="rect">
            <a:avLst/>
          </a:prstGeom>
        </p:spPr>
        <p:txBody>
          <a:bodyPr spcFirstLastPara="1" wrap="square" lIns="0" tIns="0" rIns="0" bIns="0" anchor="ctr" anchorCtr="0">
            <a:noAutofit/>
          </a:bodyPr>
          <a:lstStyle/>
          <a:p>
            <a:pPr marL="457200" lvl="0" indent="-558800" algn="l" rtl="0">
              <a:spcBef>
                <a:spcPts val="0"/>
              </a:spcBef>
              <a:spcAft>
                <a:spcPts val="0"/>
              </a:spcAft>
              <a:buClr>
                <a:schemeClr val="accent2"/>
              </a:buClr>
              <a:buSzPts val="5200"/>
              <a:buAutoNum type="arabicPeriod" startAt="3"/>
            </a:pPr>
            <a:r>
              <a:rPr lang="en" sz="5200" dirty="0">
                <a:solidFill>
                  <a:schemeClr val="accent2"/>
                </a:solidFill>
              </a:rPr>
              <a:t>What: </a:t>
            </a:r>
            <a:r>
              <a:rPr lang="en" sz="5200" dirty="0">
                <a:solidFill>
                  <a:schemeClr val="lt1"/>
                </a:solidFill>
              </a:rPr>
              <a:t>Give leaders stories to share</a:t>
            </a:r>
            <a:endParaRPr sz="5200" dirty="0">
              <a:solidFill>
                <a:schemeClr val="lt1"/>
              </a:solidFill>
            </a:endParaRPr>
          </a:p>
        </p:txBody>
      </p:sp>
      <p:sp>
        <p:nvSpPr>
          <p:cNvPr id="662" name="Google Shape;662;p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21</a:t>
            </a:fld>
            <a:endParaRPr>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70" name="Google Shape;670;p87"/>
          <p:cNvSpPr txBox="1">
            <a:spLocks noGrp="1"/>
          </p:cNvSpPr>
          <p:nvPr>
            <p:ph type="title" idx="4294967295"/>
          </p:nvPr>
        </p:nvSpPr>
        <p:spPr>
          <a:xfrm>
            <a:off x="457200" y="301625"/>
            <a:ext cx="7470775" cy="3111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046B99"/>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Give leaders stories to share</a:t>
            </a:r>
          </a:p>
        </p:txBody>
      </p:sp>
      <p:sp>
        <p:nvSpPr>
          <p:cNvPr id="667" name="Google Shape;667;p87"/>
          <p:cNvSpPr txBox="1">
            <a:spLocks/>
          </p:cNvSpPr>
          <p:nvPr/>
        </p:nvSpPr>
        <p:spPr>
          <a:xfrm>
            <a:off x="457200" y="640077"/>
            <a:ext cx="7425000" cy="530400"/>
          </a:xfrm>
          <a:prstGeom prst="rect">
            <a:avLst/>
          </a:prstGeom>
          <a:noFill/>
          <a:ln>
            <a:noFill/>
            <a:prstDash/>
          </a:ln>
          <a:effectLst/>
        </p:spPr>
        <p:txBody>
          <a:bodyPr rot="0" spcFirstLastPara="1"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2600"/>
              <a:buFont typeface="Helvetica Neue"/>
              <a:buNone/>
              <a:tabLst/>
              <a:defRPr/>
            </a:pP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Example: beta.ada.gov usability test</a:t>
            </a:r>
          </a:p>
        </p:txBody>
      </p:sp>
      <p:sp>
        <p:nvSpPr>
          <p:cNvPr id="668" name="Google Shape;668;p87"/>
          <p:cNvSpPr txBox="1">
            <a:spLocks noGrp="1"/>
          </p:cNvSpPr>
          <p:nvPr>
            <p:ph type="body" idx="1"/>
          </p:nvPr>
        </p:nvSpPr>
        <p:spPr>
          <a:xfrm>
            <a:off x="457200" y="1310575"/>
            <a:ext cx="7951500" cy="3286800"/>
          </a:xfrm>
          <a:prstGeom prst="rect">
            <a:avLst/>
          </a:prstGeom>
        </p:spPr>
        <p:txBody>
          <a:bodyPr spcFirstLastPara="1" wrap="square" lIns="0" tIns="0" rIns="0" bIns="0" anchor="t" anchorCtr="0">
            <a:noAutofit/>
          </a:bodyPr>
          <a:lstStyle/>
          <a:p>
            <a:pPr marL="0" lvl="0" indent="0" algn="l" rtl="0">
              <a:lnSpc>
                <a:spcPct val="120000"/>
              </a:lnSpc>
              <a:spcBef>
                <a:spcPts val="0"/>
              </a:spcBef>
              <a:spcAft>
                <a:spcPts val="0"/>
              </a:spcAft>
              <a:buNone/>
            </a:pPr>
            <a:r>
              <a:rPr lang="en" sz="1600" dirty="0"/>
              <a:t>“This beta site says you’re here, this is where you belong, we can help you. I gravitate towards sites like this because they more sense to me. </a:t>
            </a:r>
            <a:endParaRPr sz="1600" dirty="0"/>
          </a:p>
          <a:p>
            <a:pPr marL="0" lvl="0" indent="0" algn="l" rtl="0">
              <a:lnSpc>
                <a:spcPct val="120000"/>
              </a:lnSpc>
              <a:spcBef>
                <a:spcPts val="1000"/>
              </a:spcBef>
              <a:spcAft>
                <a:spcPts val="0"/>
              </a:spcAft>
              <a:buNone/>
            </a:pPr>
            <a:r>
              <a:rPr lang="en" sz="1600" dirty="0"/>
              <a:t>When you’re disabled it’s a hard thing, it’s really stinky. No one quite knows what to do with you over the long term, didn’t understand that. You’re sort of, like, extra (I don’t mean extra good) extra aside. This beta site seems to say no, you’re not extra, you’re protected by law, we’re here to help you, this is the law, these are the things you can do. That’s important to me as a disabled person. </a:t>
            </a:r>
            <a:endParaRPr sz="1600" dirty="0"/>
          </a:p>
          <a:p>
            <a:pPr marL="0" lvl="0" indent="0" algn="l" rtl="0">
              <a:lnSpc>
                <a:spcPct val="120000"/>
              </a:lnSpc>
              <a:spcBef>
                <a:spcPts val="1000"/>
              </a:spcBef>
              <a:spcAft>
                <a:spcPts val="1000"/>
              </a:spcAft>
              <a:buNone/>
            </a:pPr>
            <a:r>
              <a:rPr lang="en" sz="1600" dirty="0"/>
              <a:t>I’d go to the site to your [legacy] site for information if I wanted to drill down. On this [beta] site, people are listening, people can hear me, and they are concerned about me. </a:t>
            </a:r>
            <a:r>
              <a:rPr lang="en" sz="1600" b="1" dirty="0"/>
              <a:t>There’s a place in the law for me, it’s not just the law, it’s about people.</a:t>
            </a:r>
            <a:r>
              <a:rPr lang="en" sz="1600" dirty="0"/>
              <a:t>”</a:t>
            </a:r>
            <a:endParaRPr sz="1600" dirty="0"/>
          </a:p>
        </p:txBody>
      </p:sp>
      <p:sp>
        <p:nvSpPr>
          <p:cNvPr id="669" name="Google Shape;669;p8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6" name="Google Shape;676;p88"/>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Give leaders stories to share</a:t>
            </a:r>
          </a:p>
        </p:txBody>
      </p:sp>
      <p:sp>
        <p:nvSpPr>
          <p:cNvPr id="675" name="Google Shape;675;p88"/>
          <p:cNvSpPr txBox="1">
            <a:spLocks/>
          </p:cNvSpPr>
          <p:nvPr/>
        </p:nvSpPr>
        <p:spPr>
          <a:xfrm>
            <a:off x="457200" y="843600"/>
            <a:ext cx="81453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These types of stories are most effective:</a:t>
            </a:r>
            <a:b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br>
            <a:endPar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a:p>
            <a:pPr marL="457200" marR="0" lvl="0" indent="-355600" algn="l" defTabSz="914400" rtl="0" eaLnBrk="1" fontAlgn="auto" latinLnBrk="0" hangingPunct="1">
              <a:lnSpc>
                <a:spcPct val="100000"/>
              </a:lnSpc>
              <a:spcBef>
                <a:spcPts val="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Struggles / Issues</a:t>
            </a:r>
          </a:p>
          <a:p>
            <a:pPr marL="457200" marR="0" lvl="0" indent="-355600" algn="l" defTabSz="914400" rtl="0" eaLnBrk="1" fontAlgn="auto" latinLnBrk="0" hangingPunct="1">
              <a:lnSpc>
                <a:spcPct val="100000"/>
              </a:lnSpc>
              <a:spcBef>
                <a:spcPts val="100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chemeClr val="dk2"/>
                </a:solidFill>
                <a:effectLst/>
                <a:uLnTx/>
                <a:uFillTx/>
                <a:latin typeface="Helvetica Neue"/>
                <a:ea typeface="Helvetica Neue"/>
                <a:cs typeface="Helvetica Neue"/>
                <a:sym typeface="Helvetica Neue"/>
              </a:rPr>
              <a:t>Demos</a:t>
            </a:r>
            <a:endPar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a:p>
            <a:pPr marL="457200" marR="0" lvl="0" indent="-355600" algn="l" defTabSz="914400" rtl="0" eaLnBrk="1" fontAlgn="auto" latinLnBrk="0" hangingPunct="1">
              <a:lnSpc>
                <a:spcPct val="100000"/>
              </a:lnSpc>
              <a:spcBef>
                <a:spcPts val="1000"/>
              </a:spcBef>
              <a:spcAft>
                <a:spcPts val="1000"/>
              </a:spcAft>
              <a:buClr>
                <a:srgbClr val="1C304A"/>
              </a:buClr>
              <a:buSzPts val="2000"/>
              <a:buFont typeface="Helvetica Neue"/>
              <a:buChar char="●"/>
              <a:tabLst/>
              <a:defRPr/>
            </a:pPr>
            <a:r>
              <a:rPr kumimoji="0" lang="en-US" sz="2000" b="0" i="0" u="none" strike="noStrike" kern="0" cap="none" spc="0" normalizeH="0" baseline="0" noProof="0" dirty="0">
                <a:ln>
                  <a:noFill/>
                </a:ln>
                <a:solidFill>
                  <a:schemeClr val="dk2"/>
                </a:solidFill>
                <a:effectLst/>
                <a:uLnTx/>
                <a:uFillTx/>
                <a:latin typeface="Helvetica Neue"/>
                <a:ea typeface="Helvetica Neue"/>
                <a:cs typeface="Helvetica Neue"/>
                <a:sym typeface="Helvetica Neue"/>
              </a:rPr>
              <a:t>Reactions</a:t>
            </a:r>
            <a:endPar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sp>
        <p:nvSpPr>
          <p:cNvPr id="677" name="Google Shape;677;p8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1"/>
        <p:cNvGrpSpPr/>
        <p:nvPr/>
      </p:nvGrpSpPr>
      <p:grpSpPr>
        <a:xfrm>
          <a:off x="0" y="0"/>
          <a:ext cx="0" cy="0"/>
          <a:chOff x="0" y="0"/>
          <a:chExt cx="0" cy="0"/>
        </a:xfrm>
      </p:grpSpPr>
      <p:sp>
        <p:nvSpPr>
          <p:cNvPr id="684" name="Google Shape;684;p89"/>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Give leaders stories to share</a:t>
            </a:r>
          </a:p>
        </p:txBody>
      </p:sp>
      <p:sp>
        <p:nvSpPr>
          <p:cNvPr id="682" name="Google Shape;682;p89"/>
          <p:cNvSpPr txBox="1">
            <a:spLocks/>
          </p:cNvSpPr>
          <p:nvPr/>
        </p:nvSpPr>
        <p:spPr>
          <a:xfrm>
            <a:off x="457200" y="843600"/>
            <a:ext cx="82956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1000"/>
              </a:spcAft>
              <a:buClr>
                <a:srgbClr val="1C304A"/>
              </a:buClr>
              <a:buSzPts val="6000"/>
              <a:buFont typeface="Helvetica Neue"/>
              <a:buNone/>
              <a:tabLst/>
              <a:defRPr/>
            </a:pPr>
            <a:r>
              <a:rPr kumimoji="0" lang="en-US" sz="45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Stories are leading indicators</a:t>
            </a:r>
          </a:p>
        </p:txBody>
      </p:sp>
      <p:sp>
        <p:nvSpPr>
          <p:cNvPr id="683" name="Google Shape;683;p8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88"/>
        <p:cNvGrpSpPr/>
        <p:nvPr/>
      </p:nvGrpSpPr>
      <p:grpSpPr>
        <a:xfrm>
          <a:off x="0" y="0"/>
          <a:ext cx="0" cy="0"/>
          <a:chOff x="0" y="0"/>
          <a:chExt cx="0" cy="0"/>
        </a:xfrm>
      </p:grpSpPr>
      <p:sp>
        <p:nvSpPr>
          <p:cNvPr id="690" name="Google Shape;690;p90"/>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chemeClr val="accent2"/>
                </a:solidFill>
                <a:effectLst/>
                <a:uLnTx/>
                <a:uFillTx/>
                <a:latin typeface="Helvetica Neue"/>
                <a:ea typeface="Helvetica Neue"/>
                <a:cs typeface="Helvetica Neue"/>
                <a:sym typeface="Helvetica Neue"/>
              </a:rPr>
              <a:t>Summary</a:t>
            </a:r>
          </a:p>
        </p:txBody>
      </p:sp>
      <p:sp>
        <p:nvSpPr>
          <p:cNvPr id="689" name="Google Shape;689;p90"/>
          <p:cNvSpPr txBox="1">
            <a:spLocks/>
          </p:cNvSpPr>
          <p:nvPr/>
        </p:nvSpPr>
        <p:spPr>
          <a:xfrm>
            <a:off x="569350" y="1213575"/>
            <a:ext cx="83472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457200" marR="0" lvl="0" indent="-463550" algn="l" defTabSz="914400" rtl="0" eaLnBrk="1" fontAlgn="auto" latinLnBrk="0" hangingPunct="1">
              <a:lnSpc>
                <a:spcPct val="100000"/>
              </a:lnSpc>
              <a:spcBef>
                <a:spcPts val="0"/>
              </a:spcBef>
              <a:spcAft>
                <a:spcPts val="0"/>
              </a:spcAft>
              <a:buClr>
                <a:schemeClr val="accent2"/>
              </a:buClr>
              <a:buSzPts val="3700"/>
              <a:buFont typeface="Helvetica Neue"/>
              <a:buAutoNum type="arabicPeriod"/>
              <a:tabLst/>
              <a:defRPr/>
            </a:pPr>
            <a:r>
              <a:rPr kumimoji="0" lang="en-US" sz="3700" b="1" i="0" u="none" strike="noStrike" kern="0" cap="none" spc="0" normalizeH="0" baseline="0" noProof="0" dirty="0">
                <a:ln>
                  <a:noFill/>
                </a:ln>
                <a:solidFill>
                  <a:schemeClr val="accent2"/>
                </a:solidFill>
                <a:effectLst/>
                <a:uLnTx/>
                <a:uFillTx/>
                <a:latin typeface="Helvetica Neue"/>
                <a:ea typeface="Helvetica Neue"/>
                <a:cs typeface="Helvetica Neue"/>
                <a:sym typeface="Helvetica Neue"/>
              </a:rPr>
              <a:t>Who:</a:t>
            </a:r>
            <a:r>
              <a:rPr kumimoji="0" lang="en-US" sz="3700" b="1" i="0" u="none" strike="noStrike" kern="0" cap="none" spc="0" normalizeH="0" baseline="0" noProof="0" dirty="0">
                <a:ln>
                  <a:noFill/>
                </a:ln>
                <a:solidFill>
                  <a:schemeClr val="lt1"/>
                </a:solidFill>
                <a:effectLst/>
                <a:uLnTx/>
                <a:uFillTx/>
                <a:latin typeface="Helvetica Neue"/>
                <a:ea typeface="Helvetica Neue"/>
                <a:cs typeface="Helvetica Neue"/>
                <a:sym typeface="Helvetica Neue"/>
              </a:rPr>
              <a:t> Recruit a cross-functional champions group</a:t>
            </a:r>
          </a:p>
          <a:p>
            <a:pPr marL="457200" marR="0" lvl="0" indent="-463550" algn="l" defTabSz="914400" rtl="0" eaLnBrk="1" fontAlgn="auto" latinLnBrk="0" hangingPunct="1">
              <a:lnSpc>
                <a:spcPct val="100000"/>
              </a:lnSpc>
              <a:spcBef>
                <a:spcPts val="2500"/>
              </a:spcBef>
              <a:spcAft>
                <a:spcPts val="0"/>
              </a:spcAft>
              <a:buClr>
                <a:schemeClr val="accent2"/>
              </a:buClr>
              <a:buSzPts val="3700"/>
              <a:buFont typeface="Helvetica Neue"/>
              <a:buAutoNum type="arabicPeriod"/>
              <a:tabLst/>
              <a:defRPr/>
            </a:pPr>
            <a:r>
              <a:rPr kumimoji="0" lang="en-US" sz="3700" b="1" i="0" u="none" strike="noStrike" kern="0" cap="none" spc="0" normalizeH="0" baseline="0" noProof="0" dirty="0">
                <a:ln>
                  <a:noFill/>
                </a:ln>
                <a:solidFill>
                  <a:schemeClr val="accent2"/>
                </a:solidFill>
                <a:effectLst/>
                <a:uLnTx/>
                <a:uFillTx/>
                <a:latin typeface="Helvetica Neue"/>
                <a:ea typeface="Helvetica Neue"/>
                <a:cs typeface="Helvetica Neue"/>
                <a:sym typeface="Helvetica Neue"/>
              </a:rPr>
              <a:t>How: </a:t>
            </a:r>
            <a:r>
              <a:rPr kumimoji="0" lang="en-US" sz="3700" b="1" i="0" u="none" strike="noStrike" kern="0" cap="none" spc="0" normalizeH="0" baseline="0" noProof="0" dirty="0">
                <a:ln>
                  <a:noFill/>
                </a:ln>
                <a:solidFill>
                  <a:schemeClr val="lt1"/>
                </a:solidFill>
                <a:effectLst/>
                <a:uLnTx/>
                <a:uFillTx/>
                <a:latin typeface="Helvetica Neue"/>
                <a:ea typeface="Helvetica Neue"/>
                <a:cs typeface="Helvetica Neue"/>
                <a:sym typeface="Helvetica Neue"/>
              </a:rPr>
              <a:t>Ask for more direct involvement</a:t>
            </a:r>
          </a:p>
          <a:p>
            <a:pPr marL="457200" marR="0" lvl="0" indent="-463550" algn="l" defTabSz="914400" rtl="0" eaLnBrk="1" fontAlgn="auto" latinLnBrk="0" hangingPunct="1">
              <a:lnSpc>
                <a:spcPct val="100000"/>
              </a:lnSpc>
              <a:spcBef>
                <a:spcPts val="2500"/>
              </a:spcBef>
              <a:spcAft>
                <a:spcPts val="2500"/>
              </a:spcAft>
              <a:buClr>
                <a:schemeClr val="accent2"/>
              </a:buClr>
              <a:buSzPts val="3700"/>
              <a:buFont typeface="Helvetica Neue"/>
              <a:buAutoNum type="arabicPeriod"/>
              <a:tabLst/>
              <a:defRPr/>
            </a:pPr>
            <a:r>
              <a:rPr kumimoji="0" lang="en-US" sz="3700" b="1" i="0" u="none" strike="noStrike" kern="0" cap="none" spc="0" normalizeH="0" baseline="0" noProof="0" dirty="0">
                <a:ln>
                  <a:noFill/>
                </a:ln>
                <a:solidFill>
                  <a:schemeClr val="accent2"/>
                </a:solidFill>
                <a:effectLst/>
                <a:uLnTx/>
                <a:uFillTx/>
                <a:latin typeface="Helvetica Neue"/>
                <a:ea typeface="Helvetica Neue"/>
                <a:cs typeface="Helvetica Neue"/>
                <a:sym typeface="Helvetica Neue"/>
              </a:rPr>
              <a:t>What: </a:t>
            </a:r>
            <a:r>
              <a:rPr kumimoji="0" lang="en-US" sz="3700" b="1" i="0" u="none" strike="noStrike" kern="0" cap="none" spc="0" normalizeH="0" baseline="0" noProof="0" dirty="0">
                <a:ln>
                  <a:noFill/>
                </a:ln>
                <a:solidFill>
                  <a:schemeClr val="lt1"/>
                </a:solidFill>
                <a:effectLst/>
                <a:uLnTx/>
                <a:uFillTx/>
                <a:latin typeface="Helvetica Neue"/>
                <a:ea typeface="Helvetica Neue"/>
                <a:cs typeface="Helvetica Neue"/>
                <a:sym typeface="Helvetica Neue"/>
              </a:rPr>
              <a:t>Give leaders stories to share</a:t>
            </a:r>
          </a:p>
        </p:txBody>
      </p:sp>
      <p:sp>
        <p:nvSpPr>
          <p:cNvPr id="691" name="Google Shape;691;p9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25</a:t>
            </a:fld>
            <a:endParaRPr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91"/>
          <p:cNvSpPr txBox="1">
            <a:spLocks noGrp="1"/>
          </p:cNvSpPr>
          <p:nvPr>
            <p:ph type="ctrTitle"/>
          </p:nvPr>
        </p:nvSpPr>
        <p:spPr>
          <a:xfrm>
            <a:off x="457198" y="530352"/>
            <a:ext cx="7488900" cy="26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dirty="0"/>
              <a:t>Thanks!</a:t>
            </a:r>
            <a:endParaRPr dirty="0"/>
          </a:p>
        </p:txBody>
      </p:sp>
      <p:sp>
        <p:nvSpPr>
          <p:cNvPr id="697" name="Google Shape;697;p91"/>
          <p:cNvSpPr txBox="1">
            <a:spLocks noGrp="1"/>
          </p:cNvSpPr>
          <p:nvPr>
            <p:ph type="body" idx="1"/>
          </p:nvPr>
        </p:nvSpPr>
        <p:spPr>
          <a:xfrm>
            <a:off x="457198" y="3585136"/>
            <a:ext cx="2258100" cy="133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000"/>
              <a:buNone/>
            </a:pPr>
            <a:r>
              <a:rPr lang="en">
                <a:solidFill>
                  <a:srgbClr val="00CFFF"/>
                </a:solidFill>
              </a:rPr>
              <a:t>Contact</a:t>
            </a:r>
            <a:r>
              <a:rPr lang="en"/>
              <a:t> </a:t>
            </a:r>
            <a:r>
              <a:rPr lang="en" u="sng">
                <a:solidFill>
                  <a:srgbClr val="FFFFFF"/>
                </a:solidFill>
                <a:hlinkClick r:id="rId3">
                  <a:extLst>
                    <a:ext uri="{A12FA001-AC4F-418D-AE19-62706E023703}">
                      <ahyp:hlinkClr xmlns:ahyp="http://schemas.microsoft.com/office/drawing/2018/hyperlinkcolor" val="tx"/>
                    </a:ext>
                  </a:extLst>
                </a:hlinkClick>
              </a:rPr>
              <a:t>18F@gsa.gov</a:t>
            </a:r>
            <a:endParaRPr u="sng">
              <a:solidFill>
                <a:srgbClr val="FFFFFF"/>
              </a:solidFill>
            </a:endParaRPr>
          </a:p>
          <a:p>
            <a:pPr marL="0" lvl="0" indent="0" algn="l" rtl="0">
              <a:lnSpc>
                <a:spcPct val="115000"/>
              </a:lnSpc>
              <a:spcBef>
                <a:spcPts val="0"/>
              </a:spcBef>
              <a:spcAft>
                <a:spcPts val="0"/>
              </a:spcAft>
              <a:buSzPts val="1000"/>
              <a:buNone/>
            </a:pPr>
            <a:r>
              <a:rPr lang="en">
                <a:solidFill>
                  <a:srgbClr val="00CFFF"/>
                </a:solidFill>
              </a:rPr>
              <a:t>Follow</a:t>
            </a:r>
            <a:r>
              <a:rPr lang="en"/>
              <a:t> @18F</a:t>
            </a:r>
            <a:endParaRPr/>
          </a:p>
          <a:p>
            <a:pPr marL="0" lvl="0" indent="0" algn="l" rtl="0">
              <a:lnSpc>
                <a:spcPct val="115000"/>
              </a:lnSpc>
              <a:spcBef>
                <a:spcPts val="0"/>
              </a:spcBef>
              <a:spcAft>
                <a:spcPts val="0"/>
              </a:spcAft>
              <a:buSzPts val="1000"/>
              <a:buNone/>
            </a:pPr>
            <a:r>
              <a:rPr lang="en">
                <a:solidFill>
                  <a:srgbClr val="00CFFF"/>
                </a:solidFill>
              </a:rPr>
              <a:t>Work Together</a:t>
            </a:r>
            <a:r>
              <a:rPr lang="en"/>
              <a:t> github.com/18F</a:t>
            </a:r>
            <a:endParaRPr/>
          </a:p>
        </p:txBody>
      </p:sp>
      <p:sp>
        <p:nvSpPr>
          <p:cNvPr id="698" name="Google Shape;698;p9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8"/>
          <p:cNvSpPr txBox="1">
            <a:spLocks noGrp="1"/>
          </p:cNvSpPr>
          <p:nvPr>
            <p:ph type="ctrTitle"/>
          </p:nvPr>
        </p:nvSpPr>
        <p:spPr>
          <a:xfrm>
            <a:off x="457200" y="807315"/>
            <a:ext cx="8229600" cy="345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br>
              <a:rPr lang="en" sz="3600" dirty="0"/>
            </a:br>
            <a:r>
              <a:rPr lang="en" sz="3800" dirty="0"/>
              <a:t>Only 13% of large government IT projects* succeed</a:t>
            </a:r>
            <a:br>
              <a:rPr lang="en" sz="2400" dirty="0"/>
            </a:br>
            <a:br>
              <a:rPr lang="en" sz="2400" dirty="0"/>
            </a:br>
            <a:br>
              <a:rPr lang="en" sz="2400" dirty="0"/>
            </a:br>
            <a:r>
              <a:rPr lang="en-US" sz="1300" b="0" i="0" u="none" strike="noStrike" dirty="0">
                <a:solidFill>
                  <a:srgbClr val="046B99"/>
                </a:solidFill>
                <a:effectLst/>
                <a:latin typeface="Helvetica Neue" panose="020B0604020202020204" charset="0"/>
              </a:rPr>
              <a:t>* Software projects with labor costs valued at $6 million or greater, in Europe and the United States, that were completed satisfactorily, on time, and within budget.</a:t>
            </a:r>
            <a:endParaRPr sz="1300" dirty="0"/>
          </a:p>
        </p:txBody>
      </p:sp>
      <p:sp>
        <p:nvSpPr>
          <p:cNvPr id="536" name="Google Shape;536;p68"/>
          <p:cNvSpPr txBox="1">
            <a:spLocks noGrp="1"/>
          </p:cNvSpPr>
          <p:nvPr>
            <p:ph type="subTitle" idx="1"/>
          </p:nvPr>
        </p:nvSpPr>
        <p:spPr>
          <a:xfrm>
            <a:off x="457198" y="347763"/>
            <a:ext cx="5017500" cy="66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Yuck.</a:t>
            </a:r>
            <a:endParaRPr dirty="0"/>
          </a:p>
        </p:txBody>
      </p:sp>
      <p:sp>
        <p:nvSpPr>
          <p:cNvPr id="537" name="Google Shape;537;p68"/>
          <p:cNvSpPr txBox="1"/>
          <p:nvPr/>
        </p:nvSpPr>
        <p:spPr>
          <a:xfrm>
            <a:off x="1197300" y="4507012"/>
            <a:ext cx="7598100" cy="6078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sz="1100" b="0" i="0" u="none" strike="noStrike" dirty="0">
                <a:solidFill>
                  <a:srgbClr val="000000"/>
                </a:solidFill>
                <a:effectLst/>
                <a:latin typeface="+mn-lt"/>
              </a:rPr>
              <a:t>Source: Johnson, Jim, Hans Mulder, and </a:t>
            </a:r>
            <a:r>
              <a:rPr lang="en-US" sz="1100" b="0" i="0" u="none" strike="noStrike" dirty="0" err="1">
                <a:solidFill>
                  <a:srgbClr val="000000"/>
                </a:solidFill>
                <a:effectLst/>
                <a:latin typeface="+mn-lt"/>
              </a:rPr>
              <a:t>Ilias</a:t>
            </a:r>
            <a:r>
              <a:rPr lang="en-US" sz="1100" b="0" i="0" u="none" strike="noStrike" dirty="0">
                <a:solidFill>
                  <a:srgbClr val="000000"/>
                </a:solidFill>
                <a:effectLst/>
                <a:latin typeface="+mn-lt"/>
              </a:rPr>
              <a:t> </a:t>
            </a:r>
            <a:r>
              <a:rPr lang="en-US" sz="1100" b="0" i="0" u="none" strike="noStrike" dirty="0" err="1">
                <a:solidFill>
                  <a:srgbClr val="000000"/>
                </a:solidFill>
                <a:effectLst/>
                <a:latin typeface="+mn-lt"/>
              </a:rPr>
              <a:t>Kontakos</a:t>
            </a:r>
            <a:r>
              <a:rPr lang="en-US" sz="1100" b="0" i="0" u="none" strike="noStrike" dirty="0">
                <a:solidFill>
                  <a:srgbClr val="000000"/>
                </a:solidFill>
                <a:effectLst/>
                <a:latin typeface="+mn-lt"/>
              </a:rPr>
              <a:t>. 2015. </a:t>
            </a:r>
            <a:r>
              <a:rPr lang="en-US" sz="1100" b="0" i="1" u="none" strike="noStrike" dirty="0">
                <a:solidFill>
                  <a:srgbClr val="000000"/>
                </a:solidFill>
                <a:effectLst/>
                <a:latin typeface="+mn-lt"/>
              </a:rPr>
              <a:t>Haze</a:t>
            </a:r>
            <a:r>
              <a:rPr lang="en-US" sz="1100" b="0" i="0" u="none" strike="noStrike" dirty="0">
                <a:solidFill>
                  <a:srgbClr val="000000"/>
                </a:solidFill>
                <a:effectLst/>
                <a:latin typeface="+mn-lt"/>
              </a:rPr>
              <a:t>. </a:t>
            </a:r>
            <a:br>
              <a:rPr lang="en-US" sz="1100" b="0" i="0" u="none" strike="noStrike" dirty="0">
                <a:solidFill>
                  <a:srgbClr val="000000"/>
                </a:solidFill>
                <a:effectLst/>
                <a:latin typeface="+mn-lt"/>
              </a:rPr>
            </a:br>
            <a:r>
              <a:rPr lang="en-US" sz="1100" b="0" i="1" u="none" strike="noStrike" dirty="0">
                <a:solidFill>
                  <a:srgbClr val="000000"/>
                </a:solidFill>
                <a:effectLst/>
                <a:latin typeface="+mn-lt"/>
              </a:rPr>
              <a:t>The Standish Group</a:t>
            </a:r>
            <a:r>
              <a:rPr lang="en-US" sz="1100" b="0" i="0" u="none" strike="noStrike" dirty="0">
                <a:solidFill>
                  <a:srgbClr val="000000"/>
                </a:solidFill>
                <a:effectLst/>
                <a:latin typeface="+mn-lt"/>
              </a:rPr>
              <a:t>. Boston, Massachusetts: The Standish Group International, Inc. </a:t>
            </a:r>
            <a:r>
              <a:rPr lang="en-US" sz="1100" b="0" i="0" u="sng" strike="noStrike" dirty="0">
                <a:solidFill>
                  <a:srgbClr val="1155CC"/>
                </a:solidFill>
                <a:effectLst/>
                <a:latin typeface="+mn-lt"/>
                <a:hlinkClick r:id="rId3"/>
              </a:rPr>
              <a:t>https://www.standishgroup.com/sample_research_files/Haze4.pdf</a:t>
            </a:r>
            <a:r>
              <a:rPr lang="en-US" sz="1100" b="0" i="0" u="none" strike="noStrike" dirty="0">
                <a:solidFill>
                  <a:srgbClr val="000000"/>
                </a:solidFill>
                <a:effectLst/>
                <a:latin typeface="+mn-lt"/>
              </a:rPr>
              <a:t>.</a:t>
            </a:r>
            <a:endParaRPr sz="1100" dirty="0">
              <a:solidFill>
                <a:srgbClr val="1C304A"/>
              </a:solidFill>
              <a:latin typeface="+mn-lt"/>
              <a:ea typeface="Helvetica Neue"/>
              <a:cs typeface="Helvetica Neue"/>
              <a:sym typeface="Helvetica Neue"/>
            </a:endParaRPr>
          </a:p>
        </p:txBody>
      </p:sp>
      <p:sp>
        <p:nvSpPr>
          <p:cNvPr id="538" name="Google Shape;538;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9"/>
          <p:cNvSpPr txBox="1">
            <a:spLocks noGrp="1"/>
          </p:cNvSpPr>
          <p:nvPr>
            <p:ph type="ctrTitle"/>
          </p:nvPr>
        </p:nvSpPr>
        <p:spPr>
          <a:xfrm>
            <a:off x="457200" y="843600"/>
            <a:ext cx="7963500" cy="345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Technology isn’t the challenge — outdated practices are</a:t>
            </a:r>
            <a:endParaRPr sz="5100" dirty="0"/>
          </a:p>
        </p:txBody>
      </p:sp>
      <p:sp>
        <p:nvSpPr>
          <p:cNvPr id="544" name="Google Shape;544;p69"/>
          <p:cNvSpPr txBox="1">
            <a:spLocks noGrp="1"/>
          </p:cNvSpPr>
          <p:nvPr>
            <p:ph type="subTitle" idx="1"/>
          </p:nvPr>
        </p:nvSpPr>
        <p:spPr>
          <a:xfrm>
            <a:off x="457198" y="384048"/>
            <a:ext cx="5017500" cy="66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Spicy.</a:t>
            </a:r>
            <a:endParaRPr/>
          </a:p>
        </p:txBody>
      </p:sp>
      <p:sp>
        <p:nvSpPr>
          <p:cNvPr id="545" name="Google Shape;545;p69"/>
          <p:cNvSpPr txBox="1"/>
          <p:nvPr/>
        </p:nvSpPr>
        <p:spPr>
          <a:xfrm>
            <a:off x="2068286" y="4624433"/>
            <a:ext cx="6712575" cy="448819"/>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sz="1100" b="0" i="0" u="none" strike="noStrike" dirty="0">
                <a:solidFill>
                  <a:srgbClr val="000000"/>
                </a:solidFill>
                <a:effectLst/>
                <a:latin typeface="Arial" panose="020B0604020202020204" pitchFamily="34" charset="0"/>
              </a:rPr>
              <a:t>Review of </a:t>
            </a:r>
            <a:r>
              <a:rPr lang="en-US" sz="1100" b="0" i="1" u="none" strike="noStrike" dirty="0">
                <a:solidFill>
                  <a:srgbClr val="000000"/>
                </a:solidFill>
                <a:effectLst/>
                <a:latin typeface="Arial" panose="020B0604020202020204" pitchFamily="34" charset="0"/>
              </a:rPr>
              <a:t>Federal Field Guide</a:t>
            </a:r>
            <a:r>
              <a:rPr lang="en-US" sz="1100" b="0" i="0" u="none" strike="noStrike" dirty="0">
                <a:solidFill>
                  <a:srgbClr val="000000"/>
                </a:solidFill>
                <a:effectLst/>
                <a:latin typeface="Arial" panose="020B0604020202020204" pitchFamily="34" charset="0"/>
              </a:rPr>
              <a:t>. 2020. De-Risking Government Technology.18F. September 2020. </a:t>
            </a:r>
            <a:r>
              <a:rPr lang="en-US" sz="1100" b="0" i="0" u="sng" strike="noStrike" dirty="0">
                <a:solidFill>
                  <a:srgbClr val="1155CC"/>
                </a:solidFill>
                <a:effectLst/>
                <a:latin typeface="Arial" panose="020B0604020202020204" pitchFamily="34" charset="0"/>
                <a:hlinkClick r:id="rId3"/>
              </a:rPr>
              <a:t>https://derisking-guide.18f.gov/federal-field-guide/</a:t>
            </a:r>
            <a:r>
              <a:rPr lang="en-US" sz="1100" b="0" i="0" u="none" strike="noStrike" dirty="0">
                <a:solidFill>
                  <a:srgbClr val="000000"/>
                </a:solidFill>
                <a:effectLst/>
                <a:latin typeface="Arial" panose="020B0604020202020204" pitchFamily="34" charset="0"/>
              </a:rPr>
              <a:t>.</a:t>
            </a:r>
            <a:endParaRPr sz="1100" dirty="0">
              <a:solidFill>
                <a:srgbClr val="1C304A"/>
              </a:solidFill>
              <a:latin typeface="Helvetica Neue"/>
              <a:ea typeface="Helvetica Neue"/>
              <a:cs typeface="Helvetica Neue"/>
              <a:sym typeface="Helvetica Neue"/>
            </a:endParaRPr>
          </a:p>
        </p:txBody>
      </p:sp>
      <p:sp>
        <p:nvSpPr>
          <p:cNvPr id="546" name="Google Shape;546;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2" name="Google Shape;552;p70"/>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This is “the work.”</a:t>
            </a:r>
          </a:p>
        </p:txBody>
      </p:sp>
      <p:sp>
        <p:nvSpPr>
          <p:cNvPr id="551" name="Google Shape;551;p70"/>
          <p:cNvSpPr txBox="1">
            <a:spLocks/>
          </p:cNvSpPr>
          <p:nvPr/>
        </p:nvSpPr>
        <p:spPr>
          <a:xfrm>
            <a:off x="457200" y="843600"/>
            <a:ext cx="79635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3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“A significant part of our work is to actively </a:t>
            </a:r>
            <a:r>
              <a:rPr kumimoji="0" lang="en-US" sz="3600" b="1" i="0" u="none" strike="noStrike" kern="0" cap="none" spc="0" normalizeH="0" baseline="0" noProof="0" dirty="0">
                <a:ln>
                  <a:noFill/>
                </a:ln>
                <a:solidFill>
                  <a:srgbClr val="1C304A"/>
                </a:solidFill>
                <a:effectLst/>
                <a:highlight>
                  <a:srgbClr val="DEF9FF"/>
                </a:highlight>
                <a:uLnTx/>
                <a:uFillTx/>
                <a:latin typeface="Helvetica Neue"/>
                <a:ea typeface="Helvetica Neue"/>
                <a:cs typeface="Helvetica Neue"/>
                <a:sym typeface="Helvetica Neue"/>
              </a:rPr>
              <a:t>seek partners and allies</a:t>
            </a:r>
            <a:r>
              <a:rPr kumimoji="0" lang="en-US" sz="3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 and invest in being strong partners and allies themselves.”</a:t>
            </a:r>
            <a:endParaRPr kumimoji="0" lang="en-US" sz="36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sp>
        <p:nvSpPr>
          <p:cNvPr id="553" name="Google Shape;553;p70"/>
          <p:cNvSpPr txBox="1"/>
          <p:nvPr/>
        </p:nvSpPr>
        <p:spPr>
          <a:xfrm>
            <a:off x="2307771" y="4627512"/>
            <a:ext cx="6487604" cy="463904"/>
          </a:xfrm>
          <a:prstGeom prst="rect">
            <a:avLst/>
          </a:prstGeom>
          <a:noFill/>
          <a:ln>
            <a:noFill/>
          </a:ln>
        </p:spPr>
        <p:txBody>
          <a:bodyPr spcFirstLastPara="1" wrap="square" lIns="0" tIns="0" rIns="0" bIns="0" anchor="t" anchorCtr="0">
            <a:noAutofit/>
          </a:bodyPr>
          <a:lstStyle/>
          <a:p>
            <a:pPr algn="r" rtl="0">
              <a:spcBef>
                <a:spcPts val="0"/>
              </a:spcBef>
              <a:spcAft>
                <a:spcPts val="0"/>
              </a:spcAft>
            </a:pPr>
            <a:r>
              <a:rPr lang="en-US" sz="1100" b="0" i="0" u="none" strike="noStrike" dirty="0">
                <a:solidFill>
                  <a:srgbClr val="000000"/>
                </a:solidFill>
                <a:effectLst/>
                <a:latin typeface="Arial" panose="020B0604020202020204" pitchFamily="34" charset="0"/>
              </a:rPr>
              <a:t>Source: Harrell, </a:t>
            </a:r>
            <a:r>
              <a:rPr lang="en-US" sz="1100" b="0" i="0" u="none" strike="noStrike" dirty="0" err="1">
                <a:solidFill>
                  <a:srgbClr val="000000"/>
                </a:solidFill>
                <a:effectLst/>
                <a:latin typeface="Arial" panose="020B0604020202020204" pitchFamily="34" charset="0"/>
              </a:rPr>
              <a:t>Cyd</a:t>
            </a:r>
            <a:r>
              <a:rPr lang="en-US" sz="1100" b="0" i="0" u="none" strike="noStrike" dirty="0">
                <a:solidFill>
                  <a:srgbClr val="000000"/>
                </a:solidFill>
                <a:effectLst/>
                <a:latin typeface="Arial" panose="020B0604020202020204" pitchFamily="34" charset="0"/>
              </a:rPr>
              <a:t>. 2020. </a:t>
            </a:r>
            <a:r>
              <a:rPr lang="en-US" sz="1100" b="0" i="1" u="none" strike="noStrike" dirty="0">
                <a:solidFill>
                  <a:srgbClr val="000000"/>
                </a:solidFill>
                <a:effectLst/>
                <a:latin typeface="Arial" panose="020B0604020202020204" pitchFamily="34" charset="0"/>
              </a:rPr>
              <a:t>A Civic Technologist’s Practice Guide</a:t>
            </a:r>
            <a:r>
              <a:rPr lang="en-US" sz="1100" b="0" i="0" u="none" strike="noStrike" dirty="0">
                <a:solidFill>
                  <a:srgbClr val="000000"/>
                </a:solidFill>
                <a:effectLst/>
                <a:latin typeface="Arial" panose="020B0604020202020204" pitchFamily="34" charset="0"/>
              </a:rPr>
              <a:t>. San Francisco, California: </a:t>
            </a:r>
          </a:p>
          <a:p>
            <a:pPr algn="r" rtl="0">
              <a:spcBef>
                <a:spcPts val="0"/>
              </a:spcBef>
              <a:spcAft>
                <a:spcPts val="0"/>
              </a:spcAft>
            </a:pPr>
            <a:r>
              <a:rPr lang="en-US" sz="1100" b="0" i="0" u="none" strike="noStrike" dirty="0">
                <a:solidFill>
                  <a:srgbClr val="000000"/>
                </a:solidFill>
                <a:effectLst/>
                <a:latin typeface="Arial" panose="020B0604020202020204" pitchFamily="34" charset="0"/>
              </a:rPr>
              <a:t>Five Seven Five Books.</a:t>
            </a:r>
            <a:endParaRPr lang="en-US" sz="1100" b="0" dirty="0">
              <a:effectLst/>
            </a:endParaRPr>
          </a:p>
          <a:p>
            <a:br>
              <a:rPr lang="en-US" sz="1100" dirty="0"/>
            </a:br>
            <a:endParaRPr sz="1100" dirty="0">
              <a:solidFill>
                <a:srgbClr val="1C304A"/>
              </a:solidFill>
              <a:latin typeface="Helvetica Neue"/>
              <a:ea typeface="Helvetica Neue"/>
              <a:cs typeface="Helvetica Neue"/>
              <a:sym typeface="Helvetica Neue"/>
            </a:endParaRPr>
          </a:p>
        </p:txBody>
      </p:sp>
      <p:sp>
        <p:nvSpPr>
          <p:cNvPr id="554" name="Google Shape;554;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1" name="Google Shape;561;p71"/>
          <p:cNvSpPr txBox="1">
            <a:spLocks noGrp="1"/>
          </p:cNvSpPr>
          <p:nvPr>
            <p:ph type="title" idx="4294967295"/>
          </p:nvPr>
        </p:nvSpPr>
        <p:spPr>
          <a:xfrm>
            <a:off x="457198" y="384048"/>
            <a:ext cx="5017500" cy="6675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Hypothesis</a:t>
            </a:r>
          </a:p>
        </p:txBody>
      </p:sp>
      <p:sp>
        <p:nvSpPr>
          <p:cNvPr id="559" name="Google Shape;559;p71"/>
          <p:cNvSpPr txBox="1">
            <a:spLocks/>
          </p:cNvSpPr>
          <p:nvPr/>
        </p:nvSpPr>
        <p:spPr>
          <a:xfrm>
            <a:off x="457200" y="1126950"/>
            <a:ext cx="8020200" cy="28896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2600"/>
              <a:buFont typeface="Helvetica Neue"/>
              <a:buNone/>
              <a:tabLst/>
              <a:defRPr/>
            </a:pPr>
            <a:r>
              <a:rPr kumimoji="0" lang="en-US" sz="51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Senior leaders are </a:t>
            </a:r>
            <a:br>
              <a:rPr kumimoji="0" lang="en-US" sz="51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br>
            <a:r>
              <a:rPr kumimoji="0" lang="en-US" sz="51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the allies we need in modern software design</a:t>
            </a:r>
          </a:p>
        </p:txBody>
      </p:sp>
      <p:sp>
        <p:nvSpPr>
          <p:cNvPr id="560" name="Google Shape;560;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7" name="Google Shape;567;p72"/>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Objective</a:t>
            </a:r>
          </a:p>
        </p:txBody>
      </p:sp>
      <p:sp>
        <p:nvSpPr>
          <p:cNvPr id="566" name="Google Shape;566;p72"/>
          <p:cNvSpPr txBox="1">
            <a:spLocks/>
          </p:cNvSpPr>
          <p:nvPr/>
        </p:nvSpPr>
        <p:spPr>
          <a:xfrm>
            <a:off x="457200" y="843600"/>
            <a:ext cx="72039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51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How might we be better allies with our senior leaders?</a:t>
            </a:r>
          </a:p>
        </p:txBody>
      </p:sp>
      <p:sp>
        <p:nvSpPr>
          <p:cNvPr id="568" name="Google Shape;568;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72"/>
        <p:cNvGrpSpPr/>
        <p:nvPr/>
      </p:nvGrpSpPr>
      <p:grpSpPr>
        <a:xfrm>
          <a:off x="0" y="0"/>
          <a:ext cx="0" cy="0"/>
          <a:chOff x="0" y="0"/>
          <a:chExt cx="0" cy="0"/>
        </a:xfrm>
      </p:grpSpPr>
      <p:sp>
        <p:nvSpPr>
          <p:cNvPr id="573" name="Google Shape;573;p73"/>
          <p:cNvSpPr txBox="1">
            <a:spLocks noGrp="1"/>
          </p:cNvSpPr>
          <p:nvPr>
            <p:ph type="ctrTitle"/>
          </p:nvPr>
        </p:nvSpPr>
        <p:spPr>
          <a:xfrm>
            <a:off x="533400" y="822950"/>
            <a:ext cx="8094300" cy="3456300"/>
          </a:xfrm>
          <a:prstGeom prst="rect">
            <a:avLst/>
          </a:prstGeom>
        </p:spPr>
        <p:txBody>
          <a:bodyPr spcFirstLastPara="1" wrap="square" lIns="0" tIns="0" rIns="0" bIns="0" anchor="ctr" anchorCtr="0">
            <a:noAutofit/>
          </a:bodyPr>
          <a:lstStyle/>
          <a:p>
            <a:pPr marL="457200" lvl="0" indent="-450850" algn="l" rtl="0">
              <a:spcBef>
                <a:spcPts val="1000"/>
              </a:spcBef>
              <a:spcAft>
                <a:spcPts val="0"/>
              </a:spcAft>
              <a:buClr>
                <a:srgbClr val="046B99"/>
              </a:buClr>
              <a:buSzPts val="3500"/>
              <a:buAutoNum type="arabicPeriod"/>
            </a:pPr>
            <a:r>
              <a:rPr lang="en" sz="3500" dirty="0">
                <a:solidFill>
                  <a:srgbClr val="046B99"/>
                </a:solidFill>
              </a:rPr>
              <a:t>Who: </a:t>
            </a:r>
            <a:r>
              <a:rPr lang="en" sz="3500" dirty="0"/>
              <a:t>Recruit a cross-functional champions group</a:t>
            </a:r>
            <a:endParaRPr sz="3500" dirty="0"/>
          </a:p>
          <a:p>
            <a:pPr marL="457200" lvl="0" indent="-450850" algn="l" rtl="0">
              <a:spcBef>
                <a:spcPts val="2500"/>
              </a:spcBef>
              <a:spcAft>
                <a:spcPts val="0"/>
              </a:spcAft>
              <a:buClr>
                <a:srgbClr val="046B99"/>
              </a:buClr>
              <a:buSzPts val="3500"/>
              <a:buAutoNum type="arabicPeriod"/>
            </a:pPr>
            <a:r>
              <a:rPr lang="en" sz="3500" dirty="0">
                <a:solidFill>
                  <a:srgbClr val="046B99"/>
                </a:solidFill>
              </a:rPr>
              <a:t>How: </a:t>
            </a:r>
            <a:r>
              <a:rPr lang="en" sz="3500" dirty="0"/>
              <a:t>Ask for more direct involvement</a:t>
            </a:r>
            <a:endParaRPr sz="3500" dirty="0"/>
          </a:p>
          <a:p>
            <a:pPr marL="457200" lvl="0" indent="-450850" algn="l" rtl="0">
              <a:spcBef>
                <a:spcPts val="2500"/>
              </a:spcBef>
              <a:spcAft>
                <a:spcPts val="2500"/>
              </a:spcAft>
              <a:buClr>
                <a:srgbClr val="046B99"/>
              </a:buClr>
              <a:buSzPts val="3500"/>
              <a:buAutoNum type="arabicPeriod"/>
            </a:pPr>
            <a:r>
              <a:rPr lang="en" sz="3500" dirty="0">
                <a:solidFill>
                  <a:srgbClr val="046B99"/>
                </a:solidFill>
              </a:rPr>
              <a:t>What:</a:t>
            </a:r>
            <a:r>
              <a:rPr lang="en" sz="3500" dirty="0"/>
              <a:t> Give leaders stories to share</a:t>
            </a:r>
            <a:endParaRPr sz="3500" dirty="0"/>
          </a:p>
        </p:txBody>
      </p:sp>
      <p:sp>
        <p:nvSpPr>
          <p:cNvPr id="574" name="Google Shape;574;p7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4"/>
          <p:cNvSpPr txBox="1">
            <a:spLocks noGrp="1"/>
          </p:cNvSpPr>
          <p:nvPr>
            <p:ph type="ctrTitle"/>
          </p:nvPr>
        </p:nvSpPr>
        <p:spPr>
          <a:xfrm>
            <a:off x="758675" y="1124700"/>
            <a:ext cx="7928100" cy="2889600"/>
          </a:xfrm>
          <a:prstGeom prst="rect">
            <a:avLst/>
          </a:prstGeom>
        </p:spPr>
        <p:txBody>
          <a:bodyPr spcFirstLastPara="1" wrap="square" lIns="0" tIns="0" rIns="0" bIns="0" anchor="ctr" anchorCtr="0">
            <a:noAutofit/>
          </a:bodyPr>
          <a:lstStyle/>
          <a:p>
            <a:pPr marL="457200" lvl="0" indent="-558800" algn="l" rtl="0">
              <a:spcBef>
                <a:spcPts val="0"/>
              </a:spcBef>
              <a:spcAft>
                <a:spcPts val="0"/>
              </a:spcAft>
              <a:buSzPts val="5200"/>
              <a:buAutoNum type="arabicPeriod"/>
            </a:pPr>
            <a:r>
              <a:rPr lang="en" sz="5200" dirty="0"/>
              <a:t>Who: </a:t>
            </a:r>
            <a:r>
              <a:rPr lang="en" sz="5200" dirty="0">
                <a:solidFill>
                  <a:schemeClr val="lt1"/>
                </a:solidFill>
              </a:rPr>
              <a:t>Recruit a cross-functional champions group</a:t>
            </a:r>
            <a:endParaRPr sz="5200" dirty="0">
              <a:solidFill>
                <a:schemeClr val="lt1"/>
              </a:solidFill>
            </a:endParaRPr>
          </a:p>
        </p:txBody>
      </p:sp>
      <p:sp>
        <p:nvSpPr>
          <p:cNvPr id="580" name="Google Shape;580;p7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9</a:t>
            </a:fld>
            <a:endParaRPr dirty="0">
              <a:solidFill>
                <a:schemeClr val="bg1"/>
              </a:solidFill>
            </a:endParaRPr>
          </a:p>
        </p:txBody>
      </p:sp>
    </p:spTree>
  </p:cSld>
  <p:clrMapOvr>
    <a:masterClrMapping/>
  </p:clrMapOvr>
</p:sld>
</file>

<file path=ppt/theme/theme1.xml><?xml version="1.0" encoding="utf-8"?>
<a:theme xmlns:a="http://schemas.openxmlformats.org/drawingml/2006/main" name="18F Slide Styles 1">
  <a:themeElements>
    <a:clrScheme name="Simple Light">
      <a:dk1>
        <a:srgbClr val="000000"/>
      </a:dk1>
      <a:lt1>
        <a:srgbClr val="FFFFFF"/>
      </a:lt1>
      <a:dk2>
        <a:srgbClr val="1C304A"/>
      </a:dk2>
      <a:lt2>
        <a:srgbClr val="EEEEEE"/>
      </a:lt2>
      <a:accent1>
        <a:srgbClr val="046B99"/>
      </a:accent1>
      <a:accent2>
        <a:srgbClr val="00CFFF"/>
      </a:accent2>
      <a:accent3>
        <a:srgbClr val="B3EFFF"/>
      </a:accent3>
      <a:accent4>
        <a:srgbClr val="71767A"/>
      </a:accent4>
      <a:accent5>
        <a:srgbClr val="DFE1E2"/>
      </a:accent5>
      <a:accent6>
        <a:srgbClr val="F0F0F0"/>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8F Slide Styles 1">
  <a:themeElements>
    <a:clrScheme name="Simple Light">
      <a:dk1>
        <a:srgbClr val="000000"/>
      </a:dk1>
      <a:lt1>
        <a:srgbClr val="FFFFFF"/>
      </a:lt1>
      <a:dk2>
        <a:srgbClr val="1C304A"/>
      </a:dk2>
      <a:lt2>
        <a:srgbClr val="EEEEEE"/>
      </a:lt2>
      <a:accent1>
        <a:srgbClr val="046B99"/>
      </a:accent1>
      <a:accent2>
        <a:srgbClr val="00CFFF"/>
      </a:accent2>
      <a:accent3>
        <a:srgbClr val="B3EFFF"/>
      </a:accent3>
      <a:accent4>
        <a:srgbClr val="71767A"/>
      </a:accent4>
      <a:accent5>
        <a:srgbClr val="DFE1E2"/>
      </a:accent5>
      <a:accent6>
        <a:srgbClr val="F0F0F0"/>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8838</TotalTime>
  <Words>1209</Words>
  <Application>Microsoft Macintosh PowerPoint</Application>
  <PresentationFormat>On-screen Show (16:9)</PresentationFormat>
  <Paragraphs>137</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Helvetica Neue</vt:lpstr>
      <vt:lpstr>Source Sans Pro</vt:lpstr>
      <vt:lpstr>18F Slide Styles 1</vt:lpstr>
      <vt:lpstr>18F Slide Styles 1</vt:lpstr>
      <vt:lpstr>Reframing the role of senior leaders in modern software design</vt:lpstr>
      <vt:lpstr>Introductions</vt:lpstr>
      <vt:lpstr> Only 13% of large government IT projects* succeed   * Software projects with labor costs valued at $6 million or greater, in Europe and the United States, that were completed satisfactorily, on time, and within budget.</vt:lpstr>
      <vt:lpstr>Technology isn’t the challenge — outdated practices are</vt:lpstr>
      <vt:lpstr>This is “the work.”</vt:lpstr>
      <vt:lpstr>Hypothesis</vt:lpstr>
      <vt:lpstr>Objective</vt:lpstr>
      <vt:lpstr>Who: Recruit a cross-functional champions group How: Ask for more direct involvement What: Give leaders stories to share</vt:lpstr>
      <vt:lpstr>Who: Recruit a cross-functional champions group</vt:lpstr>
      <vt:lpstr>Recruit a cross-functional champions group</vt:lpstr>
      <vt:lpstr>Recruit a cross-functional champions group</vt:lpstr>
      <vt:lpstr>Recruit a cross-functional champions group</vt:lpstr>
      <vt:lpstr>How: Ask for more direct communication and collaboration</vt:lpstr>
      <vt:lpstr>Ask for more direct communication and collaboration</vt:lpstr>
      <vt:lpstr>Ask for more direct communication and collaboration</vt:lpstr>
      <vt:lpstr>Ask for more direct communication and collaboration</vt:lpstr>
      <vt:lpstr>The responsibilities of a product team</vt:lpstr>
      <vt:lpstr>How a product team works with their champions.</vt:lpstr>
      <vt:lpstr>How a product team works with subject matter experts</vt:lpstr>
      <vt:lpstr>Ask for more direct communication and collaboration</vt:lpstr>
      <vt:lpstr>What: Give leaders stories to share</vt:lpstr>
      <vt:lpstr>Give leaders stories to share</vt:lpstr>
      <vt:lpstr>Give leaders stories to share</vt:lpstr>
      <vt:lpstr>Give leaders stories to share</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Reframing the role of senior leaders in modern software design</dc:title>
  <cp:lastModifiedBy>Microsoft Office User</cp:lastModifiedBy>
  <cp:revision>8</cp:revision>
  <dcterms:modified xsi:type="dcterms:W3CDTF">2022-06-03T13:51:08Z</dcterms:modified>
</cp:coreProperties>
</file>