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theme/theme5.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687" r:id="rId2"/>
    <p:sldMasterId id="2147483688" r:id="rId3"/>
    <p:sldMasterId id="2147483689" r:id="rId4"/>
  </p:sldMasterIdLst>
  <p:notesMasterIdLst>
    <p:notesMasterId r:id="rId2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6858000" type="screen4x3"/>
  <p:notesSz cx="6858000" cy="9144000"/>
  <p:custDataLst>
    <p:tags r:id="rId30"/>
  </p:custDataLst>
  <p:defaultTextStyle>
    <a:defPPr>
      <a:defRPr lang="en-US"/>
    </a:defPPr>
    <a:lvl1pPr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n Gordon" initials="EG" lastIdx="13" clrIdx="0">
    <p:extLst>
      <p:ext uri="{19B8F6BF-5375-455C-9EA6-DF929625EA0E}">
        <p15:presenceInfo xmlns:p15="http://schemas.microsoft.com/office/powerpoint/2012/main" userId="S-1-5-21-4095628063-3556742122-3606576086-108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86320" autoAdjust="0"/>
  </p:normalViewPr>
  <p:slideViewPr>
    <p:cSldViewPr snapToGrid="0">
      <p:cViewPr varScale="1">
        <p:scale>
          <a:sx n="69" d="100"/>
          <a:sy n="69" d="100"/>
        </p:scale>
        <p:origin x="192" y="320"/>
      </p:cViewPr>
      <p:guideLst/>
    </p:cSldViewPr>
  </p:slideViewPr>
  <p:outlineViewPr>
    <p:cViewPr>
      <p:scale>
        <a:sx n="33" d="100"/>
        <a:sy n="33" d="100"/>
      </p:scale>
      <p:origin x="0" y="0"/>
    </p:cViewPr>
  </p:outlineViewPr>
  <p:notesTextViewPr>
    <p:cViewPr>
      <p:scale>
        <a:sx n="121" d="100"/>
        <a:sy n="121"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800000001E-2"/>
          <c:y val="6.5585876000000001E-2"/>
          <c:w val="0.72019110890000004"/>
          <c:h val="0.825346456699999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ED3-42C5-9334-490688B1EC0B}"/>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ED3-42C5-9334-490688B1EC0B}"/>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ED3-42C5-9334-490688B1EC0B}"/>
            </c:ext>
          </c:extLst>
        </c:ser>
        <c:dLbls>
          <c:showLegendKey val="0"/>
          <c:showVal val="0"/>
          <c:showCatName val="0"/>
          <c:showSerName val="0"/>
          <c:showPercent val="0"/>
          <c:showBubbleSize val="0"/>
        </c:dLbls>
        <c:gapWidth val="150"/>
        <c:axId val="319064152"/>
        <c:axId val="319064544"/>
      </c:barChart>
      <c:catAx>
        <c:axId val="319064152"/>
        <c:scaling>
          <c:orientation val="minMax"/>
        </c:scaling>
        <c:delete val="0"/>
        <c:axPos val="b"/>
        <c:numFmt formatCode="General" sourceLinked="0"/>
        <c:majorTickMark val="out"/>
        <c:minorTickMark val="none"/>
        <c:tickLblPos val="nextTo"/>
        <c:crossAx val="319064544"/>
        <c:crosses val="autoZero"/>
        <c:auto val="1"/>
        <c:lblAlgn val="ctr"/>
        <c:lblOffset val="100"/>
        <c:noMultiLvlLbl val="0"/>
      </c:catAx>
      <c:valAx>
        <c:axId val="319064544"/>
        <c:scaling>
          <c:orientation val="minMax"/>
        </c:scaling>
        <c:delete val="0"/>
        <c:axPos val="l"/>
        <c:majorGridlines/>
        <c:numFmt formatCode="General" sourceLinked="1"/>
        <c:majorTickMark val="out"/>
        <c:minorTickMark val="none"/>
        <c:tickLblPos val="nextTo"/>
        <c:crossAx val="319064152"/>
        <c:crosses val="autoZero"/>
        <c:crossBetween val="between"/>
      </c:valAx>
    </c:plotArea>
    <c:legend>
      <c:legendPos val="r"/>
      <c:overlay val="0"/>
    </c:legend>
    <c:plotVisOnly val="1"/>
    <c:dispBlanksAs val="gap"/>
    <c:showDLblsOverMax val="0"/>
  </c:chart>
  <c:txPr>
    <a:bodyPr numCol="1"/>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numCol="1"/>
        <a:lstStyle/>
        <a:p>
          <a:endParaRPr lang="en-US" dirty="0"/>
        </a:p>
      </dgm:t>
    </dgm:pt>
    <dgm:pt modelId="{218B9BB6-ED6A-4AE6-AE96-F46EB8019E39}" type="parTrans" cxnId="{6CD0867F-E7D9-4D6E-8421-3F112030556B}">
      <dgm:prSet/>
      <dgm:spPr/>
      <dgm:t>
        <a:bodyPr numCol="1"/>
        <a:lstStyle/>
        <a:p>
          <a:endParaRPr lang="en-US"/>
        </a:p>
      </dgm:t>
    </dgm:pt>
    <dgm:pt modelId="{743629A4-0FAF-4D8C-AD37-606688062970}" type="sibTrans" cxnId="{6CD0867F-E7D9-4D6E-8421-3F112030556B}">
      <dgm:prSet/>
      <dgm:spPr/>
      <dgm:t>
        <a:bodyPr numCol="1"/>
        <a:lstStyle/>
        <a:p>
          <a:endParaRPr lang="en-US"/>
        </a:p>
      </dgm:t>
    </dgm:pt>
    <dgm:pt modelId="{4100DFDA-6187-4CAB-98EC-F1FCD515AD00}">
      <dgm:prSet phldrT="[Text]" phldr="1"/>
      <dgm:spPr/>
      <dgm:t>
        <a:bodyPr numCol="1"/>
        <a:lstStyle/>
        <a:p>
          <a:endParaRPr lang="en-US" dirty="0"/>
        </a:p>
      </dgm:t>
    </dgm:pt>
    <dgm:pt modelId="{00982176-5CFD-4A9D-B838-1841B248C78E}" type="parTrans" cxnId="{856E57D4-B6CE-4FCF-89EE-DC7E2426A457}">
      <dgm:prSet/>
      <dgm:spPr/>
      <dgm:t>
        <a:bodyPr numCol="1"/>
        <a:lstStyle/>
        <a:p>
          <a:endParaRPr lang="en-US"/>
        </a:p>
      </dgm:t>
    </dgm:pt>
    <dgm:pt modelId="{B1681C19-379C-4EE6-BB21-3F0D567FA05A}" type="sibTrans" cxnId="{856E57D4-B6CE-4FCF-89EE-DC7E2426A457}">
      <dgm:prSet/>
      <dgm:spPr/>
      <dgm:t>
        <a:bodyPr numCol="1"/>
        <a:lstStyle/>
        <a:p>
          <a:endParaRPr lang="en-US"/>
        </a:p>
      </dgm:t>
    </dgm:pt>
    <dgm:pt modelId="{29BCA6C7-AB94-4DDC-9002-88ECCECDD470}">
      <dgm:prSet phldrT="[Text]" phldr="1"/>
      <dgm:spPr/>
      <dgm:t>
        <a:bodyPr numCol="1"/>
        <a:lstStyle/>
        <a:p>
          <a:endParaRPr lang="en-US" dirty="0"/>
        </a:p>
      </dgm:t>
    </dgm:pt>
    <dgm:pt modelId="{708B6C34-6D74-4F56-A826-5CCC00AB734A}" type="parTrans" cxnId="{C2FB1B0A-9CF0-4C48-835C-E396B13158A6}">
      <dgm:prSet/>
      <dgm:spPr/>
      <dgm:t>
        <a:bodyPr numCol="1"/>
        <a:lstStyle/>
        <a:p>
          <a:endParaRPr lang="en-US"/>
        </a:p>
      </dgm:t>
    </dgm:pt>
    <dgm:pt modelId="{95208092-1108-42CA-8183-CAE2CBA67A17}" type="sibTrans" cxnId="{C2FB1B0A-9CF0-4C48-835C-E396B13158A6}">
      <dgm:prSet/>
      <dgm:spPr/>
      <dgm:t>
        <a:bodyPr numCol="1"/>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1727" y="0"/>
          <a:ext cx="2688282" cy="4297363"/>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496" tIns="412496" rIns="412496" bIns="412496" numCol="1" spcCol="1270" anchor="ctr" anchorCtr="0">
          <a:noAutofit/>
        </a:bodyPr>
        <a:lstStyle/>
        <a:p>
          <a:pPr marL="0" lvl="0" indent="0" algn="ctr" defTabSz="2578100">
            <a:lnSpc>
              <a:spcPct val="90000"/>
            </a:lnSpc>
            <a:spcBef>
              <a:spcPct val="0"/>
            </a:spcBef>
            <a:spcAft>
              <a:spcPct val="35000"/>
            </a:spcAft>
            <a:buNone/>
          </a:pPr>
          <a:endParaRPr lang="en-US" sz="5800" kern="1200" dirty="0"/>
        </a:p>
      </dsp:txBody>
      <dsp:txXfrm>
        <a:off x="1727" y="1718945"/>
        <a:ext cx="2688282" cy="1718945"/>
      </dsp:txXfrm>
    </dsp:sp>
    <dsp:sp modelId="{878BC7C1-2F4C-46EE-9F04-B02E8B8A9171}">
      <dsp:nvSpPr>
        <dsp:cNvPr id="0" name=""/>
        <dsp:cNvSpPr/>
      </dsp:nvSpPr>
      <dsp:spPr>
        <a:xfrm>
          <a:off x="630358" y="257841"/>
          <a:ext cx="1431021" cy="1431021"/>
        </a:xfrm>
        <a:prstGeom prst="ellipse">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2770658" y="0"/>
          <a:ext cx="2688282" cy="4297363"/>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496" tIns="412496" rIns="412496" bIns="412496" numCol="1" spcCol="1270" anchor="ctr" anchorCtr="0">
          <a:noAutofit/>
        </a:bodyPr>
        <a:lstStyle/>
        <a:p>
          <a:pPr marL="0" lvl="0" indent="0" algn="ctr" defTabSz="2578100">
            <a:lnSpc>
              <a:spcPct val="90000"/>
            </a:lnSpc>
            <a:spcBef>
              <a:spcPct val="0"/>
            </a:spcBef>
            <a:spcAft>
              <a:spcPct val="35000"/>
            </a:spcAft>
            <a:buNone/>
          </a:pPr>
          <a:endParaRPr lang="en-US" sz="5800" kern="1200" dirty="0"/>
        </a:p>
      </dsp:txBody>
      <dsp:txXfrm>
        <a:off x="2770658" y="1718945"/>
        <a:ext cx="2688282" cy="1718945"/>
      </dsp:txXfrm>
    </dsp:sp>
    <dsp:sp modelId="{CBF537D4-A545-4B6C-939F-63E432C9F5A6}">
      <dsp:nvSpPr>
        <dsp:cNvPr id="0" name=""/>
        <dsp:cNvSpPr/>
      </dsp:nvSpPr>
      <dsp:spPr>
        <a:xfrm>
          <a:off x="3399289" y="257841"/>
          <a:ext cx="1431021" cy="1431021"/>
        </a:xfrm>
        <a:prstGeom prst="ellipse">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5539589" y="0"/>
          <a:ext cx="2688282" cy="4297363"/>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496" tIns="412496" rIns="412496" bIns="412496" numCol="1" spcCol="1270" anchor="ctr" anchorCtr="0">
          <a:noAutofit/>
        </a:bodyPr>
        <a:lstStyle/>
        <a:p>
          <a:pPr marL="0" lvl="0" indent="0" algn="ctr" defTabSz="2578100">
            <a:lnSpc>
              <a:spcPct val="90000"/>
            </a:lnSpc>
            <a:spcBef>
              <a:spcPct val="0"/>
            </a:spcBef>
            <a:spcAft>
              <a:spcPct val="35000"/>
            </a:spcAft>
            <a:buNone/>
          </a:pPr>
          <a:endParaRPr lang="en-US" sz="5800" kern="1200" dirty="0"/>
        </a:p>
      </dsp:txBody>
      <dsp:txXfrm>
        <a:off x="5539589" y="1718945"/>
        <a:ext cx="2688282" cy="1718945"/>
      </dsp:txXfrm>
    </dsp:sp>
    <dsp:sp modelId="{50205122-CAA7-4B2D-9630-970F04BD2C9B}">
      <dsp:nvSpPr>
        <dsp:cNvPr id="0" name=""/>
        <dsp:cNvSpPr/>
      </dsp:nvSpPr>
      <dsp:spPr>
        <a:xfrm>
          <a:off x="6168219" y="257841"/>
          <a:ext cx="1431021" cy="1431021"/>
        </a:xfrm>
        <a:prstGeom prst="ellipse">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329183" y="3437890"/>
          <a:ext cx="7571232" cy="644604"/>
        </a:xfrm>
        <a:prstGeom prst="leftRightArrow">
          <a:avLst/>
        </a:prstGeom>
        <a:solidFill>
          <a:schemeClr val="accent1">
            <a:tint val="6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alg type="composite"/>
    <dgm:shape xmlns:r="http://schemas.openxmlformats.org/officeDocument/2006/relationships" r:blip="">
      <dgm:adjLst/>
    </dgm:shape>
    <dgm:layoutNode name="fgShape" styleLbl="fgShp">
      <dgm:alg type="sp"/>
      <dgm:shape xmlns:r="http://schemas.openxmlformats.org/officeDocument/2006/relationships" type="leftRightArrow" r:blip="" zOrderOff="99999">
        <dgm:adjLst/>
      </dgm:shape>
      <dgm:presOf/>
      <dgm:constrLst/>
      <dgm:ruleLst/>
    </dgm:layoutNode>
    <dgm:layoutNode name="linComp">
      <dgm:shape xmlns:r="http://schemas.openxmlformats.org/officeDocument/2006/relationships" r:blip="">
        <dgm:adjLst/>
      </dgm:shape>
      <dgm:choose name="Name1">
        <dgm:if name="Name2" func="var" arg="dir" op="equ" val="norm">
          <dgm:alg type="lin"/>
        </dgm:if>
        <dgm:else name="Name3">
          <dgm:alg type="lin">
            <dgm:param type="linDir" val="fromR"/>
          </dgm:alg>
        </dgm:else>
      </dgm:choos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alg type="tx">
              <dgm:param type="txAnchorVert" val="mid"/>
              <dgm:param type="txAnchorHorzCh" val="ctr"/>
              <dgm:param type="stBulletLvl" val="2"/>
            </dgm:alg>
            <dgm:shape xmlns:r="http://schemas.openxmlformats.org/officeDocument/2006/relationships" type="rect" r:blip="" hideGeom="1">
              <dgm:adjLst/>
            </dgm:shape>
            <dgm:varLst>
              <dgm:bulletEnabled val="1"/>
            </dgm:varLst>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varLst>
      <dgm:dir/>
      <dgm:resizeHandles val="exact"/>
    </dgm:varLst>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numCol="1"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numCol="1" rtlCol="0"/>
          <a:lstStyle>
            <a:lvl1pPr algn="r">
              <a:defRPr sz="1200"/>
            </a:lvl1pPr>
          </a:lstStyle>
          <a:p>
            <a:fld id="{DCD83EEC-758F-4A46-9A92-FDAF7352B22A}" type="datetimeFigureOut">
              <a:rPr lang="en-US" smtClean="0"/>
              <a:t>8/23/22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numCol="1"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numCol="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numCol="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numCol="1" rtlCol="0" anchor="b"/>
          <a:lstStyle>
            <a:lvl1pPr algn="r">
              <a:defRPr sz="1200"/>
            </a:lvl1pPr>
          </a:lstStyle>
          <a:p>
            <a:fld id="{A56796B0-1109-4200-91A8-52D0F9FFC1E2}" type="slidenum">
              <a:rPr lang="en-US" smtClean="0"/>
              <a:t>‹#›</a:t>
            </a:fld>
            <a:endParaRPr lang="en-US" dirty="0"/>
          </a:p>
        </p:txBody>
      </p:sp>
    </p:spTree>
    <p:extLst>
      <p:ext uri="{BB962C8B-B14F-4D97-AF65-F5344CB8AC3E}">
        <p14:creationId xmlns:p14="http://schemas.microsoft.com/office/powerpoint/2010/main" val="4068785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Source: Center’s for Medicare &amp; Medicaid Services (CMS) Office of Communications </a:t>
            </a:r>
          </a:p>
        </p:txBody>
      </p:sp>
      <p:sp>
        <p:nvSpPr>
          <p:cNvPr id="4" name="Slide Number Placeholder 3"/>
          <p:cNvSpPr>
            <a:spLocks noGrp="1"/>
          </p:cNvSpPr>
          <p:nvPr>
            <p:ph type="sldNum" sz="quarter" idx="5"/>
          </p:nvPr>
        </p:nvSpPr>
        <p:spPr/>
        <p:txBody>
          <a:bodyPr numCol="1"/>
          <a:lstStyle/>
          <a:p>
            <a:fld id="{A56796B0-1109-4200-91A8-52D0F9FFC1E2}" type="slidenum">
              <a:rPr lang="en-US" smtClean="0"/>
              <a:t>1</a:t>
            </a:fld>
            <a:endParaRPr lang="en-US" dirty="0"/>
          </a:p>
        </p:txBody>
      </p:sp>
    </p:spTree>
    <p:extLst>
      <p:ext uri="{BB962C8B-B14F-4D97-AF65-F5344CB8AC3E}">
        <p14:creationId xmlns:p14="http://schemas.microsoft.com/office/powerpoint/2010/main" val="2436251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5"/>
          </p:nvPr>
        </p:nvSpPr>
        <p:spPr/>
        <p:txBody>
          <a:bodyPr numCol="1"/>
          <a:lstStyle/>
          <a:p>
            <a:fld id="{A56796B0-1109-4200-91A8-52D0F9FFC1E2}" type="slidenum">
              <a:rPr lang="en-US" smtClean="0"/>
              <a:t>10</a:t>
            </a:fld>
            <a:endParaRPr lang="en-US" dirty="0"/>
          </a:p>
        </p:txBody>
      </p:sp>
    </p:spTree>
    <p:extLst>
      <p:ext uri="{BB962C8B-B14F-4D97-AF65-F5344CB8AC3E}">
        <p14:creationId xmlns:p14="http://schemas.microsoft.com/office/powerpoint/2010/main" val="1391997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D658AA57-0944-4E9C-97ED-533B8D1C43F7}"/>
              </a:ext>
            </a:extLst>
          </p:cNvPr>
          <p:cNvSpPr>
            <a:spLocks noGrp="1" noRot="1" noChangeAspect="1" noChangeArrowheads="1" noTextEdit="1"/>
          </p:cNvSpPr>
          <p:nvPr>
            <p:ph type="sldImg"/>
          </p:nvPr>
        </p:nvSpPr>
        <p:spPr>
          <a:ln/>
        </p:spPr>
      </p:sp>
      <p:sp>
        <p:nvSpPr>
          <p:cNvPr id="49155" name="Notes Placeholder 2">
            <a:extLst>
              <a:ext uri="{FF2B5EF4-FFF2-40B4-BE49-F238E27FC236}">
                <a16:creationId xmlns:a16="http://schemas.microsoft.com/office/drawing/2014/main" id="{77E929FA-5140-4248-B379-C8C1107198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endParaRPr lang="en-US" dirty="0"/>
          </a:p>
        </p:txBody>
      </p:sp>
      <p:sp>
        <p:nvSpPr>
          <p:cNvPr id="49156" name="Slide Number Placeholder 3">
            <a:extLst>
              <a:ext uri="{FF2B5EF4-FFF2-40B4-BE49-F238E27FC236}">
                <a16:creationId xmlns:a16="http://schemas.microsoft.com/office/drawing/2014/main" id="{FF4CFF61-5609-453D-9A26-4671DEA91A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3600">
                <a:solidFill>
                  <a:schemeClr val="tx1"/>
                </a:solidFill>
                <a:latin typeface="Arial" panose="020B0604020202020204" pitchFamily="34" charset="0"/>
                <a:ea typeface="MS PGothic" panose="020B0600070205080204" pitchFamily="34" charset="-128"/>
              </a:defRPr>
            </a:lvl1pPr>
            <a:lvl2pPr marL="771525" indent="-295275">
              <a:defRPr sz="3600">
                <a:solidFill>
                  <a:schemeClr val="tx1"/>
                </a:solidFill>
                <a:latin typeface="Arial" panose="020B0604020202020204" pitchFamily="34" charset="0"/>
                <a:ea typeface="MS PGothic" panose="020B0600070205080204" pitchFamily="34" charset="-128"/>
              </a:defRPr>
            </a:lvl2pPr>
            <a:lvl3pPr marL="1187450" indent="-236538">
              <a:defRPr sz="3600">
                <a:solidFill>
                  <a:schemeClr val="tx1"/>
                </a:solidFill>
                <a:latin typeface="Arial" panose="020B0604020202020204" pitchFamily="34" charset="0"/>
                <a:ea typeface="MS PGothic" panose="020B0600070205080204" pitchFamily="34" charset="-128"/>
              </a:defRPr>
            </a:lvl3pPr>
            <a:lvl4pPr marL="1663700" indent="-236538">
              <a:defRPr sz="3600">
                <a:solidFill>
                  <a:schemeClr val="tx1"/>
                </a:solidFill>
                <a:latin typeface="Arial" panose="020B0604020202020204" pitchFamily="34" charset="0"/>
                <a:ea typeface="MS PGothic" panose="020B0600070205080204" pitchFamily="34" charset="-128"/>
              </a:defRPr>
            </a:lvl4pPr>
            <a:lvl5pPr marL="2138363" indent="-236538">
              <a:defRPr sz="3600">
                <a:solidFill>
                  <a:schemeClr val="tx1"/>
                </a:solidFill>
                <a:latin typeface="Arial" panose="020B0604020202020204" pitchFamily="34" charset="0"/>
                <a:ea typeface="MS PGothic" panose="020B0600070205080204" pitchFamily="34" charset="-128"/>
              </a:defRPr>
            </a:lvl5pPr>
            <a:lvl6pPr marL="2595563"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3052763"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509963"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967163"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66724AFE-DADC-411F-88DB-44C20EC8738C}" type="slidenum">
              <a:rPr lang="en-US" sz="1000" smtClean="0">
                <a:latin typeface="Times New Roman" panose="02020603050405020304" pitchFamily="18" charset="0"/>
              </a:rPr>
              <a:pPr/>
              <a:t>11</a:t>
            </a:fld>
            <a:endParaRPr lang="en-US" sz="1000"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12B52241-C3B2-42C1-8608-A8D2FDAB573B}"/>
              </a:ext>
            </a:extLst>
          </p:cNvPr>
          <p:cNvSpPr>
            <a:spLocks noGrp="1" noRot="1" noChangeAspect="1" noChangeArrowheads="1" noTextEdit="1"/>
          </p:cNvSpPr>
          <p:nvPr>
            <p:ph type="sldImg"/>
          </p:nvPr>
        </p:nvSpPr>
        <p:spPr>
          <a:ln/>
        </p:spPr>
      </p:sp>
      <p:sp>
        <p:nvSpPr>
          <p:cNvPr id="51203" name="Notes Placeholder 2">
            <a:extLst>
              <a:ext uri="{FF2B5EF4-FFF2-40B4-BE49-F238E27FC236}">
                <a16:creationId xmlns:a16="http://schemas.microsoft.com/office/drawing/2014/main" id="{43DDD7FA-4E27-433E-AF27-19DA081545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endParaRPr lang="en-US" dirty="0"/>
          </a:p>
        </p:txBody>
      </p:sp>
      <p:sp>
        <p:nvSpPr>
          <p:cNvPr id="51204" name="Slide Number Placeholder 3">
            <a:extLst>
              <a:ext uri="{FF2B5EF4-FFF2-40B4-BE49-F238E27FC236}">
                <a16:creationId xmlns:a16="http://schemas.microsoft.com/office/drawing/2014/main" id="{318411E3-B507-4C38-8E5D-AC7D8B15CC6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3600">
                <a:solidFill>
                  <a:schemeClr val="tx1"/>
                </a:solidFill>
                <a:latin typeface="Arial" panose="020B0604020202020204" pitchFamily="34" charset="0"/>
                <a:ea typeface="MS PGothic" panose="020B0600070205080204" pitchFamily="34" charset="-128"/>
              </a:defRPr>
            </a:lvl1pPr>
            <a:lvl2pPr marL="771525" indent="-295275">
              <a:defRPr sz="3600">
                <a:solidFill>
                  <a:schemeClr val="tx1"/>
                </a:solidFill>
                <a:latin typeface="Arial" panose="020B0604020202020204" pitchFamily="34" charset="0"/>
                <a:ea typeface="MS PGothic" panose="020B0600070205080204" pitchFamily="34" charset="-128"/>
              </a:defRPr>
            </a:lvl2pPr>
            <a:lvl3pPr marL="1187450" indent="-236538">
              <a:defRPr sz="3600">
                <a:solidFill>
                  <a:schemeClr val="tx1"/>
                </a:solidFill>
                <a:latin typeface="Arial" panose="020B0604020202020204" pitchFamily="34" charset="0"/>
                <a:ea typeface="MS PGothic" panose="020B0600070205080204" pitchFamily="34" charset="-128"/>
              </a:defRPr>
            </a:lvl3pPr>
            <a:lvl4pPr marL="1663700" indent="-236538">
              <a:defRPr sz="3600">
                <a:solidFill>
                  <a:schemeClr val="tx1"/>
                </a:solidFill>
                <a:latin typeface="Arial" panose="020B0604020202020204" pitchFamily="34" charset="0"/>
                <a:ea typeface="MS PGothic" panose="020B0600070205080204" pitchFamily="34" charset="-128"/>
              </a:defRPr>
            </a:lvl4pPr>
            <a:lvl5pPr marL="2138363" indent="-236538">
              <a:defRPr sz="3600">
                <a:solidFill>
                  <a:schemeClr val="tx1"/>
                </a:solidFill>
                <a:latin typeface="Arial" panose="020B0604020202020204" pitchFamily="34" charset="0"/>
                <a:ea typeface="MS PGothic" panose="020B0600070205080204" pitchFamily="34" charset="-128"/>
              </a:defRPr>
            </a:lvl5pPr>
            <a:lvl6pPr marL="2595563"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3052763"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509963"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967163"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A4BC157E-C773-425A-B6F6-D70FC6333506}" type="slidenum">
              <a:rPr lang="en-US" sz="1000" smtClean="0">
                <a:latin typeface="Times New Roman" panose="02020603050405020304" pitchFamily="18" charset="0"/>
              </a:rPr>
              <a:pPr/>
              <a:t>12</a:t>
            </a:fld>
            <a:endParaRPr lang="en-US" sz="1000"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1BF35FB9-C30D-4F80-AA78-3BA3B0361346}"/>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DABF6D57-A06F-4D27-9F68-9F8AC2E6BBF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r>
              <a:rPr lang="en-US" dirty="0"/>
              <a:t>Image source: https://</a:t>
            </a:r>
            <a:r>
              <a:rPr lang="en-US" dirty="0" err="1"/>
              <a:t>www.pngegg.com</a:t>
            </a:r>
            <a:r>
              <a:rPr lang="en-US" dirty="0"/>
              <a:t>/</a:t>
            </a:r>
            <a:r>
              <a:rPr lang="en-US" dirty="0" err="1"/>
              <a:t>en</a:t>
            </a:r>
            <a:r>
              <a:rPr lang="en-US" dirty="0"/>
              <a:t>/</a:t>
            </a:r>
            <a:r>
              <a:rPr lang="en-US" dirty="0" err="1"/>
              <a:t>png-eyidg</a:t>
            </a:r>
            <a:r>
              <a:rPr lang="en-US" dirty="0"/>
              <a:t> </a:t>
            </a:r>
          </a:p>
          <a:p>
            <a:r>
              <a:rPr lang="en-US" dirty="0"/>
              <a:t>https://</a:t>
            </a:r>
            <a:r>
              <a:rPr lang="en-US" dirty="0" err="1"/>
              <a:t>imgbin.com</a:t>
            </a:r>
            <a:r>
              <a:rPr lang="en-US" dirty="0"/>
              <a:t>/free-</a:t>
            </a:r>
            <a:r>
              <a:rPr lang="en-US" dirty="0" err="1"/>
              <a:t>png</a:t>
            </a:r>
            <a:r>
              <a:rPr lang="en-US" dirty="0"/>
              <a:t>/narcissistic-personality-disorder </a:t>
            </a:r>
          </a:p>
        </p:txBody>
      </p:sp>
      <p:sp>
        <p:nvSpPr>
          <p:cNvPr id="27652" name="Slide Number Placeholder 3">
            <a:extLst>
              <a:ext uri="{FF2B5EF4-FFF2-40B4-BE49-F238E27FC236}">
                <a16:creationId xmlns:a16="http://schemas.microsoft.com/office/drawing/2014/main" id="{FAA6DA2F-DD9E-4D75-9218-11035938206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71525" indent="-295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87450" indent="-236538">
              <a:spcBef>
                <a:spcPct val="30000"/>
              </a:spcBef>
              <a:defRPr sz="1200">
                <a:solidFill>
                  <a:schemeClr val="tx1"/>
                </a:solidFill>
                <a:latin typeface="Times New Roman" panose="02020603050405020304" pitchFamily="18" charset="0"/>
                <a:ea typeface="MS PGothic" panose="020B0600070205080204" pitchFamily="34" charset="-128"/>
              </a:defRPr>
            </a:lvl3pPr>
            <a:lvl4pPr marL="1663700" indent="-236538">
              <a:spcBef>
                <a:spcPct val="30000"/>
              </a:spcBef>
              <a:defRPr sz="1200">
                <a:solidFill>
                  <a:schemeClr val="tx1"/>
                </a:solidFill>
                <a:latin typeface="Times New Roman" panose="02020603050405020304" pitchFamily="18" charset="0"/>
                <a:ea typeface="MS PGothic" panose="020B0600070205080204" pitchFamily="34" charset="-128"/>
              </a:defRPr>
            </a:lvl4pPr>
            <a:lvl5pPr marL="2138363" indent="-236538">
              <a:spcBef>
                <a:spcPct val="30000"/>
              </a:spcBef>
              <a:defRPr sz="1200">
                <a:solidFill>
                  <a:schemeClr val="tx1"/>
                </a:solidFill>
                <a:latin typeface="Times New Roman" panose="02020603050405020304" pitchFamily="18" charset="0"/>
                <a:ea typeface="MS PGothic" panose="020B0600070205080204" pitchFamily="34" charset="-128"/>
              </a:defRPr>
            </a:lvl5pPr>
            <a:lvl6pPr marL="2595563" indent="-2365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3052763" indent="-2365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509963" indent="-2365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967163" indent="-2365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B3E2852-222C-443A-9AAF-949175A5220B}" type="slidenum">
              <a:rPr lang="en-US" sz="1000" smtClean="0"/>
              <a:pPr>
                <a:spcBef>
                  <a:spcPct val="0"/>
                </a:spcBef>
              </a:pPr>
              <a:t>13</a:t>
            </a:fld>
            <a:endParaRPr lang="en-US" sz="10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CFDBF976-ACB3-472D-885C-2AECA9447DD6}"/>
              </a:ext>
            </a:extLst>
          </p:cNvPr>
          <p:cNvSpPr>
            <a:spLocks noGrp="1" noRot="1" noChangeAspect="1" noChangeArrowheads="1" noTextEdit="1"/>
          </p:cNvSpPr>
          <p:nvPr>
            <p:ph type="sldImg"/>
          </p:nvPr>
        </p:nvSpPr>
        <p:spPr>
          <a:ln/>
        </p:spPr>
      </p:sp>
      <p:sp>
        <p:nvSpPr>
          <p:cNvPr id="53251" name="Notes Placeholder 2">
            <a:extLst>
              <a:ext uri="{FF2B5EF4-FFF2-40B4-BE49-F238E27FC236}">
                <a16:creationId xmlns:a16="http://schemas.microsoft.com/office/drawing/2014/main" id="{99CC1706-E4BB-43D8-93F3-93854495F6A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endParaRPr lang="en-US" dirty="0"/>
          </a:p>
        </p:txBody>
      </p:sp>
      <p:sp>
        <p:nvSpPr>
          <p:cNvPr id="53252" name="Slide Number Placeholder 3">
            <a:extLst>
              <a:ext uri="{FF2B5EF4-FFF2-40B4-BE49-F238E27FC236}">
                <a16:creationId xmlns:a16="http://schemas.microsoft.com/office/drawing/2014/main" id="{5AB30FBD-6392-4B46-8EA5-9F2009AB03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3600">
                <a:solidFill>
                  <a:schemeClr val="tx1"/>
                </a:solidFill>
                <a:latin typeface="Arial" panose="020B0604020202020204" pitchFamily="34" charset="0"/>
                <a:ea typeface="MS PGothic" panose="020B0600070205080204" pitchFamily="34" charset="-128"/>
              </a:defRPr>
            </a:lvl1pPr>
            <a:lvl2pPr marL="768350" indent="-295275">
              <a:defRPr sz="3600">
                <a:solidFill>
                  <a:schemeClr val="tx1"/>
                </a:solidFill>
                <a:latin typeface="Arial" panose="020B0604020202020204" pitchFamily="34" charset="0"/>
                <a:ea typeface="MS PGothic" panose="020B0600070205080204" pitchFamily="34" charset="-128"/>
              </a:defRPr>
            </a:lvl2pPr>
            <a:lvl3pPr marL="1182688" indent="-236538">
              <a:defRPr sz="3600">
                <a:solidFill>
                  <a:schemeClr val="tx1"/>
                </a:solidFill>
                <a:latin typeface="Arial" panose="020B0604020202020204" pitchFamily="34" charset="0"/>
                <a:ea typeface="MS PGothic" panose="020B0600070205080204" pitchFamily="34" charset="-128"/>
              </a:defRPr>
            </a:lvl3pPr>
            <a:lvl4pPr marL="1655763" indent="-236538">
              <a:defRPr sz="3600">
                <a:solidFill>
                  <a:schemeClr val="tx1"/>
                </a:solidFill>
                <a:latin typeface="Arial" panose="020B0604020202020204" pitchFamily="34" charset="0"/>
                <a:ea typeface="MS PGothic" panose="020B0600070205080204" pitchFamily="34" charset="-128"/>
              </a:defRPr>
            </a:lvl4pPr>
            <a:lvl5pPr marL="2128838" indent="-236538">
              <a:defRPr sz="3600">
                <a:solidFill>
                  <a:schemeClr val="tx1"/>
                </a:solidFill>
                <a:latin typeface="Arial" panose="020B0604020202020204" pitchFamily="34" charset="0"/>
                <a:ea typeface="MS PGothic" panose="020B0600070205080204" pitchFamily="34" charset="-128"/>
              </a:defRPr>
            </a:lvl5pPr>
            <a:lvl6pPr marL="25860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30432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5004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9576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3FBC91E5-0A8B-4744-B807-B74DDE773058}" type="slidenum">
              <a:rPr lang="en-US" sz="1000" smtClean="0">
                <a:latin typeface="Times New Roman" panose="02020603050405020304" pitchFamily="18" charset="0"/>
              </a:rPr>
              <a:pPr/>
              <a:t>14</a:t>
            </a:fld>
            <a:endParaRPr lang="en-US" sz="1000"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406D08FF-7F46-4C47-BC3E-CAD103451A4E}"/>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E0950DCE-93BB-49B8-93EE-97FC4D7F89D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endParaRPr lang="en-US" dirty="0"/>
          </a:p>
        </p:txBody>
      </p:sp>
      <p:sp>
        <p:nvSpPr>
          <p:cNvPr id="55300" name="Slide Number Placeholder 3">
            <a:extLst>
              <a:ext uri="{FF2B5EF4-FFF2-40B4-BE49-F238E27FC236}">
                <a16:creationId xmlns:a16="http://schemas.microsoft.com/office/drawing/2014/main" id="{E5F336E8-1748-471E-B3F8-D30648CE8F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3600">
                <a:solidFill>
                  <a:schemeClr val="tx1"/>
                </a:solidFill>
                <a:latin typeface="Arial" panose="020B0604020202020204" pitchFamily="34" charset="0"/>
                <a:ea typeface="MS PGothic" panose="020B0600070205080204" pitchFamily="34" charset="-128"/>
              </a:defRPr>
            </a:lvl1pPr>
            <a:lvl2pPr marL="768350" indent="-295275">
              <a:defRPr sz="3600">
                <a:solidFill>
                  <a:schemeClr val="tx1"/>
                </a:solidFill>
                <a:latin typeface="Arial" panose="020B0604020202020204" pitchFamily="34" charset="0"/>
                <a:ea typeface="MS PGothic" panose="020B0600070205080204" pitchFamily="34" charset="-128"/>
              </a:defRPr>
            </a:lvl2pPr>
            <a:lvl3pPr marL="1182688" indent="-236538">
              <a:defRPr sz="3600">
                <a:solidFill>
                  <a:schemeClr val="tx1"/>
                </a:solidFill>
                <a:latin typeface="Arial" panose="020B0604020202020204" pitchFamily="34" charset="0"/>
                <a:ea typeface="MS PGothic" panose="020B0600070205080204" pitchFamily="34" charset="-128"/>
              </a:defRPr>
            </a:lvl3pPr>
            <a:lvl4pPr marL="1655763" indent="-236538">
              <a:defRPr sz="3600">
                <a:solidFill>
                  <a:schemeClr val="tx1"/>
                </a:solidFill>
                <a:latin typeface="Arial" panose="020B0604020202020204" pitchFamily="34" charset="0"/>
                <a:ea typeface="MS PGothic" panose="020B0600070205080204" pitchFamily="34" charset="-128"/>
              </a:defRPr>
            </a:lvl4pPr>
            <a:lvl5pPr marL="2128838" indent="-236538">
              <a:defRPr sz="3600">
                <a:solidFill>
                  <a:schemeClr val="tx1"/>
                </a:solidFill>
                <a:latin typeface="Arial" panose="020B0604020202020204" pitchFamily="34" charset="0"/>
                <a:ea typeface="MS PGothic" panose="020B0600070205080204" pitchFamily="34" charset="-128"/>
              </a:defRPr>
            </a:lvl5pPr>
            <a:lvl6pPr marL="25860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30432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5004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9576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71954A33-BAC4-4DB4-8234-81DE9733B805}" type="slidenum">
              <a:rPr lang="en-US" sz="1000" smtClean="0">
                <a:latin typeface="Times New Roman" panose="02020603050405020304" pitchFamily="18" charset="0"/>
              </a:rPr>
              <a:pPr/>
              <a:t>15</a:t>
            </a:fld>
            <a:endParaRPr lang="en-US" sz="1000"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E784B85E-58A8-441D-BCC2-377B7F5E189A}"/>
              </a:ext>
            </a:extLst>
          </p:cNvPr>
          <p:cNvSpPr>
            <a:spLocks noGrp="1" noRot="1" noChangeAspect="1" noChangeArrowheads="1" noTextEdit="1"/>
          </p:cNvSpPr>
          <p:nvPr>
            <p:ph type="sldImg"/>
          </p:nvPr>
        </p:nvSpPr>
        <p:spPr>
          <a:ln/>
        </p:spPr>
      </p:sp>
      <p:sp>
        <p:nvSpPr>
          <p:cNvPr id="105475" name="Notes Placeholder 2">
            <a:extLst>
              <a:ext uri="{FF2B5EF4-FFF2-40B4-BE49-F238E27FC236}">
                <a16:creationId xmlns:a16="http://schemas.microsoft.com/office/drawing/2014/main" id="{51A9B0E1-2588-48FC-81E1-788A6449F2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endParaRPr lang="en-US" dirty="0"/>
          </a:p>
        </p:txBody>
      </p:sp>
      <p:sp>
        <p:nvSpPr>
          <p:cNvPr id="105476" name="Slide Number Placeholder 3">
            <a:extLst>
              <a:ext uri="{FF2B5EF4-FFF2-40B4-BE49-F238E27FC236}">
                <a16:creationId xmlns:a16="http://schemas.microsoft.com/office/drawing/2014/main" id="{47048867-F98E-404C-928B-03B9020CC0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21F247D4-BEB5-45F5-AB78-893ED7EBE350}" type="slidenum">
              <a:rPr lang="en-US" sz="1000" smtClean="0">
                <a:latin typeface="Times New Roman" panose="02020603050405020304" pitchFamily="18" charset="0"/>
              </a:rPr>
              <a:pPr/>
              <a:t>16</a:t>
            </a:fld>
            <a:endParaRPr lang="en-US" sz="1000" dirty="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B7A34DCD-2BBC-4E71-890B-84BDD2C080A5}"/>
              </a:ext>
            </a:extLst>
          </p:cNvPr>
          <p:cNvSpPr>
            <a:spLocks noGrp="1" noRot="1" noChangeAspect="1" noChangeArrowheads="1" noTextEdit="1"/>
          </p:cNvSpPr>
          <p:nvPr>
            <p:ph type="sldImg"/>
          </p:nvPr>
        </p:nvSpPr>
        <p:spPr>
          <a:ln/>
        </p:spPr>
      </p:sp>
      <p:sp>
        <p:nvSpPr>
          <p:cNvPr id="75779" name="Notes Placeholder 2">
            <a:extLst>
              <a:ext uri="{FF2B5EF4-FFF2-40B4-BE49-F238E27FC236}">
                <a16:creationId xmlns:a16="http://schemas.microsoft.com/office/drawing/2014/main" id="{B233F4C9-4C22-4632-B7BA-176C3CE572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75780" name="Slide Number Placeholder 3">
            <a:extLst>
              <a:ext uri="{FF2B5EF4-FFF2-40B4-BE49-F238E27FC236}">
                <a16:creationId xmlns:a16="http://schemas.microsoft.com/office/drawing/2014/main" id="{BC881BC0-5E4B-490F-B855-193EC4B86E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3600">
                <a:solidFill>
                  <a:schemeClr val="tx1"/>
                </a:solidFill>
                <a:latin typeface="Arial" panose="020B0604020202020204" pitchFamily="34" charset="0"/>
                <a:ea typeface="MS PGothic" panose="020B0600070205080204" pitchFamily="34" charset="-128"/>
              </a:defRPr>
            </a:lvl1pPr>
            <a:lvl2pPr marL="768350" indent="-295275">
              <a:defRPr sz="3600">
                <a:solidFill>
                  <a:schemeClr val="tx1"/>
                </a:solidFill>
                <a:latin typeface="Arial" panose="020B0604020202020204" pitchFamily="34" charset="0"/>
                <a:ea typeface="MS PGothic" panose="020B0600070205080204" pitchFamily="34" charset="-128"/>
              </a:defRPr>
            </a:lvl2pPr>
            <a:lvl3pPr marL="1182688" indent="-236538">
              <a:defRPr sz="3600">
                <a:solidFill>
                  <a:schemeClr val="tx1"/>
                </a:solidFill>
                <a:latin typeface="Arial" panose="020B0604020202020204" pitchFamily="34" charset="0"/>
                <a:ea typeface="MS PGothic" panose="020B0600070205080204" pitchFamily="34" charset="-128"/>
              </a:defRPr>
            </a:lvl3pPr>
            <a:lvl4pPr marL="1655763" indent="-236538">
              <a:defRPr sz="3600">
                <a:solidFill>
                  <a:schemeClr val="tx1"/>
                </a:solidFill>
                <a:latin typeface="Arial" panose="020B0604020202020204" pitchFamily="34" charset="0"/>
                <a:ea typeface="MS PGothic" panose="020B0600070205080204" pitchFamily="34" charset="-128"/>
              </a:defRPr>
            </a:lvl4pPr>
            <a:lvl5pPr marL="2128838" indent="-236538">
              <a:defRPr sz="3600">
                <a:solidFill>
                  <a:schemeClr val="tx1"/>
                </a:solidFill>
                <a:latin typeface="Arial" panose="020B0604020202020204" pitchFamily="34" charset="0"/>
                <a:ea typeface="MS PGothic" panose="020B0600070205080204" pitchFamily="34" charset="-128"/>
              </a:defRPr>
            </a:lvl5pPr>
            <a:lvl6pPr marL="25860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30432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5004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9576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DC196DD4-5BA5-42E4-8AC7-C88FD48990B4}" type="slidenum">
              <a:rPr lang="en-US" sz="1000" smtClean="0">
                <a:latin typeface="Times New Roman" panose="02020603050405020304" pitchFamily="18" charset="0"/>
              </a:rPr>
              <a:pPr/>
              <a:t>17</a:t>
            </a:fld>
            <a:endParaRPr lang="en-US" sz="1000"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04DB8362-02F4-4F9A-8836-0AC9E01BECF3}"/>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id="{90D3DA26-2278-4C2B-BB01-0452441FC4F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endParaRPr lang="en-US" dirty="0"/>
          </a:p>
        </p:txBody>
      </p:sp>
      <p:sp>
        <p:nvSpPr>
          <p:cNvPr id="77828" name="Slide Number Placeholder 3">
            <a:extLst>
              <a:ext uri="{FF2B5EF4-FFF2-40B4-BE49-F238E27FC236}">
                <a16:creationId xmlns:a16="http://schemas.microsoft.com/office/drawing/2014/main" id="{9671D761-0BE4-4CB7-B1C6-30252A733E5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3600">
                <a:solidFill>
                  <a:schemeClr val="tx1"/>
                </a:solidFill>
                <a:latin typeface="Arial" panose="020B0604020202020204" pitchFamily="34" charset="0"/>
                <a:ea typeface="MS PGothic" panose="020B0600070205080204" pitchFamily="34" charset="-128"/>
              </a:defRPr>
            </a:lvl1pPr>
            <a:lvl2pPr marL="768350" indent="-295275">
              <a:defRPr sz="3600">
                <a:solidFill>
                  <a:schemeClr val="tx1"/>
                </a:solidFill>
                <a:latin typeface="Arial" panose="020B0604020202020204" pitchFamily="34" charset="0"/>
                <a:ea typeface="MS PGothic" panose="020B0600070205080204" pitchFamily="34" charset="-128"/>
              </a:defRPr>
            </a:lvl2pPr>
            <a:lvl3pPr marL="1182688" indent="-236538">
              <a:defRPr sz="3600">
                <a:solidFill>
                  <a:schemeClr val="tx1"/>
                </a:solidFill>
                <a:latin typeface="Arial" panose="020B0604020202020204" pitchFamily="34" charset="0"/>
                <a:ea typeface="MS PGothic" panose="020B0600070205080204" pitchFamily="34" charset="-128"/>
              </a:defRPr>
            </a:lvl3pPr>
            <a:lvl4pPr marL="1655763" indent="-236538">
              <a:defRPr sz="3600">
                <a:solidFill>
                  <a:schemeClr val="tx1"/>
                </a:solidFill>
                <a:latin typeface="Arial" panose="020B0604020202020204" pitchFamily="34" charset="0"/>
                <a:ea typeface="MS PGothic" panose="020B0600070205080204" pitchFamily="34" charset="-128"/>
              </a:defRPr>
            </a:lvl4pPr>
            <a:lvl5pPr marL="2128838" indent="-236538">
              <a:defRPr sz="3600">
                <a:solidFill>
                  <a:schemeClr val="tx1"/>
                </a:solidFill>
                <a:latin typeface="Arial" panose="020B0604020202020204" pitchFamily="34" charset="0"/>
                <a:ea typeface="MS PGothic" panose="020B0600070205080204" pitchFamily="34" charset="-128"/>
              </a:defRPr>
            </a:lvl5pPr>
            <a:lvl6pPr marL="25860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30432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5004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9576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29116486-6A9F-4024-9B85-2B22500DA070}" type="slidenum">
              <a:rPr lang="en-US" sz="1000" smtClean="0">
                <a:latin typeface="Times New Roman" panose="02020603050405020304" pitchFamily="18" charset="0"/>
              </a:rPr>
              <a:pPr/>
              <a:t>18</a:t>
            </a:fld>
            <a:endParaRPr lang="en-US" sz="1000" dirty="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9A936F54-C98D-4383-BE67-A9B217A447D1}"/>
              </a:ext>
            </a:extLst>
          </p:cNvPr>
          <p:cNvSpPr>
            <a:spLocks noGrp="1" noRot="1" noChangeAspect="1" noChangeArrowheads="1" noTextEdit="1"/>
          </p:cNvSpPr>
          <p:nvPr>
            <p:ph type="sldImg"/>
          </p:nvPr>
        </p:nvSpPr>
        <p:spPr>
          <a:ln/>
        </p:spPr>
      </p:sp>
      <p:sp>
        <p:nvSpPr>
          <p:cNvPr id="79875" name="Notes Placeholder 2">
            <a:extLst>
              <a:ext uri="{FF2B5EF4-FFF2-40B4-BE49-F238E27FC236}">
                <a16:creationId xmlns:a16="http://schemas.microsoft.com/office/drawing/2014/main" id="{8E5DF57C-A1AA-4855-B40F-94D70278EF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endParaRPr lang="en-US" dirty="0"/>
          </a:p>
        </p:txBody>
      </p:sp>
      <p:sp>
        <p:nvSpPr>
          <p:cNvPr id="79876" name="Slide Number Placeholder 3">
            <a:extLst>
              <a:ext uri="{FF2B5EF4-FFF2-40B4-BE49-F238E27FC236}">
                <a16:creationId xmlns:a16="http://schemas.microsoft.com/office/drawing/2014/main" id="{4A9DE38B-9E1E-4792-AB6A-3C8E2EF3E5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3600">
                <a:solidFill>
                  <a:schemeClr val="tx1"/>
                </a:solidFill>
                <a:latin typeface="Arial" panose="020B0604020202020204" pitchFamily="34" charset="0"/>
                <a:ea typeface="MS PGothic" panose="020B0600070205080204" pitchFamily="34" charset="-128"/>
              </a:defRPr>
            </a:lvl1pPr>
            <a:lvl2pPr marL="768350" indent="-295275">
              <a:defRPr sz="3600">
                <a:solidFill>
                  <a:schemeClr val="tx1"/>
                </a:solidFill>
                <a:latin typeface="Arial" panose="020B0604020202020204" pitchFamily="34" charset="0"/>
                <a:ea typeface="MS PGothic" panose="020B0600070205080204" pitchFamily="34" charset="-128"/>
              </a:defRPr>
            </a:lvl2pPr>
            <a:lvl3pPr marL="1182688" indent="-236538">
              <a:defRPr sz="3600">
                <a:solidFill>
                  <a:schemeClr val="tx1"/>
                </a:solidFill>
                <a:latin typeface="Arial" panose="020B0604020202020204" pitchFamily="34" charset="0"/>
                <a:ea typeface="MS PGothic" panose="020B0600070205080204" pitchFamily="34" charset="-128"/>
              </a:defRPr>
            </a:lvl3pPr>
            <a:lvl4pPr marL="1655763" indent="-236538">
              <a:defRPr sz="3600">
                <a:solidFill>
                  <a:schemeClr val="tx1"/>
                </a:solidFill>
                <a:latin typeface="Arial" panose="020B0604020202020204" pitchFamily="34" charset="0"/>
                <a:ea typeface="MS PGothic" panose="020B0600070205080204" pitchFamily="34" charset="-128"/>
              </a:defRPr>
            </a:lvl4pPr>
            <a:lvl5pPr marL="2128838" indent="-236538">
              <a:defRPr sz="3600">
                <a:solidFill>
                  <a:schemeClr val="tx1"/>
                </a:solidFill>
                <a:latin typeface="Arial" panose="020B0604020202020204" pitchFamily="34" charset="0"/>
                <a:ea typeface="MS PGothic" panose="020B0600070205080204" pitchFamily="34" charset="-128"/>
              </a:defRPr>
            </a:lvl5pPr>
            <a:lvl6pPr marL="25860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30432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5004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9576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DE99D757-AE61-434B-B8BC-07025822CF4A}" type="slidenum">
              <a:rPr lang="en-US" sz="1000" smtClean="0">
                <a:latin typeface="Times New Roman" panose="02020603050405020304" pitchFamily="18" charset="0"/>
              </a:rPr>
              <a:pPr/>
              <a:t>19</a:t>
            </a:fld>
            <a:endParaRPr lang="en-US" sz="1000"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5"/>
          </p:nvPr>
        </p:nvSpPr>
        <p:spPr/>
        <p:txBody>
          <a:bodyPr numCol="1"/>
          <a:lstStyle/>
          <a:p>
            <a:fld id="{A56796B0-1109-4200-91A8-52D0F9FFC1E2}" type="slidenum">
              <a:rPr lang="en-US" smtClean="0"/>
              <a:t>2</a:t>
            </a:fld>
            <a:endParaRPr lang="en-US" dirty="0"/>
          </a:p>
        </p:txBody>
      </p:sp>
    </p:spTree>
    <p:extLst>
      <p:ext uri="{BB962C8B-B14F-4D97-AF65-F5344CB8AC3E}">
        <p14:creationId xmlns:p14="http://schemas.microsoft.com/office/powerpoint/2010/main" val="2780522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742711DD-6161-4296-9206-10160E494FAF}"/>
              </a:ext>
            </a:extLst>
          </p:cNvPr>
          <p:cNvSpPr>
            <a:spLocks noGrp="1" noRot="1" noChangeAspect="1" noChangeArrowheads="1" noTextEdit="1"/>
          </p:cNvSpPr>
          <p:nvPr>
            <p:ph type="sldImg"/>
          </p:nvPr>
        </p:nvSpPr>
        <p:spPr>
          <a:ln/>
        </p:spPr>
      </p:sp>
      <p:sp>
        <p:nvSpPr>
          <p:cNvPr id="126979" name="Notes Placeholder 2">
            <a:extLst>
              <a:ext uri="{FF2B5EF4-FFF2-40B4-BE49-F238E27FC236}">
                <a16:creationId xmlns:a16="http://schemas.microsoft.com/office/drawing/2014/main" id="{85946E73-5F76-44B9-A693-EAE2A39F3C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endParaRPr lang="en-US" dirty="0"/>
          </a:p>
        </p:txBody>
      </p:sp>
      <p:sp>
        <p:nvSpPr>
          <p:cNvPr id="126980" name="Slide Number Placeholder 3">
            <a:extLst>
              <a:ext uri="{FF2B5EF4-FFF2-40B4-BE49-F238E27FC236}">
                <a16:creationId xmlns:a16="http://schemas.microsoft.com/office/drawing/2014/main" id="{E4E648F7-15C4-47BE-9306-3DD91557B6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0EB9BF4B-B528-4889-8994-42394A4075BA}" type="slidenum">
              <a:rPr lang="en-US" sz="1000" smtClean="0">
                <a:latin typeface="Times New Roman" panose="02020603050405020304" pitchFamily="18" charset="0"/>
              </a:rPr>
              <a:pPr/>
              <a:t>20</a:t>
            </a:fld>
            <a:endParaRPr lang="en-US" sz="1000"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7807212A-9752-4B87-876C-F32AE0499B24}"/>
              </a:ext>
            </a:extLst>
          </p:cNvPr>
          <p:cNvSpPr>
            <a:spLocks noGrp="1" noRot="1" noChangeAspect="1" noChangeArrowheads="1" noTextEdit="1"/>
          </p:cNvSpPr>
          <p:nvPr>
            <p:ph type="sldImg"/>
          </p:nvPr>
        </p:nvSpPr>
        <p:spPr>
          <a:ln/>
        </p:spPr>
      </p:sp>
      <p:sp>
        <p:nvSpPr>
          <p:cNvPr id="135171" name="Notes Placeholder 2">
            <a:extLst>
              <a:ext uri="{FF2B5EF4-FFF2-40B4-BE49-F238E27FC236}">
                <a16:creationId xmlns:a16="http://schemas.microsoft.com/office/drawing/2014/main" id="{79AC4B2F-03F2-4D61-833B-93C2127957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endParaRPr lang="en-US" dirty="0"/>
          </a:p>
        </p:txBody>
      </p:sp>
      <p:sp>
        <p:nvSpPr>
          <p:cNvPr id="135172" name="Slide Number Placeholder 3">
            <a:extLst>
              <a:ext uri="{FF2B5EF4-FFF2-40B4-BE49-F238E27FC236}">
                <a16:creationId xmlns:a16="http://schemas.microsoft.com/office/drawing/2014/main" id="{BAB7B53C-A75A-4E75-A072-4E0BFD2799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1FF0C512-BA47-463B-8C40-E82603D454D9}" type="slidenum">
              <a:rPr lang="en-US" sz="1000" smtClean="0">
                <a:latin typeface="Times New Roman" panose="02020603050405020304" pitchFamily="18" charset="0"/>
              </a:rPr>
              <a:pPr/>
              <a:t>21</a:t>
            </a:fld>
            <a:endParaRPr lang="en-US" sz="1000"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pPr marL="0" marR="0" lvl="0" indent="0" algn="l" defTabSz="914400" rtl="0" eaLnBrk="1" latinLnBrk="0" hangingPunct="1">
              <a:lnSpc>
                <a:spcPct val="100000"/>
              </a:lnSpc>
              <a:spcBef>
                <a:spcPts val="0"/>
              </a:spcBef>
              <a:spcAft>
                <a:spcPts val="0"/>
              </a:spcAft>
              <a:buClrTx/>
              <a:buSzTx/>
              <a:buFontTx/>
              <a:buNone/>
              <a:tabLst/>
              <a:defRPr/>
            </a:pPr>
            <a:endParaRPr lang="en-US" b="1" dirty="0"/>
          </a:p>
          <a:p>
            <a:pPr marL="0" marR="0" lvl="0" indent="0" algn="l" defTabSz="914400" rtl="0" eaLnBrk="1" latinLnBrk="0" hangingPunct="1">
              <a:lnSpc>
                <a:spcPct val="100000"/>
              </a:lnSpc>
              <a:spcBef>
                <a:spcPts val="0"/>
              </a:spcBef>
              <a:spcAft>
                <a:spcPts val="0"/>
              </a:spcAft>
              <a:buClrTx/>
              <a:buSzTx/>
              <a:buFontTx/>
              <a:buNone/>
              <a:tabLst/>
              <a:defRPr/>
            </a:pPr>
            <a:endParaRPr lang="en-US" dirty="0"/>
          </a:p>
          <a:p>
            <a:endParaRPr lang="en-US" sz="1200" dirty="0"/>
          </a:p>
          <a:p>
            <a:endParaRPr lang="en-US" dirty="0"/>
          </a:p>
        </p:txBody>
      </p:sp>
      <p:sp>
        <p:nvSpPr>
          <p:cNvPr id="4" name="Slide Number Placeholder 3"/>
          <p:cNvSpPr>
            <a:spLocks noGrp="1"/>
          </p:cNvSpPr>
          <p:nvPr>
            <p:ph type="sldNum" sz="quarter" idx="5"/>
          </p:nvPr>
        </p:nvSpPr>
        <p:spPr/>
        <p:txBody>
          <a:bodyPr numCol="1"/>
          <a:lstStyle/>
          <a:p>
            <a:fld id="{A56796B0-1109-4200-91A8-52D0F9FFC1E2}" type="slidenum">
              <a:rPr lang="en-US" smtClean="0"/>
              <a:t>22</a:t>
            </a:fld>
            <a:endParaRPr lang="en-US" dirty="0"/>
          </a:p>
        </p:txBody>
      </p:sp>
    </p:spTree>
    <p:extLst>
      <p:ext uri="{BB962C8B-B14F-4D97-AF65-F5344CB8AC3E}">
        <p14:creationId xmlns:p14="http://schemas.microsoft.com/office/powerpoint/2010/main" val="2582981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5"/>
          </p:nvPr>
        </p:nvSpPr>
        <p:spPr/>
        <p:txBody>
          <a:bodyPr numCol="1"/>
          <a:lstStyle/>
          <a:p>
            <a:fld id="{A56796B0-1109-4200-91A8-52D0F9FFC1E2}" type="slidenum">
              <a:rPr lang="en-US" smtClean="0"/>
              <a:t>23</a:t>
            </a:fld>
            <a:endParaRPr lang="en-US" dirty="0"/>
          </a:p>
        </p:txBody>
      </p:sp>
    </p:spTree>
    <p:extLst>
      <p:ext uri="{BB962C8B-B14F-4D97-AF65-F5344CB8AC3E}">
        <p14:creationId xmlns:p14="http://schemas.microsoft.com/office/powerpoint/2010/main" val="4083715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a:extLst>
              <a:ext uri="{FF2B5EF4-FFF2-40B4-BE49-F238E27FC236}">
                <a16:creationId xmlns:a16="http://schemas.microsoft.com/office/drawing/2014/main" id="{0FD07D31-D15E-45D5-9A64-43D55465CD56}"/>
              </a:ext>
            </a:extLst>
          </p:cNvPr>
          <p:cNvSpPr>
            <a:spLocks noGrp="1" noRot="1" noChangeAspect="1" noChangeArrowheads="1" noTextEdit="1"/>
          </p:cNvSpPr>
          <p:nvPr>
            <p:ph type="sldImg"/>
          </p:nvPr>
        </p:nvSpPr>
        <p:spPr>
          <a:ln/>
        </p:spPr>
      </p:sp>
      <p:sp>
        <p:nvSpPr>
          <p:cNvPr id="180227" name="Notes Placeholder 2">
            <a:extLst>
              <a:ext uri="{FF2B5EF4-FFF2-40B4-BE49-F238E27FC236}">
                <a16:creationId xmlns:a16="http://schemas.microsoft.com/office/drawing/2014/main" id="{9D33B2B6-C59B-48C7-B188-C9C47A586E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endParaRPr lang="en-US" dirty="0"/>
          </a:p>
        </p:txBody>
      </p:sp>
      <p:sp>
        <p:nvSpPr>
          <p:cNvPr id="180228" name="Slide Number Placeholder 3">
            <a:extLst>
              <a:ext uri="{FF2B5EF4-FFF2-40B4-BE49-F238E27FC236}">
                <a16:creationId xmlns:a16="http://schemas.microsoft.com/office/drawing/2014/main" id="{7D720A0E-B5C0-44AE-AF8A-BA3D77175B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3600">
                <a:solidFill>
                  <a:schemeClr val="tx1"/>
                </a:solidFill>
                <a:latin typeface="Arial" panose="020B0604020202020204" pitchFamily="34" charset="0"/>
                <a:ea typeface="MS PGothic" panose="020B0600070205080204" pitchFamily="34" charset="-128"/>
              </a:defRPr>
            </a:lvl1pPr>
            <a:lvl2pPr marL="768350" indent="-295275">
              <a:defRPr sz="3600">
                <a:solidFill>
                  <a:schemeClr val="tx1"/>
                </a:solidFill>
                <a:latin typeface="Arial" panose="020B0604020202020204" pitchFamily="34" charset="0"/>
                <a:ea typeface="MS PGothic" panose="020B0600070205080204" pitchFamily="34" charset="-128"/>
              </a:defRPr>
            </a:lvl2pPr>
            <a:lvl3pPr marL="1182688" indent="-236538">
              <a:defRPr sz="3600">
                <a:solidFill>
                  <a:schemeClr val="tx1"/>
                </a:solidFill>
                <a:latin typeface="Arial" panose="020B0604020202020204" pitchFamily="34" charset="0"/>
                <a:ea typeface="MS PGothic" panose="020B0600070205080204" pitchFamily="34" charset="-128"/>
              </a:defRPr>
            </a:lvl3pPr>
            <a:lvl4pPr marL="1655763" indent="-236538">
              <a:defRPr sz="3600">
                <a:solidFill>
                  <a:schemeClr val="tx1"/>
                </a:solidFill>
                <a:latin typeface="Arial" panose="020B0604020202020204" pitchFamily="34" charset="0"/>
                <a:ea typeface="MS PGothic" panose="020B0600070205080204" pitchFamily="34" charset="-128"/>
              </a:defRPr>
            </a:lvl4pPr>
            <a:lvl5pPr marL="2128838" indent="-236538">
              <a:defRPr sz="3600">
                <a:solidFill>
                  <a:schemeClr val="tx1"/>
                </a:solidFill>
                <a:latin typeface="Arial" panose="020B0604020202020204" pitchFamily="34" charset="0"/>
                <a:ea typeface="MS PGothic" panose="020B0600070205080204" pitchFamily="34" charset="-128"/>
              </a:defRPr>
            </a:lvl5pPr>
            <a:lvl6pPr marL="25860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30432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5004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9576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24493FED-0451-4925-AA00-F73FA3846ED6}" type="slidenum">
              <a:rPr lang="en-US" sz="1000" smtClean="0">
                <a:latin typeface="Times New Roman" panose="02020603050405020304" pitchFamily="18" charset="0"/>
              </a:rPr>
              <a:pPr/>
              <a:t>24</a:t>
            </a:fld>
            <a:endParaRPr lang="en-US" sz="10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5"/>
          </p:nvPr>
        </p:nvSpPr>
        <p:spPr/>
        <p:txBody>
          <a:bodyPr numCol="1"/>
          <a:lstStyle/>
          <a:p>
            <a:fld id="{A56796B0-1109-4200-91A8-52D0F9FFC1E2}" type="slidenum">
              <a:rPr lang="en-US" smtClean="0"/>
              <a:t>3</a:t>
            </a:fld>
            <a:endParaRPr lang="en-US" dirty="0"/>
          </a:p>
        </p:txBody>
      </p:sp>
    </p:spTree>
    <p:extLst>
      <p:ext uri="{BB962C8B-B14F-4D97-AF65-F5344CB8AC3E}">
        <p14:creationId xmlns:p14="http://schemas.microsoft.com/office/powerpoint/2010/main" val="3995254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136C282E-97C9-48B5-B3FB-0F36770F1C56}"/>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6CE0077A-70E8-4ADA-AE0C-2DF57F8123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r>
              <a:rPr lang="en-US" dirty="0"/>
              <a:t>Image source: stock clipart</a:t>
            </a:r>
          </a:p>
        </p:txBody>
      </p:sp>
      <p:sp>
        <p:nvSpPr>
          <p:cNvPr id="30724" name="Slide Number Placeholder 3">
            <a:extLst>
              <a:ext uri="{FF2B5EF4-FFF2-40B4-BE49-F238E27FC236}">
                <a16:creationId xmlns:a16="http://schemas.microsoft.com/office/drawing/2014/main" id="{03145536-BF83-441C-91DD-6D3B0C3BC32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71525" indent="-295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87450" indent="-236538">
              <a:spcBef>
                <a:spcPct val="30000"/>
              </a:spcBef>
              <a:defRPr sz="1200">
                <a:solidFill>
                  <a:schemeClr val="tx1"/>
                </a:solidFill>
                <a:latin typeface="Times New Roman" panose="02020603050405020304" pitchFamily="18" charset="0"/>
                <a:ea typeface="MS PGothic" panose="020B0600070205080204" pitchFamily="34" charset="-128"/>
              </a:defRPr>
            </a:lvl3pPr>
            <a:lvl4pPr marL="1663700" indent="-236538">
              <a:spcBef>
                <a:spcPct val="30000"/>
              </a:spcBef>
              <a:defRPr sz="1200">
                <a:solidFill>
                  <a:schemeClr val="tx1"/>
                </a:solidFill>
                <a:latin typeface="Times New Roman" panose="02020603050405020304" pitchFamily="18" charset="0"/>
                <a:ea typeface="MS PGothic" panose="020B0600070205080204" pitchFamily="34" charset="-128"/>
              </a:defRPr>
            </a:lvl4pPr>
            <a:lvl5pPr marL="2138363" indent="-236538">
              <a:spcBef>
                <a:spcPct val="30000"/>
              </a:spcBef>
              <a:defRPr sz="1200">
                <a:solidFill>
                  <a:schemeClr val="tx1"/>
                </a:solidFill>
                <a:latin typeface="Times New Roman" panose="02020603050405020304" pitchFamily="18" charset="0"/>
                <a:ea typeface="MS PGothic" panose="020B0600070205080204" pitchFamily="34" charset="-128"/>
              </a:defRPr>
            </a:lvl5pPr>
            <a:lvl6pPr marL="2595563" indent="-2365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3052763" indent="-2365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509963" indent="-2365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967163" indent="-236538"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DF9EA20-EBE7-4D7D-B492-AB91BC8C0D3F}" type="slidenum">
              <a:rPr lang="en-US" sz="1000" smtClean="0"/>
              <a:pPr>
                <a:spcBef>
                  <a:spcPct val="0"/>
                </a:spcBef>
              </a:pPr>
              <a:t>4</a:t>
            </a:fld>
            <a:endParaRPr lang="en-US" sz="10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34B78477-2220-47C4-820A-9D3515AAA8B2}"/>
              </a:ext>
            </a:extLst>
          </p:cNvPr>
          <p:cNvSpPr>
            <a:spLocks noGrp="1" noRot="1" noChangeAspect="1" noChangeArrowheads="1" noTextEdit="1"/>
          </p:cNvSpPr>
          <p:nvPr>
            <p:ph type="sldImg"/>
          </p:nvPr>
        </p:nvSpPr>
        <p:spPr>
          <a:ln/>
        </p:spPr>
      </p:sp>
      <p:sp>
        <p:nvSpPr>
          <p:cNvPr id="123907" name="Notes Placeholder 2">
            <a:extLst>
              <a:ext uri="{FF2B5EF4-FFF2-40B4-BE49-F238E27FC236}">
                <a16:creationId xmlns:a16="http://schemas.microsoft.com/office/drawing/2014/main" id="{CC159F9E-1677-43F6-B942-D115F014D4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endParaRPr lang="en-US" dirty="0"/>
          </a:p>
        </p:txBody>
      </p:sp>
      <p:sp>
        <p:nvSpPr>
          <p:cNvPr id="123908" name="Slide Number Placeholder 3">
            <a:extLst>
              <a:ext uri="{FF2B5EF4-FFF2-40B4-BE49-F238E27FC236}">
                <a16:creationId xmlns:a16="http://schemas.microsoft.com/office/drawing/2014/main" id="{E62D8402-240B-4A47-BD23-A054B27B1F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3600">
                <a:solidFill>
                  <a:schemeClr val="tx1"/>
                </a:solidFill>
                <a:latin typeface="Arial" panose="020B0604020202020204" pitchFamily="34" charset="0"/>
                <a:ea typeface="MS PGothic" panose="020B0600070205080204" pitchFamily="34" charset="-128"/>
              </a:defRPr>
            </a:lvl1pPr>
            <a:lvl2pPr marL="768350" indent="-295275">
              <a:defRPr sz="3600">
                <a:solidFill>
                  <a:schemeClr val="tx1"/>
                </a:solidFill>
                <a:latin typeface="Arial" panose="020B0604020202020204" pitchFamily="34" charset="0"/>
                <a:ea typeface="MS PGothic" panose="020B0600070205080204" pitchFamily="34" charset="-128"/>
              </a:defRPr>
            </a:lvl2pPr>
            <a:lvl3pPr marL="1182688" indent="-236538">
              <a:defRPr sz="3600">
                <a:solidFill>
                  <a:schemeClr val="tx1"/>
                </a:solidFill>
                <a:latin typeface="Arial" panose="020B0604020202020204" pitchFamily="34" charset="0"/>
                <a:ea typeface="MS PGothic" panose="020B0600070205080204" pitchFamily="34" charset="-128"/>
              </a:defRPr>
            </a:lvl3pPr>
            <a:lvl4pPr marL="1655763" indent="-236538">
              <a:defRPr sz="3600">
                <a:solidFill>
                  <a:schemeClr val="tx1"/>
                </a:solidFill>
                <a:latin typeface="Arial" panose="020B0604020202020204" pitchFamily="34" charset="0"/>
                <a:ea typeface="MS PGothic" panose="020B0600070205080204" pitchFamily="34" charset="-128"/>
              </a:defRPr>
            </a:lvl4pPr>
            <a:lvl5pPr marL="2128838" indent="-236538">
              <a:defRPr sz="3600">
                <a:solidFill>
                  <a:schemeClr val="tx1"/>
                </a:solidFill>
                <a:latin typeface="Arial" panose="020B0604020202020204" pitchFamily="34" charset="0"/>
                <a:ea typeface="MS PGothic" panose="020B0600070205080204" pitchFamily="34" charset="-128"/>
              </a:defRPr>
            </a:lvl5pPr>
            <a:lvl6pPr marL="25860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30432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5004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9576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6E96E150-C7C7-4BAB-A75D-8CE695915EC2}" type="slidenum">
              <a:rPr lang="en-US" sz="1000" smtClean="0">
                <a:latin typeface="Times New Roman" panose="02020603050405020304" pitchFamily="18" charset="0"/>
              </a:rPr>
              <a:pPr/>
              <a:t>5</a:t>
            </a:fld>
            <a:endParaRPr lang="en-US" sz="1000"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52D19F5D-01E7-4026-BE13-AB58BE5A724B}"/>
              </a:ext>
            </a:extLst>
          </p:cNvPr>
          <p:cNvSpPr>
            <a:spLocks noGrp="1" noRot="1" noChangeAspect="1" noChangeArrowheads="1" noTextEdit="1"/>
          </p:cNvSpPr>
          <p:nvPr>
            <p:ph type="sldImg"/>
          </p:nvPr>
        </p:nvSpPr>
        <p:spPr>
          <a:ln/>
        </p:spPr>
      </p:sp>
      <p:sp>
        <p:nvSpPr>
          <p:cNvPr id="125955" name="Notes Placeholder 2">
            <a:extLst>
              <a:ext uri="{FF2B5EF4-FFF2-40B4-BE49-F238E27FC236}">
                <a16:creationId xmlns:a16="http://schemas.microsoft.com/office/drawing/2014/main" id="{C195FEE4-FF81-4BE4-B0CB-98FF7078C9B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endParaRPr lang="en-US" dirty="0"/>
          </a:p>
        </p:txBody>
      </p:sp>
      <p:sp>
        <p:nvSpPr>
          <p:cNvPr id="125956" name="Slide Number Placeholder 3">
            <a:extLst>
              <a:ext uri="{FF2B5EF4-FFF2-40B4-BE49-F238E27FC236}">
                <a16:creationId xmlns:a16="http://schemas.microsoft.com/office/drawing/2014/main" id="{B2EC9014-85EF-47AE-B2D0-FDA24BB1CE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3600">
                <a:solidFill>
                  <a:schemeClr val="tx1"/>
                </a:solidFill>
                <a:latin typeface="Arial" panose="020B0604020202020204" pitchFamily="34" charset="0"/>
                <a:ea typeface="MS PGothic" panose="020B0600070205080204" pitchFamily="34" charset="-128"/>
              </a:defRPr>
            </a:lvl1pPr>
            <a:lvl2pPr marL="768350" indent="-295275">
              <a:defRPr sz="3600">
                <a:solidFill>
                  <a:schemeClr val="tx1"/>
                </a:solidFill>
                <a:latin typeface="Arial" panose="020B0604020202020204" pitchFamily="34" charset="0"/>
                <a:ea typeface="MS PGothic" panose="020B0600070205080204" pitchFamily="34" charset="-128"/>
              </a:defRPr>
            </a:lvl2pPr>
            <a:lvl3pPr marL="1182688" indent="-236538">
              <a:defRPr sz="3600">
                <a:solidFill>
                  <a:schemeClr val="tx1"/>
                </a:solidFill>
                <a:latin typeface="Arial" panose="020B0604020202020204" pitchFamily="34" charset="0"/>
                <a:ea typeface="MS PGothic" panose="020B0600070205080204" pitchFamily="34" charset="-128"/>
              </a:defRPr>
            </a:lvl3pPr>
            <a:lvl4pPr marL="1655763" indent="-236538">
              <a:defRPr sz="3600">
                <a:solidFill>
                  <a:schemeClr val="tx1"/>
                </a:solidFill>
                <a:latin typeface="Arial" panose="020B0604020202020204" pitchFamily="34" charset="0"/>
                <a:ea typeface="MS PGothic" panose="020B0600070205080204" pitchFamily="34" charset="-128"/>
              </a:defRPr>
            </a:lvl4pPr>
            <a:lvl5pPr marL="2128838" indent="-236538">
              <a:defRPr sz="3600">
                <a:solidFill>
                  <a:schemeClr val="tx1"/>
                </a:solidFill>
                <a:latin typeface="Arial" panose="020B0604020202020204" pitchFamily="34" charset="0"/>
                <a:ea typeface="MS PGothic" panose="020B0600070205080204" pitchFamily="34" charset="-128"/>
              </a:defRPr>
            </a:lvl5pPr>
            <a:lvl6pPr marL="25860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30432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5004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9576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259E991F-59D5-4A10-A1DC-78DA2976F564}" type="slidenum">
              <a:rPr lang="en-US" sz="1000" smtClean="0">
                <a:latin typeface="Times New Roman" panose="02020603050405020304" pitchFamily="18" charset="0"/>
              </a:rPr>
              <a:pPr/>
              <a:t>6</a:t>
            </a:fld>
            <a:endParaRPr lang="en-US" sz="1000"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F57E32FD-6362-4928-A510-6301A4984992}"/>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2CF8409D-E7AF-49EE-871B-F67E2105B62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r>
              <a:rPr lang="en-US" dirty="0"/>
              <a:t>Image source: CMS owned</a:t>
            </a:r>
          </a:p>
        </p:txBody>
      </p:sp>
      <p:sp>
        <p:nvSpPr>
          <p:cNvPr id="35844" name="Slide Number Placeholder 3">
            <a:extLst>
              <a:ext uri="{FF2B5EF4-FFF2-40B4-BE49-F238E27FC236}">
                <a16:creationId xmlns:a16="http://schemas.microsoft.com/office/drawing/2014/main" id="{76013910-2EE0-456F-946E-931D1ACF11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3600">
                <a:solidFill>
                  <a:schemeClr val="tx1"/>
                </a:solidFill>
                <a:latin typeface="Arial" panose="020B0604020202020204" pitchFamily="34" charset="0"/>
                <a:ea typeface="MS PGothic" panose="020B0600070205080204" pitchFamily="34" charset="-128"/>
              </a:defRPr>
            </a:lvl1pPr>
            <a:lvl2pPr marL="768350" indent="-295275">
              <a:defRPr sz="3600">
                <a:solidFill>
                  <a:schemeClr val="tx1"/>
                </a:solidFill>
                <a:latin typeface="Arial" panose="020B0604020202020204" pitchFamily="34" charset="0"/>
                <a:ea typeface="MS PGothic" panose="020B0600070205080204" pitchFamily="34" charset="-128"/>
              </a:defRPr>
            </a:lvl2pPr>
            <a:lvl3pPr marL="1182688" indent="-236538">
              <a:defRPr sz="3600">
                <a:solidFill>
                  <a:schemeClr val="tx1"/>
                </a:solidFill>
                <a:latin typeface="Arial" panose="020B0604020202020204" pitchFamily="34" charset="0"/>
                <a:ea typeface="MS PGothic" panose="020B0600070205080204" pitchFamily="34" charset="-128"/>
              </a:defRPr>
            </a:lvl3pPr>
            <a:lvl4pPr marL="1655763" indent="-236538">
              <a:defRPr sz="3600">
                <a:solidFill>
                  <a:schemeClr val="tx1"/>
                </a:solidFill>
                <a:latin typeface="Arial" panose="020B0604020202020204" pitchFamily="34" charset="0"/>
                <a:ea typeface="MS PGothic" panose="020B0600070205080204" pitchFamily="34" charset="-128"/>
              </a:defRPr>
            </a:lvl4pPr>
            <a:lvl5pPr marL="2128838" indent="-236538">
              <a:defRPr sz="3600">
                <a:solidFill>
                  <a:schemeClr val="tx1"/>
                </a:solidFill>
                <a:latin typeface="Arial" panose="020B0604020202020204" pitchFamily="34" charset="0"/>
                <a:ea typeface="MS PGothic" panose="020B0600070205080204" pitchFamily="34" charset="-128"/>
              </a:defRPr>
            </a:lvl5pPr>
            <a:lvl6pPr marL="25860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30432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5004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957638" indent="-2365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245E4CC7-7F13-4919-B059-FF90EA3197C7}" type="slidenum">
              <a:rPr lang="en-US" sz="1000" smtClean="0">
                <a:latin typeface="Times New Roman" panose="02020603050405020304" pitchFamily="18" charset="0"/>
              </a:rPr>
              <a:pPr/>
              <a:t>7</a:t>
            </a:fld>
            <a:endParaRPr lang="en-US" sz="1000"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BE406644-0DD2-4BDC-8502-305D68DBCAFC}"/>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9CAAA889-582E-4E42-ACFB-AD54F000AC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endParaRPr lang="en-US" dirty="0"/>
          </a:p>
        </p:txBody>
      </p:sp>
      <p:sp>
        <p:nvSpPr>
          <p:cNvPr id="38916" name="Slide Number Placeholder 3">
            <a:extLst>
              <a:ext uri="{FF2B5EF4-FFF2-40B4-BE49-F238E27FC236}">
                <a16:creationId xmlns:a16="http://schemas.microsoft.com/office/drawing/2014/main" id="{0B7147F8-B668-4471-A882-A45DD2447B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8FEAE5C4-3715-4C31-A38E-ABF0490A5B0F}" type="slidenum">
              <a:rPr lang="en-US" sz="1000" smtClean="0">
                <a:latin typeface="Times New Roman" panose="02020603050405020304" pitchFamily="18" charset="0"/>
              </a:rPr>
              <a:pPr/>
              <a:t>8</a:t>
            </a:fld>
            <a:endParaRPr lang="en-US" sz="1000"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ED87FF43-5568-4203-9BD8-EA829C0B3F6C}"/>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49A0A1D4-B873-4357-85D2-A609F2E87E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endParaRPr lang="en-US" dirty="0"/>
          </a:p>
        </p:txBody>
      </p:sp>
      <p:sp>
        <p:nvSpPr>
          <p:cNvPr id="40964" name="Slide Number Placeholder 3">
            <a:extLst>
              <a:ext uri="{FF2B5EF4-FFF2-40B4-BE49-F238E27FC236}">
                <a16:creationId xmlns:a16="http://schemas.microsoft.com/office/drawing/2014/main" id="{5E9DC41E-AD4A-42D4-8CB7-025D7A65A3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23C4E136-F46F-41E6-B196-2D3F2CD7EBEB}" type="slidenum">
              <a:rPr lang="en-US" sz="1000" smtClean="0">
                <a:latin typeface="Times New Roman" panose="02020603050405020304" pitchFamily="18" charset="0"/>
              </a:rPr>
              <a:pPr/>
              <a:t>9</a:t>
            </a:fld>
            <a:endParaRPr lang="en-US" sz="1000"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2_CMS title1">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80FB02-8E4A-4575-9A34-F45B879FA7D1}"/>
              </a:ext>
            </a:extLst>
          </p:cNvPr>
          <p:cNvSpPr txBox="1">
            <a:spLocks noChangeArrowheads="1"/>
          </p:cNvSpPr>
          <p:nvPr/>
        </p:nvSpPr>
        <p:spPr>
          <a:xfrm>
            <a:off x="-1668462" y="4927602"/>
            <a:ext cx="184731" cy="507831"/>
          </a:xfrm>
          <a:prstGeom prst="rect">
            <a:avLst/>
          </a:prstGeom>
          <a:noFill/>
          <a:ln>
            <a:noFill/>
          </a:ln>
          <a:extLst>
            <a:ext uri="{909E8E84-426E-40dd-AFC4-6F175D3DCCD1}"/>
            <a:ext uri="{91240B29-F687-4f45-9708-019B960494DF}"/>
          </a:extLst>
        </p:spPr>
        <p:txBody>
          <a:bodyPr wrap="none" numCol="1">
            <a:spAutoFit/>
          </a:bodyPr>
          <a:lstStyle>
            <a:lvl1pPr>
              <a:defRPr sz="3600">
                <a:solidFill>
                  <a:schemeClr val="tx1"/>
                </a:solidFill>
                <a:latin typeface="Arial" charset="0"/>
                <a:ea typeface="ＭＳ Ｐゴシック" charset="0"/>
                <a:cs typeface="ＭＳ Ｐゴシック" charset="0"/>
              </a:defRPr>
            </a:lvl1pPr>
            <a:lvl2pPr marL="742950" indent="-285750">
              <a:defRPr sz="3600">
                <a:solidFill>
                  <a:schemeClr val="tx1"/>
                </a:solidFill>
                <a:latin typeface="Arial" charset="0"/>
                <a:ea typeface="ＭＳ Ｐゴシック" charset="0"/>
                <a:cs typeface="ＭＳ Ｐゴシック" charset="0"/>
              </a:defRPr>
            </a:lvl2pPr>
            <a:lvl3pPr marL="1143000" indent="-228600">
              <a:defRPr sz="3600">
                <a:solidFill>
                  <a:schemeClr val="tx1"/>
                </a:solidFill>
                <a:latin typeface="Arial" charset="0"/>
                <a:ea typeface="ＭＳ Ｐゴシック" charset="0"/>
                <a:cs typeface="ＭＳ Ｐゴシック" charset="0"/>
              </a:defRPr>
            </a:lvl3pPr>
            <a:lvl4pPr marL="1600200" indent="-228600">
              <a:defRPr sz="3600">
                <a:solidFill>
                  <a:schemeClr val="tx1"/>
                </a:solidFill>
                <a:latin typeface="Arial" charset="0"/>
                <a:ea typeface="ＭＳ Ｐゴシック" charset="0"/>
                <a:cs typeface="ＭＳ Ｐゴシック" charset="0"/>
              </a:defRPr>
            </a:lvl4pPr>
            <a:lvl5pPr marL="2057400" indent="-228600">
              <a:defRPr sz="36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36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36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36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3600">
                <a:solidFill>
                  <a:schemeClr val="tx1"/>
                </a:solidFill>
                <a:latin typeface="Arial" charset="0"/>
                <a:ea typeface="ＭＳ Ｐゴシック" charset="0"/>
                <a:cs typeface="ＭＳ Ｐゴシック" charset="0"/>
              </a:defRPr>
            </a:lvl9pPr>
          </a:lstStyle>
          <a:p>
            <a:pPr eaLnBrk="1" hangingPunct="1">
              <a:defRPr/>
            </a:pPr>
            <a:endParaRPr lang="en-US" sz="2700" dirty="0"/>
          </a:p>
        </p:txBody>
      </p:sp>
      <p:sp>
        <p:nvSpPr>
          <p:cNvPr id="6" name="TextBox 5">
            <a:extLst>
              <a:ext uri="{FF2B5EF4-FFF2-40B4-BE49-F238E27FC236}">
                <a16:creationId xmlns:a16="http://schemas.microsoft.com/office/drawing/2014/main" id="{7BEF8114-3FC3-42B8-9BB9-022BFF186712}"/>
              </a:ext>
            </a:extLst>
          </p:cNvPr>
          <p:cNvSpPr txBox="1">
            <a:spLocks noChangeArrowheads="1"/>
          </p:cNvSpPr>
          <p:nvPr/>
        </p:nvSpPr>
        <p:spPr>
          <a:xfrm>
            <a:off x="-1668462" y="4927602"/>
            <a:ext cx="184731" cy="507831"/>
          </a:xfrm>
          <a:prstGeom prst="rect">
            <a:avLst/>
          </a:prstGeom>
          <a:noFill/>
          <a:ln>
            <a:noFill/>
          </a:ln>
          <a:extLst>
            <a:ext uri="{909E8E84-426E-40dd-AFC4-6F175D3DCCD1}"/>
            <a:ext uri="{91240B29-F687-4f45-9708-019B960494DF}"/>
          </a:extLst>
        </p:spPr>
        <p:txBody>
          <a:bodyPr wrap="none" numCol="1">
            <a:spAutoFit/>
          </a:bodyPr>
          <a:lstStyle>
            <a:lvl1pPr>
              <a:defRPr sz="3600">
                <a:solidFill>
                  <a:schemeClr val="tx1"/>
                </a:solidFill>
                <a:latin typeface="Arial" charset="0"/>
                <a:ea typeface="ＭＳ Ｐゴシック" charset="0"/>
                <a:cs typeface="ＭＳ Ｐゴシック" charset="0"/>
              </a:defRPr>
            </a:lvl1pPr>
            <a:lvl2pPr marL="742950" indent="-285750">
              <a:defRPr sz="3600">
                <a:solidFill>
                  <a:schemeClr val="tx1"/>
                </a:solidFill>
                <a:latin typeface="Arial" charset="0"/>
                <a:ea typeface="ＭＳ Ｐゴシック" charset="0"/>
                <a:cs typeface="ＭＳ Ｐゴシック" charset="0"/>
              </a:defRPr>
            </a:lvl2pPr>
            <a:lvl3pPr marL="1143000" indent="-228600">
              <a:defRPr sz="3600">
                <a:solidFill>
                  <a:schemeClr val="tx1"/>
                </a:solidFill>
                <a:latin typeface="Arial" charset="0"/>
                <a:ea typeface="ＭＳ Ｐゴシック" charset="0"/>
                <a:cs typeface="ＭＳ Ｐゴシック" charset="0"/>
              </a:defRPr>
            </a:lvl3pPr>
            <a:lvl4pPr marL="1600200" indent="-228600">
              <a:defRPr sz="3600">
                <a:solidFill>
                  <a:schemeClr val="tx1"/>
                </a:solidFill>
                <a:latin typeface="Arial" charset="0"/>
                <a:ea typeface="ＭＳ Ｐゴシック" charset="0"/>
                <a:cs typeface="ＭＳ Ｐゴシック" charset="0"/>
              </a:defRPr>
            </a:lvl4pPr>
            <a:lvl5pPr marL="2057400" indent="-228600">
              <a:defRPr sz="36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36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36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36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3600">
                <a:solidFill>
                  <a:schemeClr val="tx1"/>
                </a:solidFill>
                <a:latin typeface="Arial" charset="0"/>
                <a:ea typeface="ＭＳ Ｐゴシック" charset="0"/>
                <a:cs typeface="ＭＳ Ｐゴシック" charset="0"/>
              </a:defRPr>
            </a:lvl9pPr>
          </a:lstStyle>
          <a:p>
            <a:pPr eaLnBrk="1" hangingPunct="1">
              <a:defRPr/>
            </a:pPr>
            <a:endParaRPr lang="en-US" sz="2700" dirty="0"/>
          </a:p>
        </p:txBody>
      </p:sp>
      <p:pic>
        <p:nvPicPr>
          <p:cNvPr id="7" name="Picture 8" descr="Photo of group of diverse business people smiling and talking with tablet">
            <a:extLst>
              <a:ext uri="{FF2B5EF4-FFF2-40B4-BE49-F238E27FC236}">
                <a16:creationId xmlns:a16="http://schemas.microsoft.com/office/drawing/2014/main" id="{5AF10EC6-5F16-49B7-80AA-D74CB3064D1C}"/>
              </a:ext>
            </a:extLst>
          </p:cNvPr>
          <p:cNvPicPr>
            <a:picLocks noChangeAspect="1"/>
          </p:cNvPicPr>
          <p:nvPr/>
        </p:nvPicPr>
        <p:blipFill>
          <a:blip r:embed="rId2">
            <a:extLst>
              <a:ext uri="{28A0092B-C50C-407E-A947-70E740481C1C}">
                <a14:useLocalDpi xmlns:a14="http://schemas.microsoft.com/office/drawing/2010/main" val="0"/>
              </a:ext>
            </a:extLst>
          </a:blip>
          <a:srcRect b="-2473"/>
          <a:stretch>
            <a:fillRect/>
          </a:stretch>
        </p:blipFill>
        <p:spPr>
          <a:xfrm>
            <a:off x="30164" y="2687640"/>
            <a:ext cx="5684837"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a:extLst>
              <a:ext uri="{FF2B5EF4-FFF2-40B4-BE49-F238E27FC236}">
                <a16:creationId xmlns:a16="http://schemas.microsoft.com/office/drawing/2014/main" id="{132ED5E6-74CC-4E86-9060-D7B734DCB7C8}"/>
              </a:ext>
            </a:extLst>
          </p:cNvPr>
          <p:cNvGrpSpPr>
            <a:grpSpLocks/>
          </p:cNvGrpSpPr>
          <p:nvPr/>
        </p:nvGrpSpPr>
        <p:grpSpPr>
          <a:xfrm>
            <a:off x="-33338" y="1371600"/>
            <a:ext cx="9210676" cy="1320800"/>
            <a:chOff x="-16933" y="1"/>
            <a:chExt cx="9211733" cy="1015999"/>
          </a:xfrm>
        </p:grpSpPr>
        <p:sp>
          <p:nvSpPr>
            <p:cNvPr id="11" name="Rectangle 10">
              <a:extLst>
                <a:ext uri="{FF2B5EF4-FFF2-40B4-BE49-F238E27FC236}">
                  <a16:creationId xmlns:a16="http://schemas.microsoft.com/office/drawing/2014/main" id="{BFB940EA-3135-41C5-A342-F8E8B4C751B8}"/>
                </a:ext>
              </a:extLst>
            </p:cNvPr>
            <p:cNvSpPr>
              <a:spLocks noChangeArrowheads="1"/>
            </p:cNvSpPr>
            <p:nvPr userDrawn="1"/>
          </p:nvSpPr>
          <p:spPr>
            <a:xfrm>
              <a:off x="-16933" y="1"/>
              <a:ext cx="9194268" cy="931740"/>
            </a:xfrm>
            <a:prstGeom prst="rect">
              <a:avLst/>
            </a:prstGeom>
            <a:solidFill>
              <a:srgbClr val="FFD004"/>
            </a:solidFill>
            <a:ln>
              <a:noFill/>
            </a:ln>
            <a:extLst>
              <a:ext uri="{91240B29-F687-4F45-9708-019B960494DF}">
                <a14:hiddenLine xmlns:a14="http://schemas.microsoft.com/office/drawing/2010/main" w="12700">
                  <a:solidFill>
                    <a:srgbClr val="000000"/>
                  </a:solidFill>
                  <a:round/>
                  <a:headEnd/>
                  <a:tailEnd/>
                </a14:hiddenLine>
              </a:ext>
            </a:extLst>
          </p:spPr>
          <p:txBody>
            <a:bodyPr wrap="none" numCol="1" anchor="ctr"/>
            <a:lstStyle>
              <a:lvl1pPr>
                <a:defRPr sz="3600">
                  <a:solidFill>
                    <a:schemeClr val="tx1"/>
                  </a:solidFill>
                  <a:latin typeface="Arial" panose="020B0604020202020204" pitchFamily="34" charset="0"/>
                  <a:ea typeface="ＭＳ Ｐゴシック" panose="020B0600070205080204" pitchFamily="34" charset="-128"/>
                </a:defRPr>
              </a:lvl1pPr>
              <a:lvl2pPr marL="742950" indent="-285750">
                <a:defRPr sz="3600">
                  <a:solidFill>
                    <a:schemeClr val="tx1"/>
                  </a:solidFill>
                  <a:latin typeface="Arial" panose="020B0604020202020204" pitchFamily="34" charset="0"/>
                  <a:ea typeface="ＭＳ Ｐゴシック" panose="020B0600070205080204" pitchFamily="34" charset="-128"/>
                </a:defRPr>
              </a:lvl2pPr>
              <a:lvl3pPr marL="1143000" indent="-228600">
                <a:defRPr sz="3600">
                  <a:solidFill>
                    <a:schemeClr val="tx1"/>
                  </a:solidFill>
                  <a:latin typeface="Arial" panose="020B0604020202020204" pitchFamily="34" charset="0"/>
                  <a:ea typeface="ＭＳ Ｐゴシック" panose="020B0600070205080204" pitchFamily="34" charset="-128"/>
                </a:defRPr>
              </a:lvl3pPr>
              <a:lvl4pPr marL="1600200" indent="-228600">
                <a:defRPr sz="3600">
                  <a:solidFill>
                    <a:schemeClr val="tx1"/>
                  </a:solidFill>
                  <a:latin typeface="Arial" panose="020B0604020202020204" pitchFamily="34" charset="0"/>
                  <a:ea typeface="ＭＳ Ｐゴシック" panose="020B0600070205080204" pitchFamily="34" charset="-128"/>
                </a:defRPr>
              </a:lvl4pPr>
              <a:lvl5pPr marL="2057400" indent="-228600">
                <a:defRPr sz="3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9pPr>
            </a:lstStyle>
            <a:p>
              <a:pPr algn="ctr">
                <a:lnSpc>
                  <a:spcPts val="1875"/>
                </a:lnSpc>
                <a:spcAft>
                  <a:spcPts val="750"/>
                </a:spcAft>
                <a:buClr>
                  <a:srgbClr val="FDAA03"/>
                </a:buClr>
                <a:defRPr/>
              </a:pPr>
              <a:endParaRPr lang="en-US" sz="2700" b="1" dirty="0">
                <a:solidFill>
                  <a:srgbClr val="000000"/>
                </a:solidFill>
              </a:endParaRPr>
            </a:p>
          </p:txBody>
        </p:sp>
        <p:sp>
          <p:nvSpPr>
            <p:cNvPr id="12" name="Rectangle 11">
              <a:extLst>
                <a:ext uri="{FF2B5EF4-FFF2-40B4-BE49-F238E27FC236}">
                  <a16:creationId xmlns:a16="http://schemas.microsoft.com/office/drawing/2014/main" id="{BD317F47-B8D8-40AA-9830-079928614C8E}"/>
                </a:ext>
              </a:extLst>
            </p:cNvPr>
            <p:cNvSpPr>
              <a:spLocks noChangeArrowheads="1"/>
            </p:cNvSpPr>
            <p:nvPr userDrawn="1"/>
          </p:nvSpPr>
          <p:spPr>
            <a:xfrm>
              <a:off x="532" y="931741"/>
              <a:ext cx="9194268" cy="84259"/>
            </a:xfrm>
            <a:prstGeom prst="rect">
              <a:avLst/>
            </a:prstGeom>
            <a:solidFill>
              <a:srgbClr val="084A9C"/>
            </a:solidFill>
            <a:ln>
              <a:noFill/>
            </a:ln>
            <a:extLst>
              <a:ext uri="{91240B29-F687-4F45-9708-019B960494DF}">
                <a14:hiddenLine xmlns:a14="http://schemas.microsoft.com/office/drawing/2010/main" w="12700">
                  <a:solidFill>
                    <a:srgbClr val="000000"/>
                  </a:solidFill>
                  <a:round/>
                  <a:headEnd/>
                  <a:tailEnd/>
                </a14:hiddenLine>
              </a:ext>
            </a:extLst>
          </p:spPr>
          <p:txBody>
            <a:bodyPr wrap="none" numCol="1" anchor="ctr"/>
            <a:lstStyle>
              <a:lvl1pPr>
                <a:defRPr sz="3600">
                  <a:solidFill>
                    <a:schemeClr val="tx1"/>
                  </a:solidFill>
                  <a:latin typeface="Arial" panose="020B0604020202020204" pitchFamily="34" charset="0"/>
                  <a:ea typeface="ＭＳ Ｐゴシック" panose="020B0600070205080204" pitchFamily="34" charset="-128"/>
                </a:defRPr>
              </a:lvl1pPr>
              <a:lvl2pPr marL="742950" indent="-285750">
                <a:defRPr sz="3600">
                  <a:solidFill>
                    <a:schemeClr val="tx1"/>
                  </a:solidFill>
                  <a:latin typeface="Arial" panose="020B0604020202020204" pitchFamily="34" charset="0"/>
                  <a:ea typeface="ＭＳ Ｐゴシック" panose="020B0600070205080204" pitchFamily="34" charset="-128"/>
                </a:defRPr>
              </a:lvl2pPr>
              <a:lvl3pPr marL="1143000" indent="-228600">
                <a:defRPr sz="3600">
                  <a:solidFill>
                    <a:schemeClr val="tx1"/>
                  </a:solidFill>
                  <a:latin typeface="Arial" panose="020B0604020202020204" pitchFamily="34" charset="0"/>
                  <a:ea typeface="ＭＳ Ｐゴシック" panose="020B0600070205080204" pitchFamily="34" charset="-128"/>
                </a:defRPr>
              </a:lvl3pPr>
              <a:lvl4pPr marL="1600200" indent="-228600">
                <a:defRPr sz="3600">
                  <a:solidFill>
                    <a:schemeClr val="tx1"/>
                  </a:solidFill>
                  <a:latin typeface="Arial" panose="020B0604020202020204" pitchFamily="34" charset="0"/>
                  <a:ea typeface="ＭＳ Ｐゴシック" panose="020B0600070205080204" pitchFamily="34" charset="-128"/>
                </a:defRPr>
              </a:lvl4pPr>
              <a:lvl5pPr marL="2057400" indent="-228600">
                <a:defRPr sz="3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9pPr>
            </a:lstStyle>
            <a:p>
              <a:pPr algn="ctr">
                <a:lnSpc>
                  <a:spcPts val="1875"/>
                </a:lnSpc>
                <a:spcAft>
                  <a:spcPts val="750"/>
                </a:spcAft>
                <a:buClr>
                  <a:srgbClr val="FDAA03"/>
                </a:buClr>
                <a:defRPr/>
              </a:pPr>
              <a:endParaRPr lang="en-US" sz="2700" b="1" dirty="0">
                <a:solidFill>
                  <a:srgbClr val="000000"/>
                </a:solidFill>
              </a:endParaRPr>
            </a:p>
          </p:txBody>
        </p:sp>
      </p:grpSp>
      <p:sp>
        <p:nvSpPr>
          <p:cNvPr id="8" name="Text Placeholder 2"/>
          <p:cNvSpPr>
            <a:spLocks noGrp="1"/>
          </p:cNvSpPr>
          <p:nvPr>
            <p:ph type="body" sz="quarter" idx="10"/>
          </p:nvPr>
        </p:nvSpPr>
        <p:spPr>
          <a:xfrm>
            <a:off x="5943600" y="3048000"/>
            <a:ext cx="2971800" cy="914400"/>
          </a:xfrm>
        </p:spPr>
        <p:txBody>
          <a:bodyPr numCol="1">
            <a:normAutofit/>
          </a:bodyPr>
          <a:lstStyle>
            <a:lvl1pPr marL="0" indent="0" algn="l">
              <a:buNone/>
              <a:defRPr sz="1800" b="1" i="1">
                <a:solidFill>
                  <a:srgbClr val="084A9C"/>
                </a:solidFill>
              </a:defRPr>
            </a:lvl1pPr>
          </a:lstStyle>
          <a:p>
            <a:pPr lvl="0"/>
            <a:r>
              <a:rPr lang="en-US"/>
              <a:t>Edit Master text styles</a:t>
            </a:r>
          </a:p>
          <a:p>
            <a:pPr lvl="1"/>
            <a:r>
              <a:rPr lang="en-US"/>
              <a:t>Second level</a:t>
            </a:r>
          </a:p>
        </p:txBody>
      </p:sp>
      <p:sp>
        <p:nvSpPr>
          <p:cNvPr id="9" name="Text Placeholder 2"/>
          <p:cNvSpPr>
            <a:spLocks noGrp="1"/>
          </p:cNvSpPr>
          <p:nvPr>
            <p:ph type="body" sz="quarter" idx="11"/>
          </p:nvPr>
        </p:nvSpPr>
        <p:spPr>
          <a:xfrm>
            <a:off x="5943600" y="4267200"/>
            <a:ext cx="2971800" cy="838200"/>
          </a:xfrm>
        </p:spPr>
        <p:txBody>
          <a:bodyPr numCol="1">
            <a:normAutofit/>
          </a:bodyPr>
          <a:lstStyle>
            <a:lvl1pPr marL="0" indent="0" algn="l">
              <a:buNone/>
              <a:defRPr sz="1800" b="1" i="1">
                <a:solidFill>
                  <a:srgbClr val="084A9C"/>
                </a:solidFill>
              </a:defRPr>
            </a:lvl1pPr>
          </a:lstStyle>
          <a:p>
            <a:pPr lvl="0"/>
            <a:r>
              <a:rPr lang="en-US"/>
              <a:t>Edit Master text styles</a:t>
            </a:r>
          </a:p>
        </p:txBody>
      </p:sp>
      <p:sp>
        <p:nvSpPr>
          <p:cNvPr id="18" name="Title 9"/>
          <p:cNvSpPr>
            <a:spLocks noGrp="1"/>
          </p:cNvSpPr>
          <p:nvPr>
            <p:ph type="title"/>
          </p:nvPr>
        </p:nvSpPr>
        <p:spPr>
          <a:xfrm>
            <a:off x="16933" y="1490134"/>
            <a:ext cx="9144000" cy="830299"/>
          </a:xfrm>
          <a:noFill/>
          <a:ln>
            <a:noFill/>
          </a:ln>
          <a:effectLst/>
        </p:spPr>
        <p:txBody>
          <a:bodyPr numCol="1"/>
          <a:lstStyle/>
          <a:p>
            <a:r>
              <a:rPr lang="en-US"/>
              <a:t>Click to edit Master title style</a:t>
            </a:r>
            <a:endParaRPr lang="en-US" dirty="0"/>
          </a:p>
        </p:txBody>
      </p:sp>
      <p:sp>
        <p:nvSpPr>
          <p:cNvPr id="13" name="Slide Number Placeholder 6">
            <a:extLst>
              <a:ext uri="{FF2B5EF4-FFF2-40B4-BE49-F238E27FC236}">
                <a16:creationId xmlns:a16="http://schemas.microsoft.com/office/drawing/2014/main" id="{BB8DB604-243E-47DB-9F8E-6BFA33529F50}"/>
              </a:ext>
            </a:extLst>
          </p:cNvPr>
          <p:cNvSpPr>
            <a:spLocks noGrp="1"/>
          </p:cNvSpPr>
          <p:nvPr>
            <p:ph type="sldNum" sz="quarter" idx="12"/>
          </p:nvPr>
        </p:nvSpPr>
        <p:spPr/>
        <p:txBody>
          <a:bodyPr numCol="1"/>
          <a:lstStyle>
            <a:lvl1pPr>
              <a:defRPr/>
            </a:lvl1pPr>
          </a:lstStyle>
          <a:p>
            <a:fld id="{8AA99772-55C9-4D64-851A-0C08F361D792}" type="slidenum">
              <a:rPr lang="en-US" smtClean="0"/>
              <a:t>‹#›</a:t>
            </a:fld>
            <a:endParaRPr lang="en-US" dirty="0"/>
          </a:p>
        </p:txBody>
      </p:sp>
    </p:spTree>
    <p:extLst>
      <p:ext uri="{BB962C8B-B14F-4D97-AF65-F5344CB8AC3E}">
        <p14:creationId xmlns:p14="http://schemas.microsoft.com/office/powerpoint/2010/main" val="1864506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numCol="1"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numCol="1"/>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numCol="1"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numCol="1"/>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9191202E-9DEF-480F-A1B4-11C5716F01AE}"/>
              </a:ext>
            </a:extLst>
          </p:cNvPr>
          <p:cNvSpPr>
            <a:spLocks noGrp="1"/>
          </p:cNvSpPr>
          <p:nvPr>
            <p:ph type="sldNum" sz="quarter" idx="10"/>
          </p:nvPr>
        </p:nvSpPr>
        <p:spPr/>
        <p:txBody>
          <a:bodyPr numCol="1"/>
          <a:lstStyle>
            <a:lvl1pPr>
              <a:defRPr/>
            </a:lvl1pPr>
          </a:lstStyle>
          <a:p>
            <a:pPr>
              <a:defRPr/>
            </a:pPr>
            <a:fld id="{998673F0-70C9-4B46-A7C0-CD28797BEC16}" type="slidenum">
              <a:rPr lang="en-US"/>
              <a:pPr>
                <a:defRPr/>
              </a:pPr>
              <a:t>‹#›</a:t>
            </a:fld>
            <a:endParaRPr lang="en-US" dirty="0"/>
          </a:p>
        </p:txBody>
      </p:sp>
    </p:spTree>
    <p:extLst>
      <p:ext uri="{BB962C8B-B14F-4D97-AF65-F5344CB8AC3E}">
        <p14:creationId xmlns:p14="http://schemas.microsoft.com/office/powerpoint/2010/main" val="125252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Slide Number Placeholder 5">
            <a:extLst>
              <a:ext uri="{FF2B5EF4-FFF2-40B4-BE49-F238E27FC236}">
                <a16:creationId xmlns:a16="http://schemas.microsoft.com/office/drawing/2014/main" id="{4110A4BE-488B-4C10-9DEF-E3273D2091E4}"/>
              </a:ext>
            </a:extLst>
          </p:cNvPr>
          <p:cNvSpPr>
            <a:spLocks noGrp="1"/>
          </p:cNvSpPr>
          <p:nvPr>
            <p:ph type="sldNum" sz="quarter" idx="10"/>
          </p:nvPr>
        </p:nvSpPr>
        <p:spPr/>
        <p:txBody>
          <a:bodyPr numCol="1"/>
          <a:lstStyle>
            <a:lvl1pPr>
              <a:defRPr/>
            </a:lvl1pPr>
          </a:lstStyle>
          <a:p>
            <a:pPr>
              <a:defRPr/>
            </a:pPr>
            <a:fld id="{8E3EC5CC-ADED-4CA5-919F-0DD41880267F}" type="slidenum">
              <a:rPr lang="en-US"/>
              <a:pPr>
                <a:defRPr/>
              </a:pPr>
              <a:t>‹#›</a:t>
            </a:fld>
            <a:endParaRPr lang="en-US" dirty="0"/>
          </a:p>
        </p:txBody>
      </p:sp>
    </p:spTree>
    <p:extLst>
      <p:ext uri="{BB962C8B-B14F-4D97-AF65-F5344CB8AC3E}">
        <p14:creationId xmlns:p14="http://schemas.microsoft.com/office/powerpoint/2010/main" val="4107816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05EE640-C21B-41D3-BFF5-9A07EA3EEE0D}"/>
              </a:ext>
            </a:extLst>
          </p:cNvPr>
          <p:cNvSpPr>
            <a:spLocks noGrp="1"/>
          </p:cNvSpPr>
          <p:nvPr>
            <p:ph type="sldNum" sz="quarter" idx="10"/>
          </p:nvPr>
        </p:nvSpPr>
        <p:spPr/>
        <p:txBody>
          <a:bodyPr numCol="1"/>
          <a:lstStyle>
            <a:lvl1pPr>
              <a:defRPr/>
            </a:lvl1pPr>
          </a:lstStyle>
          <a:p>
            <a:pPr>
              <a:defRPr/>
            </a:pPr>
            <a:fld id="{1B72A4C3-E2F0-4EC3-AD67-251EE1238F02}" type="slidenum">
              <a:rPr lang="en-US"/>
              <a:pPr>
                <a:defRPr/>
              </a:pPr>
              <a:t>‹#›</a:t>
            </a:fld>
            <a:endParaRPr lang="en-US" dirty="0"/>
          </a:p>
        </p:txBody>
      </p:sp>
    </p:spTree>
    <p:extLst>
      <p:ext uri="{BB962C8B-B14F-4D97-AF65-F5344CB8AC3E}">
        <p14:creationId xmlns:p14="http://schemas.microsoft.com/office/powerpoint/2010/main" val="253270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numCol="1"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numCol="1"/>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numCol="1"/>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Slide Number Placeholder 5">
            <a:extLst>
              <a:ext uri="{FF2B5EF4-FFF2-40B4-BE49-F238E27FC236}">
                <a16:creationId xmlns:a16="http://schemas.microsoft.com/office/drawing/2014/main" id="{74932E66-2D51-4ECF-A6C9-E9B015F00868}"/>
              </a:ext>
            </a:extLst>
          </p:cNvPr>
          <p:cNvSpPr>
            <a:spLocks noGrp="1"/>
          </p:cNvSpPr>
          <p:nvPr>
            <p:ph type="sldNum" sz="quarter" idx="10"/>
          </p:nvPr>
        </p:nvSpPr>
        <p:spPr/>
        <p:txBody>
          <a:bodyPr numCol="1"/>
          <a:lstStyle>
            <a:lvl1pPr>
              <a:defRPr/>
            </a:lvl1pPr>
          </a:lstStyle>
          <a:p>
            <a:pPr>
              <a:defRPr/>
            </a:pPr>
            <a:fld id="{78FB3643-1312-4F20-A376-2F2ABD0F8C7F}" type="slidenum">
              <a:rPr lang="en-US"/>
              <a:pPr>
                <a:defRPr/>
              </a:pPr>
              <a:t>‹#›</a:t>
            </a:fld>
            <a:endParaRPr lang="en-US" dirty="0"/>
          </a:p>
        </p:txBody>
      </p:sp>
    </p:spTree>
    <p:extLst>
      <p:ext uri="{BB962C8B-B14F-4D97-AF65-F5344CB8AC3E}">
        <p14:creationId xmlns:p14="http://schemas.microsoft.com/office/powerpoint/2010/main" val="2945053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numCol="1"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numCol="1"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numCol="1"/>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Slide Number Placeholder 5">
            <a:extLst>
              <a:ext uri="{FF2B5EF4-FFF2-40B4-BE49-F238E27FC236}">
                <a16:creationId xmlns:a16="http://schemas.microsoft.com/office/drawing/2014/main" id="{55D47290-1187-4CD4-BC4B-3BD230F25D62}"/>
              </a:ext>
            </a:extLst>
          </p:cNvPr>
          <p:cNvSpPr>
            <a:spLocks noGrp="1"/>
          </p:cNvSpPr>
          <p:nvPr>
            <p:ph type="sldNum" sz="quarter" idx="10"/>
          </p:nvPr>
        </p:nvSpPr>
        <p:spPr/>
        <p:txBody>
          <a:bodyPr numCol="1"/>
          <a:lstStyle>
            <a:lvl1pPr>
              <a:defRPr/>
            </a:lvl1pPr>
          </a:lstStyle>
          <a:p>
            <a:pPr>
              <a:defRPr/>
            </a:pPr>
            <a:fld id="{DE555018-EFB3-4EB1-B07B-833B04BB8062}" type="slidenum">
              <a:rPr lang="en-US"/>
              <a:pPr>
                <a:defRPr/>
              </a:pPr>
              <a:t>‹#›</a:t>
            </a:fld>
            <a:endParaRPr lang="en-US" dirty="0"/>
          </a:p>
        </p:txBody>
      </p:sp>
    </p:spTree>
    <p:extLst>
      <p:ext uri="{BB962C8B-B14F-4D97-AF65-F5344CB8AC3E}">
        <p14:creationId xmlns:p14="http://schemas.microsoft.com/office/powerpoint/2010/main" val="3050830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Vertical Text Placeholder 2"/>
          <p:cNvSpPr>
            <a:spLocks noGrp="1"/>
          </p:cNvSpPr>
          <p:nvPr>
            <p:ph type="body" orient="vert" idx="1"/>
          </p:nvPr>
        </p:nvSpPr>
        <p:spPr/>
        <p:txBody>
          <a:bodyPr vert="eaVert"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DE5B9CF8-1BFC-4570-99F4-D25DC4E69C5F}"/>
              </a:ext>
            </a:extLst>
          </p:cNvPr>
          <p:cNvSpPr>
            <a:spLocks noGrp="1"/>
          </p:cNvSpPr>
          <p:nvPr>
            <p:ph type="sldNum" sz="quarter" idx="10"/>
          </p:nvPr>
        </p:nvSpPr>
        <p:spPr/>
        <p:txBody>
          <a:bodyPr numCol="1"/>
          <a:lstStyle>
            <a:lvl1pPr>
              <a:defRPr/>
            </a:lvl1pPr>
          </a:lstStyle>
          <a:p>
            <a:pPr>
              <a:defRPr/>
            </a:pPr>
            <a:fld id="{F2F4F330-2BFD-43D1-9635-FE7836E5F30E}" type="slidenum">
              <a:rPr lang="en-US"/>
              <a:pPr>
                <a:defRPr/>
              </a:pPr>
              <a:t>‹#›</a:t>
            </a:fld>
            <a:endParaRPr lang="en-US" dirty="0"/>
          </a:p>
        </p:txBody>
      </p:sp>
    </p:spTree>
    <p:extLst>
      <p:ext uri="{BB962C8B-B14F-4D97-AF65-F5344CB8AC3E}">
        <p14:creationId xmlns:p14="http://schemas.microsoft.com/office/powerpoint/2010/main" val="1664045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numCol="1"/>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0C687203-201B-4A93-8AC0-D509AB9B5B5C}"/>
              </a:ext>
            </a:extLst>
          </p:cNvPr>
          <p:cNvSpPr>
            <a:spLocks noGrp="1"/>
          </p:cNvSpPr>
          <p:nvPr>
            <p:ph type="sldNum" sz="quarter" idx="10"/>
          </p:nvPr>
        </p:nvSpPr>
        <p:spPr/>
        <p:txBody>
          <a:bodyPr numCol="1"/>
          <a:lstStyle>
            <a:lvl1pPr>
              <a:defRPr/>
            </a:lvl1pPr>
          </a:lstStyle>
          <a:p>
            <a:pPr>
              <a:defRPr/>
            </a:pPr>
            <a:fld id="{C9652B0A-9151-4CB0-8C94-99CECF4A7216}" type="slidenum">
              <a:rPr lang="en-US"/>
              <a:pPr>
                <a:defRPr/>
              </a:pPr>
              <a:t>‹#›</a:t>
            </a:fld>
            <a:endParaRPr lang="en-US" dirty="0"/>
          </a:p>
        </p:txBody>
      </p:sp>
    </p:spTree>
    <p:extLst>
      <p:ext uri="{BB962C8B-B14F-4D97-AF65-F5344CB8AC3E}">
        <p14:creationId xmlns:p14="http://schemas.microsoft.com/office/powerpoint/2010/main" val="1384647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4" name="Group 11">
            <a:extLst>
              <a:ext uri="{FF2B5EF4-FFF2-40B4-BE49-F238E27FC236}">
                <a16:creationId xmlns:a16="http://schemas.microsoft.com/office/drawing/2014/main" id="{6F996E34-D84E-4392-A47E-146CE9185052}"/>
              </a:ext>
            </a:extLst>
          </p:cNvPr>
          <p:cNvGrpSpPr>
            <a:grpSpLocks/>
          </p:cNvGrpSpPr>
          <p:nvPr userDrawn="1"/>
        </p:nvGrpSpPr>
        <p:grpSpPr>
          <a:xfrm>
            <a:off x="-17462" y="0"/>
            <a:ext cx="9212263" cy="1557338"/>
            <a:chOff x="-16933" y="1"/>
            <a:chExt cx="9211733" cy="1015999"/>
          </a:xfrm>
        </p:grpSpPr>
        <p:sp>
          <p:nvSpPr>
            <p:cNvPr id="5" name="Rectangle 4">
              <a:extLst>
                <a:ext uri="{FF2B5EF4-FFF2-40B4-BE49-F238E27FC236}">
                  <a16:creationId xmlns:a16="http://schemas.microsoft.com/office/drawing/2014/main" id="{3CDEEB21-F353-4EBF-8C45-472C4F7A67AA}"/>
                </a:ext>
              </a:extLst>
            </p:cNvPr>
            <p:cNvSpPr>
              <a:spLocks noChangeArrowheads="1"/>
            </p:cNvSpPr>
            <p:nvPr userDrawn="1"/>
          </p:nvSpPr>
          <p:spPr>
            <a:xfrm>
              <a:off x="-16933" y="1"/>
              <a:ext cx="9194272" cy="931074"/>
            </a:xfrm>
            <a:prstGeom prst="rect">
              <a:avLst/>
            </a:prstGeom>
            <a:solidFill>
              <a:srgbClr val="084A9C"/>
            </a:solidFill>
            <a:ln>
              <a:noFill/>
            </a:ln>
            <a:extLst>
              <a:ext uri="{91240B29-F687-4F45-9708-019B960494DF}">
                <a14:hiddenLine xmlns:a14="http://schemas.microsoft.com/office/drawing/2010/main" w="12700">
                  <a:solidFill>
                    <a:srgbClr val="000000"/>
                  </a:solidFill>
                  <a:round/>
                  <a:headEnd/>
                  <a:tailEnd/>
                </a14:hiddenLine>
              </a:ext>
            </a:extLst>
          </p:spPr>
          <p:txBody>
            <a:bodyPr wrap="none" numCol="1" anchor="ctr"/>
            <a:lstStyle>
              <a:lvl1pPr>
                <a:defRPr sz="3600">
                  <a:solidFill>
                    <a:schemeClr val="tx1"/>
                  </a:solidFill>
                  <a:latin typeface="Arial" panose="020B0604020202020204" pitchFamily="34" charset="0"/>
                  <a:ea typeface="ＭＳ Ｐゴシック" panose="020B0600070205080204" pitchFamily="34" charset="-128"/>
                </a:defRPr>
              </a:lvl1pPr>
              <a:lvl2pPr marL="742950" indent="-285750">
                <a:defRPr sz="3600">
                  <a:solidFill>
                    <a:schemeClr val="tx1"/>
                  </a:solidFill>
                  <a:latin typeface="Arial" panose="020B0604020202020204" pitchFamily="34" charset="0"/>
                  <a:ea typeface="ＭＳ Ｐゴシック" panose="020B0600070205080204" pitchFamily="34" charset="-128"/>
                </a:defRPr>
              </a:lvl2pPr>
              <a:lvl3pPr marL="1143000" indent="-228600">
                <a:defRPr sz="3600">
                  <a:solidFill>
                    <a:schemeClr val="tx1"/>
                  </a:solidFill>
                  <a:latin typeface="Arial" panose="020B0604020202020204" pitchFamily="34" charset="0"/>
                  <a:ea typeface="ＭＳ Ｐゴシック" panose="020B0600070205080204" pitchFamily="34" charset="-128"/>
                </a:defRPr>
              </a:lvl3pPr>
              <a:lvl4pPr marL="1600200" indent="-228600">
                <a:defRPr sz="3600">
                  <a:solidFill>
                    <a:schemeClr val="tx1"/>
                  </a:solidFill>
                  <a:latin typeface="Arial" panose="020B0604020202020204" pitchFamily="34" charset="0"/>
                  <a:ea typeface="ＭＳ Ｐゴシック" panose="020B0600070205080204" pitchFamily="34" charset="-128"/>
                </a:defRPr>
              </a:lvl4pPr>
              <a:lvl5pPr marL="2057400" indent="-228600">
                <a:defRPr sz="3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9pPr>
            </a:lstStyle>
            <a:p>
              <a:pPr algn="ctr">
                <a:lnSpc>
                  <a:spcPts val="1875"/>
                </a:lnSpc>
                <a:spcAft>
                  <a:spcPts val="750"/>
                </a:spcAft>
                <a:buClr>
                  <a:srgbClr val="FDAA03"/>
                </a:buClr>
                <a:defRPr/>
              </a:pPr>
              <a:endParaRPr lang="en-US" sz="2700" b="1" dirty="0">
                <a:solidFill>
                  <a:srgbClr val="000000"/>
                </a:solidFill>
              </a:endParaRPr>
            </a:p>
          </p:txBody>
        </p:sp>
        <p:sp>
          <p:nvSpPr>
            <p:cNvPr id="6" name="Rectangle 5">
              <a:extLst>
                <a:ext uri="{FF2B5EF4-FFF2-40B4-BE49-F238E27FC236}">
                  <a16:creationId xmlns:a16="http://schemas.microsoft.com/office/drawing/2014/main" id="{01F77BE9-56B8-4B4A-AD49-0DE99CDC1204}"/>
                </a:ext>
              </a:extLst>
            </p:cNvPr>
            <p:cNvSpPr>
              <a:spLocks noChangeArrowheads="1"/>
            </p:cNvSpPr>
            <p:nvPr userDrawn="1"/>
          </p:nvSpPr>
          <p:spPr>
            <a:xfrm>
              <a:off x="529" y="931075"/>
              <a:ext cx="9194271" cy="84925"/>
            </a:xfrm>
            <a:prstGeom prst="rect">
              <a:avLst/>
            </a:prstGeom>
            <a:solidFill>
              <a:srgbClr val="FFD004"/>
            </a:solidFill>
            <a:ln>
              <a:noFill/>
            </a:ln>
            <a:extLst>
              <a:ext uri="{91240B29-F687-4F45-9708-019B960494DF}">
                <a14:hiddenLine xmlns:a14="http://schemas.microsoft.com/office/drawing/2010/main" w="12700">
                  <a:solidFill>
                    <a:srgbClr val="000000"/>
                  </a:solidFill>
                  <a:round/>
                  <a:headEnd/>
                  <a:tailEnd/>
                </a14:hiddenLine>
              </a:ext>
            </a:extLst>
          </p:spPr>
          <p:txBody>
            <a:bodyPr wrap="none" numCol="1" anchor="ctr"/>
            <a:lstStyle>
              <a:lvl1pPr>
                <a:defRPr sz="3600">
                  <a:solidFill>
                    <a:schemeClr val="tx1"/>
                  </a:solidFill>
                  <a:latin typeface="Arial" panose="020B0604020202020204" pitchFamily="34" charset="0"/>
                  <a:ea typeface="ＭＳ Ｐゴシック" panose="020B0600070205080204" pitchFamily="34" charset="-128"/>
                </a:defRPr>
              </a:lvl1pPr>
              <a:lvl2pPr marL="742950" indent="-285750">
                <a:defRPr sz="3600">
                  <a:solidFill>
                    <a:schemeClr val="tx1"/>
                  </a:solidFill>
                  <a:latin typeface="Arial" panose="020B0604020202020204" pitchFamily="34" charset="0"/>
                  <a:ea typeface="ＭＳ Ｐゴシック" panose="020B0600070205080204" pitchFamily="34" charset="-128"/>
                </a:defRPr>
              </a:lvl2pPr>
              <a:lvl3pPr marL="1143000" indent="-228600">
                <a:defRPr sz="3600">
                  <a:solidFill>
                    <a:schemeClr val="tx1"/>
                  </a:solidFill>
                  <a:latin typeface="Arial" panose="020B0604020202020204" pitchFamily="34" charset="0"/>
                  <a:ea typeface="ＭＳ Ｐゴシック" panose="020B0600070205080204" pitchFamily="34" charset="-128"/>
                </a:defRPr>
              </a:lvl3pPr>
              <a:lvl4pPr marL="1600200" indent="-228600">
                <a:defRPr sz="3600">
                  <a:solidFill>
                    <a:schemeClr val="tx1"/>
                  </a:solidFill>
                  <a:latin typeface="Arial" panose="020B0604020202020204" pitchFamily="34" charset="0"/>
                  <a:ea typeface="ＭＳ Ｐゴシック" panose="020B0600070205080204" pitchFamily="34" charset="-128"/>
                </a:defRPr>
              </a:lvl4pPr>
              <a:lvl5pPr marL="2057400" indent="-228600">
                <a:defRPr sz="3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9pPr>
            </a:lstStyle>
            <a:p>
              <a:pPr algn="ctr">
                <a:lnSpc>
                  <a:spcPts val="1875"/>
                </a:lnSpc>
                <a:spcAft>
                  <a:spcPts val="750"/>
                </a:spcAft>
                <a:buClr>
                  <a:srgbClr val="FDAA03"/>
                </a:buClr>
                <a:defRPr/>
              </a:pPr>
              <a:endParaRPr lang="en-US" sz="2700" b="1" dirty="0">
                <a:solidFill>
                  <a:srgbClr val="000000"/>
                </a:solidFill>
              </a:endParaRPr>
            </a:p>
          </p:txBody>
        </p:sp>
      </p:grpSp>
      <p:sp>
        <p:nvSpPr>
          <p:cNvPr id="7" name="Content Placeholder 2"/>
          <p:cNvSpPr>
            <a:spLocks noGrp="1"/>
          </p:cNvSpPr>
          <p:nvPr>
            <p:ph idx="1"/>
          </p:nvPr>
        </p:nvSpPr>
        <p:spPr>
          <a:xfrm>
            <a:off x="457200" y="1828801"/>
            <a:ext cx="8229600" cy="4297363"/>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9"/>
          <p:cNvSpPr>
            <a:spLocks noGrp="1"/>
          </p:cNvSpPr>
          <p:nvPr>
            <p:ph type="title"/>
          </p:nvPr>
        </p:nvSpPr>
        <p:spPr>
          <a:xfrm>
            <a:off x="0" y="270935"/>
            <a:ext cx="9144000" cy="694267"/>
          </a:xfrm>
          <a:noFill/>
          <a:ln>
            <a:noFill/>
          </a:ln>
          <a:effectLst/>
        </p:spPr>
        <p:txBody>
          <a:bodyPr numCol="1"/>
          <a:lstStyle>
            <a:lvl1pPr>
              <a:defRPr>
                <a:solidFill>
                  <a:schemeClr val="bg1"/>
                </a:solidFill>
              </a:defRPr>
            </a:lvl1pPr>
          </a:lstStyle>
          <a:p>
            <a:r>
              <a:rPr lang="en-US"/>
              <a:t>Click to edit Master title style</a:t>
            </a:r>
            <a:endParaRPr lang="en-US" dirty="0"/>
          </a:p>
        </p:txBody>
      </p:sp>
      <p:sp>
        <p:nvSpPr>
          <p:cNvPr id="9" name="Slide Number Placeholder 2">
            <a:extLst>
              <a:ext uri="{FF2B5EF4-FFF2-40B4-BE49-F238E27FC236}">
                <a16:creationId xmlns:a16="http://schemas.microsoft.com/office/drawing/2014/main" id="{2B72BBF3-F466-450E-B332-4D305034FCC0}"/>
              </a:ext>
            </a:extLst>
          </p:cNvPr>
          <p:cNvSpPr>
            <a:spLocks noGrp="1"/>
          </p:cNvSpPr>
          <p:nvPr>
            <p:ph type="sldNum" sz="quarter" idx="10"/>
          </p:nvPr>
        </p:nvSpPr>
        <p:spPr/>
        <p:txBody>
          <a:bodyPr numCol="1"/>
          <a:lstStyle>
            <a:lvl1pPr>
              <a:defRPr/>
            </a:lvl1pPr>
          </a:lstStyle>
          <a:p>
            <a:pPr>
              <a:defRPr/>
            </a:pPr>
            <a:fld id="{8C68F058-2954-4DDE-BF19-614926F6AB2B}" type="slidenum">
              <a:rPr lang="en-US"/>
              <a:pPr>
                <a:defRPr/>
              </a:pPr>
              <a:t>‹#›</a:t>
            </a:fld>
            <a:endParaRPr lang="en-US" dirty="0"/>
          </a:p>
        </p:txBody>
      </p:sp>
    </p:spTree>
    <p:extLst>
      <p:ext uri="{BB962C8B-B14F-4D97-AF65-F5344CB8AC3E}">
        <p14:creationId xmlns:p14="http://schemas.microsoft.com/office/powerpoint/2010/main" val="258184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090405-3879-4E50-8DC9-C784042CA68E}"/>
              </a:ext>
            </a:extLst>
          </p:cNvPr>
          <p:cNvSpPr/>
          <p:nvPr/>
        </p:nvSpPr>
        <p:spPr>
          <a:xfrm>
            <a:off x="6905626" y="6089650"/>
            <a:ext cx="1701800" cy="58578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numCol="1" anchor="ctr"/>
          <a:lstStyle/>
          <a:p>
            <a:pPr algn="ctr">
              <a:defRPr/>
            </a:pPr>
            <a:endParaRPr lang="en-US" sz="2700" dirty="0"/>
          </a:p>
        </p:txBody>
      </p:sp>
      <p:sp>
        <p:nvSpPr>
          <p:cNvPr id="3" name="Date Placeholder 2">
            <a:extLst>
              <a:ext uri="{FF2B5EF4-FFF2-40B4-BE49-F238E27FC236}">
                <a16:creationId xmlns:a16="http://schemas.microsoft.com/office/drawing/2014/main" id="{19E58BB8-02B3-495C-8E6A-97832AF7242B}"/>
              </a:ext>
            </a:extLst>
          </p:cNvPr>
          <p:cNvSpPr>
            <a:spLocks noGrp="1"/>
          </p:cNvSpPr>
          <p:nvPr>
            <p:ph type="dt" sz="half" idx="10"/>
          </p:nvPr>
        </p:nvSpPr>
        <p:spPr>
          <a:xfrm>
            <a:off x="1173163" y="6467477"/>
            <a:ext cx="2133600" cy="365125"/>
          </a:xfrm>
          <a:prstGeom prst="rect">
            <a:avLst/>
          </a:prstGeom>
        </p:spPr>
        <p:txBody>
          <a:bodyPr numCol="1"/>
          <a:lstStyle>
            <a:lvl1pPr>
              <a:defRPr>
                <a:ea typeface="ＭＳ Ｐゴシック" panose="020B0600070205080204" pitchFamily="34" charset="-128"/>
              </a:defRPr>
            </a:lvl1pPr>
          </a:lstStyle>
          <a:p>
            <a:pPr>
              <a:defRPr/>
            </a:pPr>
            <a:endParaRPr lang="en-US" dirty="0"/>
          </a:p>
        </p:txBody>
      </p:sp>
      <p:sp>
        <p:nvSpPr>
          <p:cNvPr id="4" name="Slide Number Placeholder 3">
            <a:extLst>
              <a:ext uri="{FF2B5EF4-FFF2-40B4-BE49-F238E27FC236}">
                <a16:creationId xmlns:a16="http://schemas.microsoft.com/office/drawing/2014/main" id="{BCED4B7C-3010-4A5B-A13B-D0B7692F9170}"/>
              </a:ext>
            </a:extLst>
          </p:cNvPr>
          <p:cNvSpPr>
            <a:spLocks noGrp="1"/>
          </p:cNvSpPr>
          <p:nvPr>
            <p:ph type="sldNum" sz="quarter" idx="11"/>
          </p:nvPr>
        </p:nvSpPr>
        <p:spPr/>
        <p:txBody>
          <a:bodyPr numCol="1"/>
          <a:lstStyle>
            <a:lvl1pPr>
              <a:defRPr/>
            </a:lvl1pPr>
          </a:lstStyle>
          <a:p>
            <a:pPr>
              <a:defRPr/>
            </a:pPr>
            <a:fld id="{455D4086-6AD0-4604-8B84-7B4FC4530FE6}" type="slidenum">
              <a:rPr lang="en-US"/>
              <a:pPr>
                <a:defRPr/>
              </a:pPr>
              <a:t>‹#›</a:t>
            </a:fld>
            <a:endParaRPr lang="en-US" dirty="0"/>
          </a:p>
        </p:txBody>
      </p:sp>
    </p:spTree>
    <p:extLst>
      <p:ext uri="{BB962C8B-B14F-4D97-AF65-F5344CB8AC3E}">
        <p14:creationId xmlns:p14="http://schemas.microsoft.com/office/powerpoint/2010/main" val="4177619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CMS title1">
    <p:spTree>
      <p:nvGrpSpPr>
        <p:cNvPr id="1" name=""/>
        <p:cNvGrpSpPr/>
        <p:nvPr/>
      </p:nvGrpSpPr>
      <p:grpSpPr>
        <a:xfrm>
          <a:off x="0" y="0"/>
          <a:ext cx="0" cy="0"/>
          <a:chOff x="0" y="0"/>
          <a:chExt cx="0" cy="0"/>
        </a:xfrm>
      </p:grpSpPr>
      <p:pic>
        <p:nvPicPr>
          <p:cNvPr id="5" name="Picture 3" descr="An African American business woman standing with her arms crossed and a team of professionals behind her.">
            <a:extLst>
              <a:ext uri="{FF2B5EF4-FFF2-40B4-BE49-F238E27FC236}">
                <a16:creationId xmlns:a16="http://schemas.microsoft.com/office/drawing/2014/main" id="{C3A4BB2F-5B16-4F27-B9AE-AF9A047CB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462" y="2438402"/>
            <a:ext cx="5257801"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07A4499D-E3D1-4E1A-AB23-22A50F48C54A}"/>
              </a:ext>
            </a:extLst>
          </p:cNvPr>
          <p:cNvSpPr txBox="1">
            <a:spLocks noChangeArrowheads="1"/>
          </p:cNvSpPr>
          <p:nvPr/>
        </p:nvSpPr>
        <p:spPr>
          <a:xfrm>
            <a:off x="-1668462" y="4927602"/>
            <a:ext cx="184731" cy="507831"/>
          </a:xfrm>
          <a:prstGeom prst="rect">
            <a:avLst/>
          </a:prstGeom>
          <a:noFill/>
          <a:ln>
            <a:noFill/>
          </a:ln>
          <a:extLst>
            <a:ext uri="{909E8E84-426E-40dd-AFC4-6F175D3DCCD1}"/>
            <a:ext uri="{91240B29-F687-4f45-9708-019B960494DF}"/>
          </a:extLst>
        </p:spPr>
        <p:txBody>
          <a:bodyPr wrap="none" numCol="1">
            <a:spAutoFit/>
          </a:bodyPr>
          <a:lstStyle>
            <a:lvl1pPr>
              <a:defRPr sz="3600">
                <a:solidFill>
                  <a:schemeClr val="tx1"/>
                </a:solidFill>
                <a:latin typeface="Arial" charset="0"/>
                <a:ea typeface="ＭＳ Ｐゴシック" charset="0"/>
                <a:cs typeface="ＭＳ Ｐゴシック" charset="0"/>
              </a:defRPr>
            </a:lvl1pPr>
            <a:lvl2pPr marL="742950" indent="-285750">
              <a:defRPr sz="3600">
                <a:solidFill>
                  <a:schemeClr val="tx1"/>
                </a:solidFill>
                <a:latin typeface="Arial" charset="0"/>
                <a:ea typeface="ＭＳ Ｐゴシック" charset="0"/>
                <a:cs typeface="ＭＳ Ｐゴシック" charset="0"/>
              </a:defRPr>
            </a:lvl2pPr>
            <a:lvl3pPr marL="1143000" indent="-228600">
              <a:defRPr sz="3600">
                <a:solidFill>
                  <a:schemeClr val="tx1"/>
                </a:solidFill>
                <a:latin typeface="Arial" charset="0"/>
                <a:ea typeface="ＭＳ Ｐゴシック" charset="0"/>
                <a:cs typeface="ＭＳ Ｐゴシック" charset="0"/>
              </a:defRPr>
            </a:lvl3pPr>
            <a:lvl4pPr marL="1600200" indent="-228600">
              <a:defRPr sz="3600">
                <a:solidFill>
                  <a:schemeClr val="tx1"/>
                </a:solidFill>
                <a:latin typeface="Arial" charset="0"/>
                <a:ea typeface="ＭＳ Ｐゴシック" charset="0"/>
                <a:cs typeface="ＭＳ Ｐゴシック" charset="0"/>
              </a:defRPr>
            </a:lvl4pPr>
            <a:lvl5pPr marL="2057400" indent="-228600">
              <a:defRPr sz="36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36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36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36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3600">
                <a:solidFill>
                  <a:schemeClr val="tx1"/>
                </a:solidFill>
                <a:latin typeface="Arial" charset="0"/>
                <a:ea typeface="ＭＳ Ｐゴシック" charset="0"/>
                <a:cs typeface="ＭＳ Ｐゴシック" charset="0"/>
              </a:defRPr>
            </a:lvl9pPr>
          </a:lstStyle>
          <a:p>
            <a:pPr eaLnBrk="1" hangingPunct="1">
              <a:defRPr/>
            </a:pPr>
            <a:endParaRPr lang="en-US" sz="2700" dirty="0"/>
          </a:p>
        </p:txBody>
      </p:sp>
      <p:sp>
        <p:nvSpPr>
          <p:cNvPr id="7" name="TextBox 6">
            <a:extLst>
              <a:ext uri="{FF2B5EF4-FFF2-40B4-BE49-F238E27FC236}">
                <a16:creationId xmlns:a16="http://schemas.microsoft.com/office/drawing/2014/main" id="{4B585A9E-6289-4E44-8F9F-F67931735FBD}"/>
              </a:ext>
            </a:extLst>
          </p:cNvPr>
          <p:cNvSpPr txBox="1">
            <a:spLocks noChangeArrowheads="1"/>
          </p:cNvSpPr>
          <p:nvPr userDrawn="1"/>
        </p:nvSpPr>
        <p:spPr>
          <a:xfrm>
            <a:off x="-1668462" y="4927602"/>
            <a:ext cx="184731" cy="507831"/>
          </a:xfrm>
          <a:prstGeom prst="rect">
            <a:avLst/>
          </a:prstGeom>
          <a:noFill/>
          <a:ln>
            <a:noFill/>
          </a:ln>
          <a:extLst>
            <a:ext uri="{909E8E84-426E-40dd-AFC4-6F175D3DCCD1}"/>
            <a:ext uri="{91240B29-F687-4f45-9708-019B960494DF}"/>
          </a:extLst>
        </p:spPr>
        <p:txBody>
          <a:bodyPr wrap="none" numCol="1">
            <a:spAutoFit/>
          </a:bodyPr>
          <a:lstStyle>
            <a:lvl1pPr>
              <a:defRPr sz="3600">
                <a:solidFill>
                  <a:schemeClr val="tx1"/>
                </a:solidFill>
                <a:latin typeface="Arial" charset="0"/>
                <a:ea typeface="ＭＳ Ｐゴシック" charset="0"/>
                <a:cs typeface="ＭＳ Ｐゴシック" charset="0"/>
              </a:defRPr>
            </a:lvl1pPr>
            <a:lvl2pPr marL="742950" indent="-285750">
              <a:defRPr sz="3600">
                <a:solidFill>
                  <a:schemeClr val="tx1"/>
                </a:solidFill>
                <a:latin typeface="Arial" charset="0"/>
                <a:ea typeface="ＭＳ Ｐゴシック" charset="0"/>
                <a:cs typeface="ＭＳ Ｐゴシック" charset="0"/>
              </a:defRPr>
            </a:lvl2pPr>
            <a:lvl3pPr marL="1143000" indent="-228600">
              <a:defRPr sz="3600">
                <a:solidFill>
                  <a:schemeClr val="tx1"/>
                </a:solidFill>
                <a:latin typeface="Arial" charset="0"/>
                <a:ea typeface="ＭＳ Ｐゴシック" charset="0"/>
                <a:cs typeface="ＭＳ Ｐゴシック" charset="0"/>
              </a:defRPr>
            </a:lvl3pPr>
            <a:lvl4pPr marL="1600200" indent="-228600">
              <a:defRPr sz="3600">
                <a:solidFill>
                  <a:schemeClr val="tx1"/>
                </a:solidFill>
                <a:latin typeface="Arial" charset="0"/>
                <a:ea typeface="ＭＳ Ｐゴシック" charset="0"/>
                <a:cs typeface="ＭＳ Ｐゴシック" charset="0"/>
              </a:defRPr>
            </a:lvl4pPr>
            <a:lvl5pPr marL="2057400" indent="-228600">
              <a:defRPr sz="36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36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36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36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3600">
                <a:solidFill>
                  <a:schemeClr val="tx1"/>
                </a:solidFill>
                <a:latin typeface="Arial" charset="0"/>
                <a:ea typeface="ＭＳ Ｐゴシック" charset="0"/>
                <a:cs typeface="ＭＳ Ｐゴシック" charset="0"/>
              </a:defRPr>
            </a:lvl9pPr>
          </a:lstStyle>
          <a:p>
            <a:pPr eaLnBrk="1" hangingPunct="1">
              <a:defRPr/>
            </a:pPr>
            <a:endParaRPr lang="en-US" sz="2700" dirty="0"/>
          </a:p>
        </p:txBody>
      </p:sp>
      <p:grpSp>
        <p:nvGrpSpPr>
          <p:cNvPr id="10" name="Group 9">
            <a:extLst>
              <a:ext uri="{FF2B5EF4-FFF2-40B4-BE49-F238E27FC236}">
                <a16:creationId xmlns:a16="http://schemas.microsoft.com/office/drawing/2014/main" id="{101F156C-FB22-4A72-840D-E24EB6608B05}"/>
              </a:ext>
            </a:extLst>
          </p:cNvPr>
          <p:cNvGrpSpPr>
            <a:grpSpLocks/>
          </p:cNvGrpSpPr>
          <p:nvPr userDrawn="1"/>
        </p:nvGrpSpPr>
        <p:grpSpPr>
          <a:xfrm>
            <a:off x="-33338" y="1303338"/>
            <a:ext cx="9210676" cy="1320800"/>
            <a:chOff x="-16933" y="1"/>
            <a:chExt cx="9211733" cy="1015999"/>
          </a:xfrm>
        </p:grpSpPr>
        <p:sp>
          <p:nvSpPr>
            <p:cNvPr id="11" name="Rectangle 10">
              <a:extLst>
                <a:ext uri="{FF2B5EF4-FFF2-40B4-BE49-F238E27FC236}">
                  <a16:creationId xmlns:a16="http://schemas.microsoft.com/office/drawing/2014/main" id="{DE11D833-E3CF-497A-9A75-2A2196909D5A}"/>
                </a:ext>
              </a:extLst>
            </p:cNvPr>
            <p:cNvSpPr>
              <a:spLocks noChangeArrowheads="1"/>
            </p:cNvSpPr>
            <p:nvPr userDrawn="1"/>
          </p:nvSpPr>
          <p:spPr>
            <a:xfrm>
              <a:off x="-16933" y="1"/>
              <a:ext cx="9194268" cy="931739"/>
            </a:xfrm>
            <a:prstGeom prst="rect">
              <a:avLst/>
            </a:prstGeom>
            <a:solidFill>
              <a:srgbClr val="FFD004"/>
            </a:solidFill>
            <a:ln>
              <a:noFill/>
            </a:ln>
            <a:extLst>
              <a:ext uri="{91240B29-F687-4F45-9708-019B960494DF}">
                <a14:hiddenLine xmlns:a14="http://schemas.microsoft.com/office/drawing/2010/main" w="12700">
                  <a:solidFill>
                    <a:srgbClr val="000000"/>
                  </a:solidFill>
                  <a:round/>
                  <a:headEnd/>
                  <a:tailEnd/>
                </a14:hiddenLine>
              </a:ext>
            </a:extLst>
          </p:spPr>
          <p:txBody>
            <a:bodyPr wrap="none" numCol="1" anchor="ctr"/>
            <a:lstStyle>
              <a:lvl1pPr>
                <a:defRPr sz="3600">
                  <a:solidFill>
                    <a:schemeClr val="tx1"/>
                  </a:solidFill>
                  <a:latin typeface="Arial" panose="020B0604020202020204" pitchFamily="34" charset="0"/>
                  <a:ea typeface="ＭＳ Ｐゴシック" panose="020B0600070205080204" pitchFamily="34" charset="-128"/>
                </a:defRPr>
              </a:lvl1pPr>
              <a:lvl2pPr marL="742950" indent="-285750">
                <a:defRPr sz="3600">
                  <a:solidFill>
                    <a:schemeClr val="tx1"/>
                  </a:solidFill>
                  <a:latin typeface="Arial" panose="020B0604020202020204" pitchFamily="34" charset="0"/>
                  <a:ea typeface="ＭＳ Ｐゴシック" panose="020B0600070205080204" pitchFamily="34" charset="-128"/>
                </a:defRPr>
              </a:lvl2pPr>
              <a:lvl3pPr marL="1143000" indent="-228600">
                <a:defRPr sz="3600">
                  <a:solidFill>
                    <a:schemeClr val="tx1"/>
                  </a:solidFill>
                  <a:latin typeface="Arial" panose="020B0604020202020204" pitchFamily="34" charset="0"/>
                  <a:ea typeface="ＭＳ Ｐゴシック" panose="020B0600070205080204" pitchFamily="34" charset="-128"/>
                </a:defRPr>
              </a:lvl3pPr>
              <a:lvl4pPr marL="1600200" indent="-228600">
                <a:defRPr sz="3600">
                  <a:solidFill>
                    <a:schemeClr val="tx1"/>
                  </a:solidFill>
                  <a:latin typeface="Arial" panose="020B0604020202020204" pitchFamily="34" charset="0"/>
                  <a:ea typeface="ＭＳ Ｐゴシック" panose="020B0600070205080204" pitchFamily="34" charset="-128"/>
                </a:defRPr>
              </a:lvl4pPr>
              <a:lvl5pPr marL="2057400" indent="-228600">
                <a:defRPr sz="3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9pPr>
            </a:lstStyle>
            <a:p>
              <a:pPr algn="ctr">
                <a:lnSpc>
                  <a:spcPts val="1875"/>
                </a:lnSpc>
                <a:spcAft>
                  <a:spcPts val="750"/>
                </a:spcAft>
                <a:buClr>
                  <a:srgbClr val="FDAA03"/>
                </a:buClr>
                <a:defRPr/>
              </a:pPr>
              <a:endParaRPr lang="en-US" sz="2700" b="1" dirty="0">
                <a:solidFill>
                  <a:srgbClr val="000000"/>
                </a:solidFill>
              </a:endParaRPr>
            </a:p>
          </p:txBody>
        </p:sp>
        <p:sp>
          <p:nvSpPr>
            <p:cNvPr id="12" name="Rectangle 11">
              <a:extLst>
                <a:ext uri="{FF2B5EF4-FFF2-40B4-BE49-F238E27FC236}">
                  <a16:creationId xmlns:a16="http://schemas.microsoft.com/office/drawing/2014/main" id="{246830C5-E346-406B-A6BB-B95FCC71FC2E}"/>
                </a:ext>
              </a:extLst>
            </p:cNvPr>
            <p:cNvSpPr>
              <a:spLocks noChangeArrowheads="1"/>
            </p:cNvSpPr>
            <p:nvPr userDrawn="1"/>
          </p:nvSpPr>
          <p:spPr>
            <a:xfrm>
              <a:off x="532" y="931740"/>
              <a:ext cx="9194268" cy="84260"/>
            </a:xfrm>
            <a:prstGeom prst="rect">
              <a:avLst/>
            </a:prstGeom>
            <a:solidFill>
              <a:srgbClr val="084A9C"/>
            </a:solidFill>
            <a:ln>
              <a:noFill/>
            </a:ln>
            <a:extLst>
              <a:ext uri="{91240B29-F687-4F45-9708-019B960494DF}">
                <a14:hiddenLine xmlns:a14="http://schemas.microsoft.com/office/drawing/2010/main" w="12700">
                  <a:solidFill>
                    <a:srgbClr val="000000"/>
                  </a:solidFill>
                  <a:round/>
                  <a:headEnd/>
                  <a:tailEnd/>
                </a14:hiddenLine>
              </a:ext>
            </a:extLst>
          </p:spPr>
          <p:txBody>
            <a:bodyPr wrap="none" numCol="1" anchor="ctr"/>
            <a:lstStyle>
              <a:lvl1pPr>
                <a:defRPr sz="3600">
                  <a:solidFill>
                    <a:schemeClr val="tx1"/>
                  </a:solidFill>
                  <a:latin typeface="Arial" panose="020B0604020202020204" pitchFamily="34" charset="0"/>
                  <a:ea typeface="ＭＳ Ｐゴシック" panose="020B0600070205080204" pitchFamily="34" charset="-128"/>
                </a:defRPr>
              </a:lvl1pPr>
              <a:lvl2pPr marL="742950" indent="-285750">
                <a:defRPr sz="3600">
                  <a:solidFill>
                    <a:schemeClr val="tx1"/>
                  </a:solidFill>
                  <a:latin typeface="Arial" panose="020B0604020202020204" pitchFamily="34" charset="0"/>
                  <a:ea typeface="ＭＳ Ｐゴシック" panose="020B0600070205080204" pitchFamily="34" charset="-128"/>
                </a:defRPr>
              </a:lvl2pPr>
              <a:lvl3pPr marL="1143000" indent="-228600">
                <a:defRPr sz="3600">
                  <a:solidFill>
                    <a:schemeClr val="tx1"/>
                  </a:solidFill>
                  <a:latin typeface="Arial" panose="020B0604020202020204" pitchFamily="34" charset="0"/>
                  <a:ea typeface="ＭＳ Ｐゴシック" panose="020B0600070205080204" pitchFamily="34" charset="-128"/>
                </a:defRPr>
              </a:lvl3pPr>
              <a:lvl4pPr marL="1600200" indent="-228600">
                <a:defRPr sz="3600">
                  <a:solidFill>
                    <a:schemeClr val="tx1"/>
                  </a:solidFill>
                  <a:latin typeface="Arial" panose="020B0604020202020204" pitchFamily="34" charset="0"/>
                  <a:ea typeface="ＭＳ Ｐゴシック" panose="020B0600070205080204" pitchFamily="34" charset="-128"/>
                </a:defRPr>
              </a:lvl4pPr>
              <a:lvl5pPr marL="2057400" indent="-228600">
                <a:defRPr sz="3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9pPr>
            </a:lstStyle>
            <a:p>
              <a:pPr algn="ctr">
                <a:lnSpc>
                  <a:spcPts val="1875"/>
                </a:lnSpc>
                <a:spcAft>
                  <a:spcPts val="750"/>
                </a:spcAft>
                <a:buClr>
                  <a:srgbClr val="FDAA03"/>
                </a:buClr>
                <a:defRPr/>
              </a:pPr>
              <a:endParaRPr lang="en-US" sz="2700" b="1" dirty="0">
                <a:solidFill>
                  <a:srgbClr val="000000"/>
                </a:solidFill>
              </a:endParaRPr>
            </a:p>
          </p:txBody>
        </p:sp>
      </p:grpSp>
      <p:sp>
        <p:nvSpPr>
          <p:cNvPr id="8" name="Text Placeholder 2"/>
          <p:cNvSpPr>
            <a:spLocks noGrp="1"/>
          </p:cNvSpPr>
          <p:nvPr>
            <p:ph type="body" sz="quarter" idx="10"/>
          </p:nvPr>
        </p:nvSpPr>
        <p:spPr>
          <a:xfrm>
            <a:off x="5943600" y="3048000"/>
            <a:ext cx="2971800" cy="914400"/>
          </a:xfrm>
        </p:spPr>
        <p:txBody>
          <a:bodyPr numCol="1">
            <a:normAutofit/>
          </a:bodyPr>
          <a:lstStyle>
            <a:lvl1pPr marL="0" indent="0" algn="l">
              <a:buNone/>
              <a:defRPr sz="1800" b="1" i="1">
                <a:solidFill>
                  <a:srgbClr val="084A9C"/>
                </a:solidFill>
              </a:defRPr>
            </a:lvl1pPr>
          </a:lstStyle>
          <a:p>
            <a:pPr lvl="0"/>
            <a:r>
              <a:rPr lang="en-US"/>
              <a:t>Edit Master text styles</a:t>
            </a:r>
          </a:p>
          <a:p>
            <a:pPr lvl="1"/>
            <a:r>
              <a:rPr lang="en-US"/>
              <a:t>Second level</a:t>
            </a:r>
          </a:p>
        </p:txBody>
      </p:sp>
      <p:sp>
        <p:nvSpPr>
          <p:cNvPr id="9" name="Text Placeholder 2"/>
          <p:cNvSpPr>
            <a:spLocks noGrp="1"/>
          </p:cNvSpPr>
          <p:nvPr>
            <p:ph type="body" sz="quarter" idx="11"/>
          </p:nvPr>
        </p:nvSpPr>
        <p:spPr>
          <a:xfrm>
            <a:off x="5943600" y="4267200"/>
            <a:ext cx="2971800" cy="838200"/>
          </a:xfrm>
        </p:spPr>
        <p:txBody>
          <a:bodyPr numCol="1">
            <a:normAutofit/>
          </a:bodyPr>
          <a:lstStyle>
            <a:lvl1pPr marL="0" indent="0" algn="l">
              <a:buNone/>
              <a:defRPr sz="1800" b="1" i="1">
                <a:solidFill>
                  <a:srgbClr val="084A9C"/>
                </a:solidFill>
              </a:defRPr>
            </a:lvl1pPr>
          </a:lstStyle>
          <a:p>
            <a:pPr lvl="0"/>
            <a:r>
              <a:rPr lang="en-US"/>
              <a:t>Edit Master text styles</a:t>
            </a:r>
          </a:p>
        </p:txBody>
      </p:sp>
      <p:sp>
        <p:nvSpPr>
          <p:cNvPr id="18" name="Title 9"/>
          <p:cNvSpPr>
            <a:spLocks noGrp="1"/>
          </p:cNvSpPr>
          <p:nvPr>
            <p:ph type="title"/>
          </p:nvPr>
        </p:nvSpPr>
        <p:spPr>
          <a:xfrm>
            <a:off x="16933" y="1490134"/>
            <a:ext cx="9144000" cy="830299"/>
          </a:xfrm>
          <a:noFill/>
          <a:ln>
            <a:noFill/>
          </a:ln>
          <a:effectLst/>
        </p:spPr>
        <p:txBody>
          <a:bodyPr numCol="1"/>
          <a:lstStyle/>
          <a:p>
            <a:r>
              <a:rPr lang="en-US"/>
              <a:t>Click to edit Master title style</a:t>
            </a:r>
            <a:endParaRPr lang="en-US" dirty="0"/>
          </a:p>
        </p:txBody>
      </p:sp>
      <p:sp>
        <p:nvSpPr>
          <p:cNvPr id="13" name="Slide Number Placeholder 6">
            <a:extLst>
              <a:ext uri="{FF2B5EF4-FFF2-40B4-BE49-F238E27FC236}">
                <a16:creationId xmlns:a16="http://schemas.microsoft.com/office/drawing/2014/main" id="{D833137D-16A6-48A3-AC61-314C0712E660}"/>
              </a:ext>
            </a:extLst>
          </p:cNvPr>
          <p:cNvSpPr>
            <a:spLocks noGrp="1"/>
          </p:cNvSpPr>
          <p:nvPr>
            <p:ph type="sldNum" sz="quarter" idx="12"/>
          </p:nvPr>
        </p:nvSpPr>
        <p:spPr/>
        <p:txBody>
          <a:bodyPr numCol="1"/>
          <a:lstStyle>
            <a:lvl1pPr>
              <a:defRPr/>
            </a:lvl1pPr>
          </a:lstStyle>
          <a:p>
            <a:pPr>
              <a:defRPr/>
            </a:pPr>
            <a:fld id="{D88D3555-DE20-4C65-8DD4-204477935D69}" type="slidenum">
              <a:rPr lang="en-US"/>
              <a:pPr>
                <a:defRPr/>
              </a:pPr>
              <a:t>‹#›</a:t>
            </a:fld>
            <a:endParaRPr lang="en-US" dirty="0"/>
          </a:p>
        </p:txBody>
      </p:sp>
    </p:spTree>
    <p:extLst>
      <p:ext uri="{BB962C8B-B14F-4D97-AF65-F5344CB8AC3E}">
        <p14:creationId xmlns:p14="http://schemas.microsoft.com/office/powerpoint/2010/main" val="178808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lang="en-US" dirty="0"/>
          </a:p>
        </p:txBody>
      </p:sp>
      <p:sp>
        <p:nvSpPr>
          <p:cNvPr id="3" name="Content Placeholder 2"/>
          <p:cNvSpPr>
            <a:spLocks noGrp="1"/>
          </p:cNvSpPr>
          <p:nvPr>
            <p:ph idx="1"/>
          </p:nvPr>
        </p:nvSpPr>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3806240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7CE1530-76F8-414F-BF7F-8B3D89950A5C}"/>
              </a:ext>
            </a:extLst>
          </p:cNvPr>
          <p:cNvCxnSpPr/>
          <p:nvPr userDrawn="1"/>
        </p:nvCxnSpPr>
        <p:spPr>
          <a:xfrm>
            <a:off x="8894763" y="184150"/>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042AFDA-861C-47EC-A11D-F5587F6407FA}"/>
              </a:ext>
            </a:extLst>
          </p:cNvPr>
          <p:cNvSpPr>
            <a:spLocks noChangeArrowheads="1"/>
          </p:cNvSpPr>
          <p:nvPr userDrawn="1"/>
        </p:nvSpPr>
        <p:spPr>
          <a:xfrm>
            <a:off x="1" y="0"/>
            <a:ext cx="423863" cy="1117600"/>
          </a:xfrm>
          <a:prstGeom prst="rect">
            <a:avLst/>
          </a:prstGeom>
          <a:solidFill>
            <a:srgbClr val="EFC20D"/>
          </a:solidFill>
          <a:ln>
            <a:noFill/>
          </a:ln>
          <a:extLst>
            <a:ext uri="{91240B29-F687-4F45-9708-019B960494DF}">
              <a14:hiddenLine xmlns:a14="http://schemas.microsoft.com/office/drawing/2010/main" w="12700">
                <a:solidFill>
                  <a:srgbClr val="000000"/>
                </a:solidFill>
                <a:round/>
                <a:headEnd/>
                <a:tailEnd/>
              </a14:hiddenLine>
            </a:ext>
          </a:extLst>
        </p:spPr>
        <p:txBody>
          <a:bodyPr wrap="none" numCol="1" anchor="ctr"/>
          <a:lstStyle>
            <a:lvl1pPr>
              <a:defRPr sz="3600">
                <a:solidFill>
                  <a:schemeClr val="tx1"/>
                </a:solidFill>
                <a:latin typeface="Arial" panose="020B0604020202020204" pitchFamily="34" charset="0"/>
                <a:ea typeface="ＭＳ Ｐゴシック" panose="020B0600070205080204" pitchFamily="34" charset="-128"/>
              </a:defRPr>
            </a:lvl1pPr>
            <a:lvl2pPr marL="742950" indent="-285750">
              <a:defRPr sz="3600">
                <a:solidFill>
                  <a:schemeClr val="tx1"/>
                </a:solidFill>
                <a:latin typeface="Arial" panose="020B0604020202020204" pitchFamily="34" charset="0"/>
                <a:ea typeface="ＭＳ Ｐゴシック" panose="020B0600070205080204" pitchFamily="34" charset="-128"/>
              </a:defRPr>
            </a:lvl2pPr>
            <a:lvl3pPr marL="1143000" indent="-228600">
              <a:defRPr sz="3600">
                <a:solidFill>
                  <a:schemeClr val="tx1"/>
                </a:solidFill>
                <a:latin typeface="Arial" panose="020B0604020202020204" pitchFamily="34" charset="0"/>
                <a:ea typeface="ＭＳ Ｐゴシック" panose="020B0600070205080204" pitchFamily="34" charset="-128"/>
              </a:defRPr>
            </a:lvl3pPr>
            <a:lvl4pPr marL="1600200" indent="-228600">
              <a:defRPr sz="3600">
                <a:solidFill>
                  <a:schemeClr val="tx1"/>
                </a:solidFill>
                <a:latin typeface="Arial" panose="020B0604020202020204" pitchFamily="34" charset="0"/>
                <a:ea typeface="ＭＳ Ｐゴシック" panose="020B0600070205080204" pitchFamily="34" charset="-128"/>
              </a:defRPr>
            </a:lvl4pPr>
            <a:lvl5pPr marL="2057400" indent="-228600">
              <a:defRPr sz="3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9pPr>
          </a:lstStyle>
          <a:p>
            <a:pPr algn="ctr">
              <a:lnSpc>
                <a:spcPts val="1875"/>
              </a:lnSpc>
              <a:spcAft>
                <a:spcPts val="750"/>
              </a:spcAft>
              <a:buClr>
                <a:srgbClr val="FDAA03"/>
              </a:buClr>
              <a:defRPr/>
            </a:pPr>
            <a:endParaRPr lang="en-US" sz="2700" b="1" dirty="0">
              <a:solidFill>
                <a:srgbClr val="000000"/>
              </a:solidFill>
            </a:endParaRPr>
          </a:p>
        </p:txBody>
      </p:sp>
      <p:cxnSp>
        <p:nvCxnSpPr>
          <p:cNvPr id="5" name="Straight Connector 10">
            <a:extLst>
              <a:ext uri="{FF2B5EF4-FFF2-40B4-BE49-F238E27FC236}">
                <a16:creationId xmlns:a16="http://schemas.microsoft.com/office/drawing/2014/main" id="{6D2B4601-AE48-4664-8FA3-B63F4E609398}"/>
              </a:ext>
            </a:extLst>
          </p:cNvPr>
          <p:cNvCxnSpPr>
            <a:cxnSpLocks noChangeShapeType="1"/>
          </p:cNvCxnSpPr>
          <p:nvPr userDrawn="1"/>
        </p:nvCxnSpPr>
        <p:spPr>
          <a:xfrm>
            <a:off x="841375" y="1177925"/>
            <a:ext cx="7943850" cy="0"/>
          </a:xfrm>
          <a:prstGeom prst="line">
            <a:avLst/>
          </a:prstGeom>
          <a:noFill/>
          <a:ln w="12700">
            <a:solidFill>
              <a:srgbClr val="EFC20D"/>
            </a:solidFill>
            <a:round/>
            <a:headEnd/>
            <a:tailEnd/>
          </a:ln>
          <a:extLst>
            <a:ext uri="{909E8E84-426E-40DD-AFC4-6F175D3DCCD1}">
              <a14:hiddenFill xmlns:a14="http://schemas.microsoft.com/office/drawing/2010/main">
                <a:noFill/>
              </a14:hiddenFill>
            </a:ext>
          </a:extLst>
        </p:spPr>
      </p:cxnSp>
      <p:sp>
        <p:nvSpPr>
          <p:cNvPr id="6" name="Rectangle 5">
            <a:extLst>
              <a:ext uri="{FF2B5EF4-FFF2-40B4-BE49-F238E27FC236}">
                <a16:creationId xmlns:a16="http://schemas.microsoft.com/office/drawing/2014/main" id="{CD276376-7DE7-411B-9C00-CB6EC6A93AA1}"/>
              </a:ext>
            </a:extLst>
          </p:cNvPr>
          <p:cNvSpPr>
            <a:spLocks noChangeArrowheads="1"/>
          </p:cNvSpPr>
          <p:nvPr userDrawn="1"/>
        </p:nvSpPr>
        <p:spPr>
          <a:xfrm>
            <a:off x="1" y="1320800"/>
            <a:ext cx="406400" cy="5537200"/>
          </a:xfrm>
          <a:prstGeom prst="rect">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numCol="1" anchor="ctr"/>
          <a:lstStyle>
            <a:lvl1pPr>
              <a:defRPr sz="3600">
                <a:solidFill>
                  <a:schemeClr val="tx1"/>
                </a:solidFill>
                <a:latin typeface="Arial" panose="020B0604020202020204" pitchFamily="34" charset="0"/>
                <a:ea typeface="ＭＳ Ｐゴシック" panose="020B0600070205080204" pitchFamily="34" charset="-128"/>
              </a:defRPr>
            </a:lvl1pPr>
            <a:lvl2pPr marL="742950" indent="-285750">
              <a:defRPr sz="3600">
                <a:solidFill>
                  <a:schemeClr val="tx1"/>
                </a:solidFill>
                <a:latin typeface="Arial" panose="020B0604020202020204" pitchFamily="34" charset="0"/>
                <a:ea typeface="ＭＳ Ｐゴシック" panose="020B0600070205080204" pitchFamily="34" charset="-128"/>
              </a:defRPr>
            </a:lvl2pPr>
            <a:lvl3pPr marL="1143000" indent="-228600">
              <a:defRPr sz="3600">
                <a:solidFill>
                  <a:schemeClr val="tx1"/>
                </a:solidFill>
                <a:latin typeface="Arial" panose="020B0604020202020204" pitchFamily="34" charset="0"/>
                <a:ea typeface="ＭＳ Ｐゴシック" panose="020B0600070205080204" pitchFamily="34" charset="-128"/>
              </a:defRPr>
            </a:lvl3pPr>
            <a:lvl4pPr marL="1600200" indent="-228600">
              <a:defRPr sz="3600">
                <a:solidFill>
                  <a:schemeClr val="tx1"/>
                </a:solidFill>
                <a:latin typeface="Arial" panose="020B0604020202020204" pitchFamily="34" charset="0"/>
                <a:ea typeface="ＭＳ Ｐゴシック" panose="020B0600070205080204" pitchFamily="34" charset="-128"/>
              </a:defRPr>
            </a:lvl4pPr>
            <a:lvl5pPr marL="2057400" indent="-228600">
              <a:defRPr sz="3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9pPr>
          </a:lstStyle>
          <a:p>
            <a:pPr algn="ctr">
              <a:lnSpc>
                <a:spcPts val="1875"/>
              </a:lnSpc>
              <a:spcAft>
                <a:spcPts val="750"/>
              </a:spcAft>
              <a:buClr>
                <a:srgbClr val="FDAA03"/>
              </a:buClr>
              <a:defRPr/>
            </a:pPr>
            <a:endParaRPr lang="en-US" sz="2700" b="1" dirty="0">
              <a:solidFill>
                <a:srgbClr val="005F9E"/>
              </a:solidFill>
            </a:endParaRPr>
          </a:p>
        </p:txBody>
      </p:sp>
      <p:sp>
        <p:nvSpPr>
          <p:cNvPr id="8" name="Slide Number Placeholder 5">
            <a:extLst>
              <a:ext uri="{FF2B5EF4-FFF2-40B4-BE49-F238E27FC236}">
                <a16:creationId xmlns:a16="http://schemas.microsoft.com/office/drawing/2014/main" id="{A968B7B3-D56E-4AD1-A2D5-E78B8646B6BE}"/>
              </a:ext>
            </a:extLst>
          </p:cNvPr>
          <p:cNvSpPr txBox="1">
            <a:spLocks/>
          </p:cNvSpPr>
          <p:nvPr userDrawn="1"/>
        </p:nvSpPr>
        <p:spPr>
          <a:xfrm>
            <a:off x="6553200" y="6356352"/>
            <a:ext cx="2133600" cy="365125"/>
          </a:xfrm>
          <a:prstGeom prst="rect">
            <a:avLst/>
          </a:prstGeom>
        </p:spPr>
        <p:txBody>
          <a:bodyPr numCol="1" anchor="ctr"/>
          <a:lstStyle>
            <a:lvl1pPr>
              <a:defRPr sz="3600">
                <a:solidFill>
                  <a:schemeClr val="tx1"/>
                </a:solidFill>
                <a:latin typeface="Arial" panose="020B0604020202020204" pitchFamily="34" charset="0"/>
                <a:ea typeface="ＭＳ Ｐゴシック" panose="020B0600070205080204" pitchFamily="34" charset="-128"/>
              </a:defRPr>
            </a:lvl1pPr>
            <a:lvl2pPr marL="742950" indent="-285750">
              <a:defRPr sz="3600">
                <a:solidFill>
                  <a:schemeClr val="tx1"/>
                </a:solidFill>
                <a:latin typeface="Arial" panose="020B0604020202020204" pitchFamily="34" charset="0"/>
                <a:ea typeface="ＭＳ Ｐゴシック" panose="020B0600070205080204" pitchFamily="34" charset="-128"/>
              </a:defRPr>
            </a:lvl2pPr>
            <a:lvl3pPr marL="1143000" indent="-228600">
              <a:defRPr sz="3600">
                <a:solidFill>
                  <a:schemeClr val="tx1"/>
                </a:solidFill>
                <a:latin typeface="Arial" panose="020B0604020202020204" pitchFamily="34" charset="0"/>
                <a:ea typeface="ＭＳ Ｐゴシック" panose="020B0600070205080204" pitchFamily="34" charset="-128"/>
              </a:defRPr>
            </a:lvl3pPr>
            <a:lvl4pPr marL="1600200" indent="-228600">
              <a:defRPr sz="3600">
                <a:solidFill>
                  <a:schemeClr val="tx1"/>
                </a:solidFill>
                <a:latin typeface="Arial" panose="020B0604020202020204" pitchFamily="34" charset="0"/>
                <a:ea typeface="ＭＳ Ｐゴシック" panose="020B0600070205080204" pitchFamily="34" charset="-128"/>
              </a:defRPr>
            </a:lvl4pPr>
            <a:lvl5pPr marL="2057400" indent="-228600">
              <a:defRPr sz="3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9pPr>
          </a:lstStyle>
          <a:p>
            <a:pPr algn="r" eaLnBrk="1" hangingPunct="1">
              <a:defRPr/>
            </a:pPr>
            <a:fld id="{72C38B35-C032-4522-83D2-60B714A4D160}" type="slidenum">
              <a:rPr lang="en-US" sz="900" smtClean="0">
                <a:solidFill>
                  <a:srgbClr val="898989"/>
                </a:solidFill>
                <a:latin typeface="Calibri" panose="020F0502020204030204" pitchFamily="34" charset="0"/>
              </a:rPr>
              <a:pPr algn="r" eaLnBrk="1" hangingPunct="1">
                <a:defRPr/>
              </a:pPr>
              <a:t>‹#›</a:t>
            </a:fld>
            <a:endParaRPr lang="en-US" sz="900" dirty="0">
              <a:solidFill>
                <a:srgbClr val="898989"/>
              </a:solidFill>
              <a:latin typeface="Calibri" panose="020F0502020204030204" pitchFamily="34" charset="0"/>
            </a:endParaRPr>
          </a:p>
        </p:txBody>
      </p:sp>
      <p:sp>
        <p:nvSpPr>
          <p:cNvPr id="7" name="Title Placeholder 1"/>
          <p:cNvSpPr>
            <a:spLocks noGrp="1"/>
          </p:cNvSpPr>
          <p:nvPr>
            <p:ph type="title"/>
          </p:nvPr>
        </p:nvSpPr>
        <p:spPr>
          <a:xfrm>
            <a:off x="609600" y="430503"/>
            <a:ext cx="8229600" cy="868362"/>
          </a:xfrm>
          <a:prstGeom prst="rect">
            <a:avLst/>
          </a:prstGeom>
          <a:noFill/>
          <a:effectLst/>
        </p:spPr>
        <p:txBody>
          <a:bodyPr numCol="1" rtlCol="0">
            <a:normAutofit/>
          </a:bodyPr>
          <a:lstStyle>
            <a:lvl1pPr>
              <a:lnSpc>
                <a:spcPts val="2400"/>
              </a:lnSpc>
              <a:defRPr lang="en-US"/>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B9D1647D-A341-4219-A60C-2AE3AD7E3A8F}"/>
              </a:ext>
            </a:extLst>
          </p:cNvPr>
          <p:cNvSpPr>
            <a:spLocks noGrp="1"/>
          </p:cNvSpPr>
          <p:nvPr>
            <p:ph type="ftr" sz="quarter" idx="10"/>
          </p:nvPr>
        </p:nvSpPr>
        <p:spPr>
          <a:xfrm>
            <a:off x="3124200" y="6356352"/>
            <a:ext cx="2895600" cy="365125"/>
          </a:xfrm>
        </p:spPr>
        <p:txBody>
          <a:bodyPr numCol="1"/>
          <a:lstStyle>
            <a:lvl1pPr>
              <a:defRPr sz="1200"/>
            </a:lvl1pPr>
          </a:lstStyle>
          <a:p>
            <a:pPr>
              <a:defRPr/>
            </a:pPr>
            <a:endParaRPr lang="en-US" dirty="0"/>
          </a:p>
        </p:txBody>
      </p:sp>
    </p:spTree>
    <p:extLst>
      <p:ext uri="{BB962C8B-B14F-4D97-AF65-F5344CB8AC3E}">
        <p14:creationId xmlns:p14="http://schemas.microsoft.com/office/powerpoint/2010/main" val="9612605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C16D8D9B-9F60-4760-A1F6-48735889DFF9}"/>
              </a:ext>
            </a:extLst>
          </p:cNvPr>
          <p:cNvSpPr>
            <a:spLocks noGrp="1"/>
          </p:cNvSpPr>
          <p:nvPr>
            <p:ph type="dt" sz="half" idx="10"/>
          </p:nvPr>
        </p:nvSpPr>
        <p:spPr>
          <a:xfrm>
            <a:off x="1173163" y="6467477"/>
            <a:ext cx="2133600" cy="365125"/>
          </a:xfrm>
          <a:prstGeom prst="rect">
            <a:avLst/>
          </a:prstGeom>
        </p:spPr>
        <p:txBody>
          <a:bodyPr numCol="1"/>
          <a:lstStyle>
            <a:lvl1pPr>
              <a:defRPr>
                <a:ea typeface="ＭＳ Ｐゴシック" panose="020B0600070205080204" pitchFamily="34" charset="-128"/>
              </a:defRPr>
            </a:lvl1pPr>
          </a:lstStyle>
          <a:p>
            <a:pPr>
              <a:defRPr/>
            </a:pPr>
            <a:endParaRPr lang="en-US" dirty="0"/>
          </a:p>
        </p:txBody>
      </p:sp>
      <p:sp>
        <p:nvSpPr>
          <p:cNvPr id="3" name="Slide Number Placeholder 3">
            <a:extLst>
              <a:ext uri="{FF2B5EF4-FFF2-40B4-BE49-F238E27FC236}">
                <a16:creationId xmlns:a16="http://schemas.microsoft.com/office/drawing/2014/main" id="{18A096CD-9B49-47A4-BCE7-2C41C6047D67}"/>
              </a:ext>
            </a:extLst>
          </p:cNvPr>
          <p:cNvSpPr>
            <a:spLocks noGrp="1"/>
          </p:cNvSpPr>
          <p:nvPr>
            <p:ph type="sldNum" sz="quarter" idx="11"/>
          </p:nvPr>
        </p:nvSpPr>
        <p:spPr/>
        <p:txBody>
          <a:bodyPr numCol="1"/>
          <a:lstStyle>
            <a:lvl1pPr>
              <a:defRPr/>
            </a:lvl1pPr>
          </a:lstStyle>
          <a:p>
            <a:pPr>
              <a:defRPr/>
            </a:pPr>
            <a:fld id="{35724098-62F9-4F0A-9CF7-EF585D17B93E}" type="slidenum">
              <a:rPr lang="en-US"/>
              <a:pPr>
                <a:defRPr/>
              </a:pPr>
              <a:t>‹#›</a:t>
            </a:fld>
            <a:endParaRPr lang="en-US" dirty="0"/>
          </a:p>
        </p:txBody>
      </p:sp>
    </p:spTree>
    <p:extLst>
      <p:ext uri="{BB962C8B-B14F-4D97-AF65-F5344CB8AC3E}">
        <p14:creationId xmlns:p14="http://schemas.microsoft.com/office/powerpoint/2010/main" val="30566291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lang="en-US" dirty="0"/>
          </a:p>
        </p:txBody>
      </p:sp>
      <p:sp>
        <p:nvSpPr>
          <p:cNvPr id="3" name="Content Placeholder 2"/>
          <p:cNvSpPr>
            <a:spLocks noGrp="1"/>
          </p:cNvSpPr>
          <p:nvPr>
            <p:ph idx="1"/>
          </p:nvPr>
        </p:nvSpPr>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32EADA80-FD2B-4CC8-9199-FFDD210C41C0}"/>
              </a:ext>
            </a:extLst>
          </p:cNvPr>
          <p:cNvSpPr>
            <a:spLocks noGrp="1"/>
          </p:cNvSpPr>
          <p:nvPr>
            <p:ph type="sldNum" sz="quarter" idx="10"/>
          </p:nvPr>
        </p:nvSpPr>
        <p:spPr/>
        <p:txBody>
          <a:bodyPr numCol="1"/>
          <a:lstStyle>
            <a:lvl1pPr>
              <a:defRPr/>
            </a:lvl1pPr>
          </a:lstStyle>
          <a:p>
            <a:pPr>
              <a:defRPr/>
            </a:pPr>
            <a:fld id="{1FCE3439-6E30-4B8D-9B43-41D9CF4D8B25}" type="slidenum">
              <a:rPr lang="en-US"/>
              <a:pPr>
                <a:defRPr/>
              </a:pPr>
              <a:t>‹#›</a:t>
            </a:fld>
            <a:endParaRPr lang="en-US" dirty="0"/>
          </a:p>
        </p:txBody>
      </p:sp>
    </p:spTree>
    <p:extLst>
      <p:ext uri="{BB962C8B-B14F-4D97-AF65-F5344CB8AC3E}">
        <p14:creationId xmlns:p14="http://schemas.microsoft.com/office/powerpoint/2010/main" val="35968692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ext ">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4" name="Text Placeholder 3"/>
          <p:cNvSpPr>
            <a:spLocks noGrp="1"/>
          </p:cNvSpPr>
          <p:nvPr>
            <p:ph type="body" sz="quarter" idx="10"/>
          </p:nvPr>
        </p:nvSpPr>
        <p:spPr>
          <a:xfrm>
            <a:off x="941295" y="1417640"/>
            <a:ext cx="7261414" cy="4930775"/>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25338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a:extLst>
              <a:ext uri="{FF2B5EF4-FFF2-40B4-BE49-F238E27FC236}">
                <a16:creationId xmlns:a16="http://schemas.microsoft.com/office/drawing/2014/main" id="{8FAE9F4F-99B0-403B-B373-119613DB1A67}"/>
              </a:ext>
            </a:extLst>
          </p:cNvPr>
          <p:cNvSpPr>
            <a:spLocks noGrp="1"/>
          </p:cNvSpPr>
          <p:nvPr>
            <p:ph type="ftr" sz="quarter" idx="10"/>
          </p:nvPr>
        </p:nvSpPr>
        <p:spPr/>
        <p:txBody>
          <a:bodyPr lIns="0" tIns="0" rIns="0" bIns="0" numCol="1"/>
          <a:lstStyle>
            <a:lvl1pPr algn="ctr">
              <a:defRPr>
                <a:solidFill>
                  <a:schemeClr val="tx1">
                    <a:tint val="75000"/>
                  </a:schemeClr>
                </a:solidFill>
              </a:defRPr>
            </a:lvl1pPr>
          </a:lstStyle>
          <a:p>
            <a:pPr>
              <a:defRPr/>
            </a:pPr>
            <a:endParaRPr dirty="0"/>
          </a:p>
        </p:txBody>
      </p:sp>
      <p:sp>
        <p:nvSpPr>
          <p:cNvPr id="3" name="Holder 3">
            <a:extLst>
              <a:ext uri="{FF2B5EF4-FFF2-40B4-BE49-F238E27FC236}">
                <a16:creationId xmlns:a16="http://schemas.microsoft.com/office/drawing/2014/main" id="{383CD65F-6E9E-4021-B0CD-871A0F019375}"/>
              </a:ext>
            </a:extLst>
          </p:cNvPr>
          <p:cNvSpPr>
            <a:spLocks noGrp="1"/>
          </p:cNvSpPr>
          <p:nvPr>
            <p:ph type="dt" sz="half" idx="11"/>
          </p:nvPr>
        </p:nvSpPr>
        <p:spPr>
          <a:xfrm>
            <a:off x="0" y="0"/>
            <a:ext cx="0" cy="0"/>
          </a:xfrm>
        </p:spPr>
        <p:txBody>
          <a:bodyPr lIns="0" tIns="0" rIns="0" bIns="0" numCol="1"/>
          <a:lstStyle>
            <a:lvl1pPr algn="l">
              <a:defRPr>
                <a:solidFill>
                  <a:schemeClr val="tx1">
                    <a:tint val="75000"/>
                  </a:schemeClr>
                </a:solidFill>
              </a:defRPr>
            </a:lvl1pPr>
          </a:lstStyle>
          <a:p>
            <a:pPr>
              <a:defRPr/>
            </a:pPr>
            <a:endParaRPr lang="en-US" dirty="0"/>
          </a:p>
        </p:txBody>
      </p:sp>
      <p:sp>
        <p:nvSpPr>
          <p:cNvPr id="4" name="Holder 4">
            <a:extLst>
              <a:ext uri="{FF2B5EF4-FFF2-40B4-BE49-F238E27FC236}">
                <a16:creationId xmlns:a16="http://schemas.microsoft.com/office/drawing/2014/main" id="{7B89584E-B80F-433C-8946-378ED707866B}"/>
              </a:ext>
            </a:extLst>
          </p:cNvPr>
          <p:cNvSpPr>
            <a:spLocks noGrp="1"/>
          </p:cNvSpPr>
          <p:nvPr>
            <p:ph type="sldNum" sz="quarter" idx="12"/>
          </p:nvPr>
        </p:nvSpPr>
        <p:spPr/>
        <p:txBody>
          <a:bodyPr lIns="0" tIns="0" rIns="0" bIns="0" numCol="1"/>
          <a:lstStyle>
            <a:lvl1pPr marL="19050">
              <a:lnSpc>
                <a:spcPts val="930"/>
              </a:lnSpc>
              <a:defRPr sz="900" b="0" i="0">
                <a:solidFill>
                  <a:srgbClr val="8A8A8A"/>
                </a:solidFill>
                <a:latin typeface="Calibri"/>
                <a:cs typeface="Calibri"/>
              </a:defRPr>
            </a:lvl1pPr>
          </a:lstStyle>
          <a:p>
            <a:pPr>
              <a:defRPr/>
            </a:pPr>
            <a:fld id="{CA70905E-D9C6-4918-945E-F4CFC51317CC}" type="slidenum">
              <a:rPr/>
              <a:pPr>
                <a:defRPr/>
              </a:pPr>
              <a:t>‹#›</a:t>
            </a:fld>
            <a:endParaRPr dirty="0"/>
          </a:p>
        </p:txBody>
      </p:sp>
    </p:spTree>
    <p:extLst>
      <p:ext uri="{BB962C8B-B14F-4D97-AF65-F5344CB8AC3E}">
        <p14:creationId xmlns:p14="http://schemas.microsoft.com/office/powerpoint/2010/main" val="3828686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CMS title1">
    <p:bg>
      <p:bgPr>
        <a:solidFill>
          <a:schemeClr val="bg1"/>
        </a:solidFill>
        <a:effectLst/>
      </p:bgPr>
    </p:bg>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a:xfrm>
            <a:off x="-16932" y="2438400"/>
            <a:ext cx="5257800" cy="4435856"/>
          </a:xfrm>
          <a:prstGeom prst="rect">
            <a:avLst/>
          </a:prstGeom>
          <a:noFill/>
          <a:ln w="9525">
            <a:noFill/>
            <a:miter lim="800000"/>
            <a:headEnd/>
            <a:tailEnd/>
          </a:ln>
          <a:effectLst/>
        </p:spPr>
      </p:pic>
      <p:sp>
        <p:nvSpPr>
          <p:cNvPr id="8" name="Text Placeholder 2"/>
          <p:cNvSpPr>
            <a:spLocks noGrp="1"/>
          </p:cNvSpPr>
          <p:nvPr>
            <p:ph type="body" sz="quarter" idx="10" hasCustomPrompt="1"/>
          </p:nvPr>
        </p:nvSpPr>
        <p:spPr>
          <a:xfrm>
            <a:off x="5943600" y="3048000"/>
            <a:ext cx="2971800" cy="914400"/>
          </a:xfrm>
        </p:spPr>
        <p:txBody>
          <a:bodyPr numCol="1">
            <a:normAutofit/>
          </a:bodyPr>
          <a:lstStyle>
            <a:lvl1pPr marL="0" indent="0" algn="l">
              <a:buNone/>
              <a:defRPr sz="2400" b="1" i="1">
                <a:solidFill>
                  <a:srgbClr val="084A9C"/>
                </a:solidFill>
              </a:defRPr>
            </a:lvl1pPr>
          </a:lstStyle>
          <a:p>
            <a:pPr algn="l"/>
            <a:r>
              <a:rPr lang="en-US" sz="2400" b="1" i="1" dirty="0">
                <a:solidFill>
                  <a:srgbClr val="084A9C"/>
                </a:solidFill>
              </a:rPr>
              <a:t>Subtitle</a:t>
            </a:r>
          </a:p>
          <a:p>
            <a:pPr algn="l"/>
            <a:endParaRPr lang="en-US" sz="2800" b="0" i="1" dirty="0">
              <a:solidFill>
                <a:srgbClr val="084A9C"/>
              </a:solidFill>
            </a:endParaRPr>
          </a:p>
        </p:txBody>
      </p:sp>
      <p:sp>
        <p:nvSpPr>
          <p:cNvPr id="9" name="Text Placeholder 2"/>
          <p:cNvSpPr>
            <a:spLocks noGrp="1"/>
          </p:cNvSpPr>
          <p:nvPr>
            <p:ph type="body" sz="quarter" idx="11" hasCustomPrompt="1"/>
          </p:nvPr>
        </p:nvSpPr>
        <p:spPr>
          <a:xfrm>
            <a:off x="5943600" y="4267200"/>
            <a:ext cx="2971800" cy="838200"/>
          </a:xfrm>
        </p:spPr>
        <p:txBody>
          <a:bodyPr numCol="1">
            <a:normAutofit/>
          </a:bodyPr>
          <a:lstStyle>
            <a:lvl1pPr marL="0" indent="0" algn="l">
              <a:buNone/>
              <a:defRPr sz="2400" b="1" i="1">
                <a:solidFill>
                  <a:srgbClr val="084A9C"/>
                </a:solidFill>
              </a:defRPr>
            </a:lvl1pPr>
          </a:lstStyle>
          <a:p>
            <a:pPr algn="l"/>
            <a:r>
              <a:rPr lang="en-US" sz="2400" b="0" i="1" dirty="0">
                <a:solidFill>
                  <a:srgbClr val="084A9C"/>
                </a:solidFill>
              </a:rPr>
              <a:t>Presenter/Date</a:t>
            </a:r>
            <a:endParaRPr lang="en-US" sz="2800" b="0" i="1" dirty="0">
              <a:solidFill>
                <a:srgbClr val="084A9C"/>
              </a:solidFill>
            </a:endParaRPr>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2400" y="228600"/>
            <a:ext cx="2652325" cy="914400"/>
          </a:xfrm>
          <a:prstGeom prst="rect">
            <a:avLst/>
          </a:prstGeom>
        </p:spPr>
      </p:pic>
      <p:sp>
        <p:nvSpPr>
          <p:cNvPr id="10" name="Slide Number Placeholder 6"/>
          <p:cNvSpPr>
            <a:spLocks noGrp="1"/>
          </p:cNvSpPr>
          <p:nvPr>
            <p:ph type="sldNum" sz="quarter" idx="4"/>
          </p:nvPr>
        </p:nvSpPr>
        <p:spPr>
          <a:xfrm>
            <a:off x="6553200" y="6356350"/>
            <a:ext cx="21336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8AA99772-55C9-4D64-851A-0C08F361D792}" type="slidenum">
              <a:rPr lang="en-US" smtClean="0"/>
              <a:t>‹#›</a:t>
            </a:fld>
            <a:endParaRPr lang="en-US" dirty="0"/>
          </a:p>
        </p:txBody>
      </p:sp>
      <p:grpSp>
        <p:nvGrpSpPr>
          <p:cNvPr id="11" name="Group 10"/>
          <p:cNvGrpSpPr/>
          <p:nvPr/>
        </p:nvGrpSpPr>
        <p:grpSpPr>
          <a:xfrm>
            <a:off x="-33866" y="1303866"/>
            <a:ext cx="9211733" cy="1320799"/>
            <a:chOff x="-16933" y="1"/>
            <a:chExt cx="9211733" cy="1015999"/>
          </a:xfrm>
        </p:grpSpPr>
        <p:sp>
          <p:nvSpPr>
            <p:cNvPr id="16" name="Rectangle 15"/>
            <p:cNvSpPr/>
            <p:nvPr userDrawn="1"/>
          </p:nvSpPr>
          <p:spPr>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prstClr val="black"/>
                </a:solidFill>
                <a:latin typeface="Arial" charset="0"/>
              </a:endParaRPr>
            </a:p>
          </p:txBody>
        </p:sp>
        <p:sp>
          <p:nvSpPr>
            <p:cNvPr id="17" name="Rectangle 16"/>
            <p:cNvSpPr/>
            <p:nvPr userDrawn="1"/>
          </p:nvSpPr>
          <p:spPr>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prstClr val="black"/>
                </a:solidFill>
                <a:latin typeface="Arial" charset="0"/>
              </a:endParaRPr>
            </a:p>
          </p:txBody>
        </p:sp>
      </p:grpSp>
      <p:sp>
        <p:nvSpPr>
          <p:cNvPr id="18" name="Title 9"/>
          <p:cNvSpPr>
            <a:spLocks noGrp="1"/>
          </p:cNvSpPr>
          <p:nvPr>
            <p:ph type="title"/>
          </p:nvPr>
        </p:nvSpPr>
        <p:spPr>
          <a:xfrm>
            <a:off x="16933" y="1490132"/>
            <a:ext cx="9144000" cy="830299"/>
          </a:xfrm>
          <a:noFill/>
          <a:ln>
            <a:noFill/>
          </a:ln>
          <a:effectLst/>
        </p:spPr>
        <p:txBody>
          <a:bodyPr numCol="1"/>
          <a:lstStyle/>
          <a:p>
            <a:r>
              <a:rPr lang="en-US"/>
              <a:t>Click to edit Master title style</a:t>
            </a:r>
            <a:endParaRPr lang="en-US" dirty="0"/>
          </a:p>
        </p:txBody>
      </p:sp>
    </p:spTree>
    <p:extLst>
      <p:ext uri="{BB962C8B-B14F-4D97-AF65-F5344CB8AC3E}">
        <p14:creationId xmlns:p14="http://schemas.microsoft.com/office/powerpoint/2010/main" val="9421882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_CMS title6">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1668146" y="4928188"/>
            <a:ext cx="184666" cy="369332"/>
          </a:xfrm>
          <a:prstGeom prst="rect">
            <a:avLst/>
          </a:prstGeom>
          <a:noFill/>
        </p:spPr>
        <p:txBody>
          <a:bodyPr wrap="none" numCol="1" rtlCol="0">
            <a:spAutoFit/>
          </a:bodyPr>
          <a:lstStyle/>
          <a:p>
            <a:endParaRPr lang="en-US" dirty="0"/>
          </a:p>
        </p:txBody>
      </p:sp>
      <p:sp>
        <p:nvSpPr>
          <p:cNvPr id="8" name="TextBox 7"/>
          <p:cNvSpPr txBox="1"/>
          <p:nvPr/>
        </p:nvSpPr>
        <p:spPr>
          <a:xfrm>
            <a:off x="-1668146" y="4928188"/>
            <a:ext cx="184666" cy="369332"/>
          </a:xfrm>
          <a:prstGeom prst="rect">
            <a:avLst/>
          </a:prstGeom>
          <a:noFill/>
        </p:spPr>
        <p:txBody>
          <a:bodyPr wrap="none" numCol="1" rtlCol="0">
            <a:spAutoFit/>
          </a:bodyPr>
          <a:lstStyle/>
          <a:p>
            <a:endParaRPr lang="en-US" dirty="0"/>
          </a:p>
        </p:txBody>
      </p:sp>
      <p:pic>
        <p:nvPicPr>
          <p:cNvPr id="10" name="Picture 9" descr="The Centers for Medicare and Medicaid logo."/>
          <p:cNvPicPr>
            <a:picLocks noChangeAspect="1"/>
          </p:cNvPicPr>
          <p:nvPr/>
        </p:nvPicPr>
        <p:blipFill>
          <a:blip r:embed="rId2" cstate="print"/>
          <a:stretch>
            <a:fillRect/>
          </a:stretch>
        </p:blipFill>
        <p:spPr>
          <a:xfrm>
            <a:off x="76200" y="2550068"/>
            <a:ext cx="8915400" cy="3088732"/>
          </a:xfrm>
          <a:prstGeom prst="rect">
            <a:avLst/>
          </a:prstGeom>
        </p:spPr>
      </p:pic>
      <p:sp>
        <p:nvSpPr>
          <p:cNvPr id="14" name="Text Placeholder 2"/>
          <p:cNvSpPr>
            <a:spLocks noGrp="1"/>
          </p:cNvSpPr>
          <p:nvPr>
            <p:ph type="body" sz="quarter" idx="10" hasCustomPrompt="1"/>
          </p:nvPr>
        </p:nvSpPr>
        <p:spPr>
          <a:xfrm>
            <a:off x="304800" y="2819400"/>
            <a:ext cx="8534400" cy="1752600"/>
          </a:xfrm>
        </p:spPr>
        <p:txBody>
          <a:bodyPr numCol="1">
            <a:normAutofit/>
          </a:bodyPr>
          <a:lstStyle>
            <a:lvl1pPr marL="0" indent="0" algn="l">
              <a:buNone/>
              <a:defRPr sz="2400" b="1" i="1">
                <a:solidFill>
                  <a:srgbClr val="084A9C"/>
                </a:solidFill>
              </a:defRPr>
            </a:lvl1pPr>
          </a:lstStyle>
          <a:p>
            <a:pPr algn="l"/>
            <a:r>
              <a:rPr lang="en-US" sz="2400" b="1" i="1" dirty="0">
                <a:solidFill>
                  <a:srgbClr val="084A9C"/>
                </a:solidFill>
              </a:rPr>
              <a:t>Subtitle</a:t>
            </a:r>
          </a:p>
          <a:p>
            <a:pPr algn="l"/>
            <a:endParaRPr lang="en-US" sz="2800" b="0" i="1" dirty="0">
              <a:solidFill>
                <a:srgbClr val="084A9C"/>
              </a:solidFill>
            </a:endParaRPr>
          </a:p>
        </p:txBody>
      </p:sp>
      <p:sp>
        <p:nvSpPr>
          <p:cNvPr id="15" name="Text Placeholder 2"/>
          <p:cNvSpPr>
            <a:spLocks noGrp="1"/>
          </p:cNvSpPr>
          <p:nvPr>
            <p:ph type="body" sz="quarter" idx="11" hasCustomPrompt="1"/>
          </p:nvPr>
        </p:nvSpPr>
        <p:spPr>
          <a:xfrm>
            <a:off x="304800" y="4724400"/>
            <a:ext cx="8534400" cy="838200"/>
          </a:xfrm>
        </p:spPr>
        <p:txBody>
          <a:bodyPr numCol="1">
            <a:normAutofit/>
          </a:bodyPr>
          <a:lstStyle>
            <a:lvl1pPr marL="0" indent="0" algn="l">
              <a:buNone/>
              <a:defRPr sz="2400" b="1" i="1">
                <a:solidFill>
                  <a:srgbClr val="084A9C"/>
                </a:solidFill>
              </a:defRPr>
            </a:lvl1pPr>
          </a:lstStyle>
          <a:p>
            <a:pPr algn="l"/>
            <a:r>
              <a:rPr lang="en-US" sz="2400" b="0" i="1" dirty="0">
                <a:solidFill>
                  <a:srgbClr val="084A9C"/>
                </a:solidFill>
              </a:rPr>
              <a:t>Presenter/Date</a:t>
            </a:r>
            <a:endParaRPr lang="en-US" sz="2800" b="0" i="1" dirty="0">
              <a:solidFill>
                <a:srgbClr val="084A9C"/>
              </a:solidFill>
            </a:endParaRPr>
          </a:p>
        </p:txBody>
      </p:sp>
      <p:sp>
        <p:nvSpPr>
          <p:cNvPr id="9" name="Slide Number Placeholder 6"/>
          <p:cNvSpPr txBox="1">
            <a:spLocks/>
          </p:cNvSpPr>
          <p:nvPr/>
        </p:nvSpPr>
        <p:spPr>
          <a:xfrm>
            <a:off x="6705600" y="6508750"/>
            <a:ext cx="2133600" cy="365125"/>
          </a:xfrm>
          <a:prstGeom prst="rect">
            <a:avLst/>
          </a:prstGeom>
        </p:spPr>
        <p:txBody>
          <a:bodyPr vert="horz" lIns="91440" tIns="45720" rIns="91440" bIns="45720" numCol="1"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mtClean="0"/>
              <a:pPr/>
              <a:t>‹#›</a:t>
            </a:fld>
            <a:endParaRPr lang="en-US" dirty="0"/>
          </a:p>
        </p:txBody>
      </p:sp>
      <p:grpSp>
        <p:nvGrpSpPr>
          <p:cNvPr id="11" name="Group 10"/>
          <p:cNvGrpSpPr/>
          <p:nvPr/>
        </p:nvGrpSpPr>
        <p:grpSpPr>
          <a:xfrm>
            <a:off x="-16933" y="1"/>
            <a:ext cx="9211733" cy="1473199"/>
            <a:chOff x="-16933" y="1"/>
            <a:chExt cx="9211733" cy="1015999"/>
          </a:xfrm>
        </p:grpSpPr>
        <p:sp>
          <p:nvSpPr>
            <p:cNvPr id="16" name="Rectangle 15"/>
            <p:cNvSpPr/>
            <p:nvPr userDrawn="1"/>
          </p:nvSpPr>
          <p:spPr>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prstClr val="black"/>
                </a:solidFill>
                <a:latin typeface="Arial" charset="0"/>
              </a:endParaRPr>
            </a:p>
          </p:txBody>
        </p:sp>
        <p:sp>
          <p:nvSpPr>
            <p:cNvPr id="17" name="Rectangle 16"/>
            <p:cNvSpPr/>
            <p:nvPr userDrawn="1"/>
          </p:nvSpPr>
          <p:spPr>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prstClr val="black"/>
                </a:solidFill>
                <a:latin typeface="Arial" charset="0"/>
              </a:endParaRPr>
            </a:p>
          </p:txBody>
        </p:sp>
      </p:grpSp>
      <p:sp>
        <p:nvSpPr>
          <p:cNvPr id="18" name="Title 9"/>
          <p:cNvSpPr>
            <a:spLocks noGrp="1"/>
          </p:cNvSpPr>
          <p:nvPr>
            <p:ph type="title"/>
          </p:nvPr>
        </p:nvSpPr>
        <p:spPr>
          <a:xfrm>
            <a:off x="0" y="135467"/>
            <a:ext cx="9144000" cy="1006687"/>
          </a:xfrm>
          <a:noFill/>
          <a:ln>
            <a:noFill/>
          </a:ln>
          <a:effectLst/>
        </p:spPr>
        <p:txBody>
          <a:bodyPr numCol="1"/>
          <a:lstStyle/>
          <a:p>
            <a:r>
              <a:rPr lang="en-US"/>
              <a:t>Click to edit Master title style</a:t>
            </a:r>
            <a:endParaRPr lang="en-US" dirty="0"/>
          </a:p>
        </p:txBody>
      </p:sp>
    </p:spTree>
    <p:extLst>
      <p:ext uri="{BB962C8B-B14F-4D97-AF65-F5344CB8AC3E}">
        <p14:creationId xmlns:p14="http://schemas.microsoft.com/office/powerpoint/2010/main" val="25954315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MS title6">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1668146" y="4928188"/>
            <a:ext cx="184666" cy="369332"/>
          </a:xfrm>
          <a:prstGeom prst="rect">
            <a:avLst/>
          </a:prstGeom>
          <a:noFill/>
        </p:spPr>
        <p:txBody>
          <a:bodyPr wrap="none" numCol="1" rtlCol="0">
            <a:spAutoFit/>
          </a:bodyPr>
          <a:lstStyle/>
          <a:p>
            <a:endParaRPr lang="en-US" dirty="0"/>
          </a:p>
        </p:txBody>
      </p:sp>
      <p:sp>
        <p:nvSpPr>
          <p:cNvPr id="7" name="Text Placeholder 2"/>
          <p:cNvSpPr>
            <a:spLocks noGrp="1"/>
          </p:cNvSpPr>
          <p:nvPr>
            <p:ph type="body" sz="quarter" idx="10" hasCustomPrompt="1"/>
          </p:nvPr>
        </p:nvSpPr>
        <p:spPr>
          <a:xfrm>
            <a:off x="4953000" y="3048000"/>
            <a:ext cx="3276600" cy="914400"/>
          </a:xfrm>
        </p:spPr>
        <p:txBody>
          <a:bodyPr numCol="1">
            <a:normAutofit/>
          </a:bodyPr>
          <a:lstStyle>
            <a:lvl1pPr marL="0" indent="0" algn="l">
              <a:buNone/>
              <a:defRPr sz="2400" b="1" i="1">
                <a:solidFill>
                  <a:srgbClr val="084A9C"/>
                </a:solidFill>
              </a:defRPr>
            </a:lvl1pPr>
          </a:lstStyle>
          <a:p>
            <a:pPr algn="l"/>
            <a:r>
              <a:rPr lang="en-US" sz="2400" b="1" i="1" dirty="0">
                <a:solidFill>
                  <a:srgbClr val="084A9C"/>
                </a:solidFill>
              </a:rPr>
              <a:t>Subtitle</a:t>
            </a:r>
          </a:p>
          <a:p>
            <a:pPr algn="l"/>
            <a:endParaRPr lang="en-US" sz="2800" b="0" i="1" dirty="0">
              <a:solidFill>
                <a:srgbClr val="084A9C"/>
              </a:solidFill>
            </a:endParaRPr>
          </a:p>
        </p:txBody>
      </p:sp>
      <p:sp>
        <p:nvSpPr>
          <p:cNvPr id="11" name="Text Placeholder 2"/>
          <p:cNvSpPr>
            <a:spLocks noGrp="1"/>
          </p:cNvSpPr>
          <p:nvPr>
            <p:ph type="body" sz="quarter" idx="11" hasCustomPrompt="1"/>
          </p:nvPr>
        </p:nvSpPr>
        <p:spPr>
          <a:xfrm>
            <a:off x="4953000" y="4191000"/>
            <a:ext cx="3276600" cy="838200"/>
          </a:xfrm>
        </p:spPr>
        <p:txBody>
          <a:bodyPr numCol="1">
            <a:normAutofit/>
          </a:bodyPr>
          <a:lstStyle>
            <a:lvl1pPr marL="0" indent="0" algn="l">
              <a:buNone/>
              <a:defRPr sz="2400" b="1" i="1">
                <a:solidFill>
                  <a:srgbClr val="084A9C"/>
                </a:solidFill>
              </a:defRPr>
            </a:lvl1pPr>
          </a:lstStyle>
          <a:p>
            <a:pPr algn="l"/>
            <a:r>
              <a:rPr lang="en-US" sz="2400" b="0" i="1" dirty="0">
                <a:solidFill>
                  <a:srgbClr val="084A9C"/>
                </a:solidFill>
              </a:rPr>
              <a:t>Presenter/Date</a:t>
            </a:r>
            <a:endParaRPr lang="en-US" sz="2800" b="0" i="1" dirty="0">
              <a:solidFill>
                <a:srgbClr val="084A9C"/>
              </a:solidFill>
            </a:endParaRPr>
          </a:p>
        </p:txBody>
      </p:sp>
      <p:sp>
        <p:nvSpPr>
          <p:cNvPr id="8" name="TextBox 7"/>
          <p:cNvSpPr txBox="1"/>
          <p:nvPr/>
        </p:nvSpPr>
        <p:spPr>
          <a:xfrm>
            <a:off x="-1668146" y="4928188"/>
            <a:ext cx="184666" cy="369332"/>
          </a:xfrm>
          <a:prstGeom prst="rect">
            <a:avLst/>
          </a:prstGeom>
          <a:noFill/>
        </p:spPr>
        <p:txBody>
          <a:bodyPr wrap="none" numCol="1" rtlCol="0">
            <a:spAutoFit/>
          </a:bodyPr>
          <a:lstStyle/>
          <a:p>
            <a:endParaRPr lang="en-US"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2400" y="228600"/>
            <a:ext cx="2652325" cy="914400"/>
          </a:xfrm>
          <a:prstGeom prst="rect">
            <a:avLst/>
          </a:prstGeom>
        </p:spPr>
      </p:pic>
      <p:sp>
        <p:nvSpPr>
          <p:cNvPr id="9" name="Slide Number Placeholder 6"/>
          <p:cNvSpPr>
            <a:spLocks noGrp="1"/>
          </p:cNvSpPr>
          <p:nvPr>
            <p:ph type="sldNum" sz="quarter" idx="4"/>
          </p:nvPr>
        </p:nvSpPr>
        <p:spPr>
          <a:xfrm>
            <a:off x="6553200" y="6356350"/>
            <a:ext cx="21336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8AA99772-55C9-4D64-851A-0C08F361D792}" type="slidenum">
              <a:rPr lang="en-US" smtClean="0"/>
              <a:t>‹#›</a:t>
            </a:fld>
            <a:endParaRPr lang="en-US" dirty="0"/>
          </a:p>
        </p:txBody>
      </p:sp>
      <p:grpSp>
        <p:nvGrpSpPr>
          <p:cNvPr id="14" name="Group 13"/>
          <p:cNvGrpSpPr/>
          <p:nvPr/>
        </p:nvGrpSpPr>
        <p:grpSpPr>
          <a:xfrm>
            <a:off x="-16933" y="1422400"/>
            <a:ext cx="9211733" cy="1337734"/>
            <a:chOff x="-16933" y="1"/>
            <a:chExt cx="9211733" cy="1015999"/>
          </a:xfrm>
        </p:grpSpPr>
        <p:sp>
          <p:nvSpPr>
            <p:cNvPr id="15" name="Rectangle 14"/>
            <p:cNvSpPr/>
            <p:nvPr userDrawn="1"/>
          </p:nvSpPr>
          <p:spPr>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prstClr val="black"/>
                </a:solidFill>
                <a:latin typeface="Arial" charset="0"/>
              </a:endParaRPr>
            </a:p>
          </p:txBody>
        </p:sp>
        <p:sp>
          <p:nvSpPr>
            <p:cNvPr id="16" name="Rectangle 15"/>
            <p:cNvSpPr/>
            <p:nvPr userDrawn="1"/>
          </p:nvSpPr>
          <p:spPr>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prstClr val="black"/>
                </a:solidFill>
                <a:latin typeface="Arial" charset="0"/>
              </a:endParaRPr>
            </a:p>
          </p:txBody>
        </p:sp>
      </p:grpSp>
      <p:sp>
        <p:nvSpPr>
          <p:cNvPr id="17" name="Title 9"/>
          <p:cNvSpPr>
            <a:spLocks noGrp="1"/>
          </p:cNvSpPr>
          <p:nvPr>
            <p:ph type="title"/>
          </p:nvPr>
        </p:nvSpPr>
        <p:spPr>
          <a:xfrm>
            <a:off x="0" y="1422401"/>
            <a:ext cx="9144000" cy="1018258"/>
          </a:xfrm>
          <a:noFill/>
          <a:ln>
            <a:noFill/>
          </a:ln>
          <a:effectLst/>
        </p:spPr>
        <p:txBody>
          <a:bodyPr numCol="1"/>
          <a:lstStyle/>
          <a:p>
            <a:r>
              <a:rPr lang="en-US"/>
              <a:t>Click to edit Master title style</a:t>
            </a:r>
            <a:endParaRPr lang="en-US" dirty="0"/>
          </a:p>
        </p:txBody>
      </p:sp>
    </p:spTree>
    <p:extLst>
      <p:ext uri="{BB962C8B-B14F-4D97-AF65-F5344CB8AC3E}">
        <p14:creationId xmlns:p14="http://schemas.microsoft.com/office/powerpoint/2010/main" val="4463274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hin Bar_No CMS Log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1668146" y="4928188"/>
            <a:ext cx="184666" cy="369332"/>
          </a:xfrm>
          <a:prstGeom prst="rect">
            <a:avLst/>
          </a:prstGeom>
          <a:noFill/>
        </p:spPr>
        <p:txBody>
          <a:bodyPr wrap="none" numCol="1" rtlCol="0">
            <a:spAutoFit/>
          </a:bodyPr>
          <a:lstStyle/>
          <a:p>
            <a:endParaRPr lang="en-US" dirty="0"/>
          </a:p>
        </p:txBody>
      </p:sp>
      <p:sp>
        <p:nvSpPr>
          <p:cNvPr id="14" name="TextBox 13"/>
          <p:cNvSpPr txBox="1"/>
          <p:nvPr/>
        </p:nvSpPr>
        <p:spPr>
          <a:xfrm>
            <a:off x="-1668146" y="4928188"/>
            <a:ext cx="184666" cy="369332"/>
          </a:xfrm>
          <a:prstGeom prst="rect">
            <a:avLst/>
          </a:prstGeom>
          <a:noFill/>
        </p:spPr>
        <p:txBody>
          <a:bodyPr wrap="none" numCol="1" rtlCol="0">
            <a:spAutoFit/>
          </a:bodyPr>
          <a:lstStyle/>
          <a:p>
            <a:endParaRPr lang="en-US" dirty="0"/>
          </a:p>
        </p:txBody>
      </p:sp>
      <p:sp>
        <p:nvSpPr>
          <p:cNvPr id="11" name="Content Placeholder 2"/>
          <p:cNvSpPr>
            <a:spLocks noGrp="1"/>
          </p:cNvSpPr>
          <p:nvPr>
            <p:ph idx="1"/>
          </p:nvPr>
        </p:nvSpPr>
        <p:spPr>
          <a:xfrm>
            <a:off x="457200" y="1828800"/>
            <a:ext cx="8229600" cy="4297363"/>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4" name="Group 23"/>
          <p:cNvGrpSpPr/>
          <p:nvPr/>
        </p:nvGrpSpPr>
        <p:grpSpPr>
          <a:xfrm>
            <a:off x="0" y="1442085"/>
            <a:ext cx="9144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9144000" cy="1371600"/>
          </a:xfrm>
          <a:noFill/>
          <a:effectLst/>
        </p:spPr>
        <p:txBody>
          <a:bodyPr numCol="1"/>
          <a:lstStyle/>
          <a:p>
            <a:r>
              <a:rPr lang="en-US"/>
              <a:t>Click to edit Master title style</a:t>
            </a:r>
            <a:endParaRPr lang="en-US" dirty="0"/>
          </a:p>
        </p:txBody>
      </p:sp>
      <p:sp>
        <p:nvSpPr>
          <p:cNvPr id="25" name="Slide Number Placeholder 6"/>
          <p:cNvSpPr>
            <a:spLocks noGrp="1"/>
          </p:cNvSpPr>
          <p:nvPr>
            <p:ph type="sldNum" sz="quarter" idx="4"/>
          </p:nvPr>
        </p:nvSpPr>
        <p:spPr>
          <a:xfrm>
            <a:off x="6553200" y="6356350"/>
            <a:ext cx="21336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8AA99772-55C9-4D64-851A-0C08F361D792}" type="slidenum">
              <a:rPr lang="en-US" smtClean="0"/>
              <a:t>‹#›</a:t>
            </a:fld>
            <a:endParaRPr lang="en-US" dirty="0"/>
          </a:p>
        </p:txBody>
      </p:sp>
    </p:spTree>
    <p:extLst>
      <p:ext uri="{BB962C8B-B14F-4D97-AF65-F5344CB8AC3E}">
        <p14:creationId xmlns:p14="http://schemas.microsoft.com/office/powerpoint/2010/main" val="37033797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16933" y="1"/>
            <a:ext cx="9211733" cy="1015999"/>
            <a:chOff x="-16933" y="1"/>
            <a:chExt cx="9211733" cy="1015999"/>
          </a:xfrm>
        </p:grpSpPr>
        <p:sp>
          <p:nvSpPr>
            <p:cNvPr id="6" name="Rectangle 5"/>
            <p:cNvSpPr/>
            <p:nvPr userDrawn="1"/>
          </p:nvSpPr>
          <p:spPr>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prstClr val="black"/>
                </a:solidFill>
                <a:latin typeface="Arial" charset="0"/>
              </a:endParaRPr>
            </a:p>
          </p:txBody>
        </p:sp>
        <p:sp>
          <p:nvSpPr>
            <p:cNvPr id="13" name="Rectangle 12"/>
            <p:cNvSpPr/>
            <p:nvPr userDrawn="1"/>
          </p:nvSpPr>
          <p:spPr>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prstClr val="black"/>
                </a:solidFill>
                <a:latin typeface="Arial" charset="0"/>
              </a:endParaRPr>
            </a:p>
          </p:txBody>
        </p:sp>
      </p:grpSp>
      <p:sp>
        <p:nvSpPr>
          <p:cNvPr id="3" name="Slide Number Placeholder 2"/>
          <p:cNvSpPr>
            <a:spLocks noGrp="1"/>
          </p:cNvSpPr>
          <p:nvPr>
            <p:ph type="sldNum" sz="quarter" idx="10"/>
          </p:nvPr>
        </p:nvSpPr>
        <p:spPr/>
        <p:txBody>
          <a:bodyPr numCol="1"/>
          <a:lstStyle/>
          <a:p>
            <a:fld id="{8AA99772-55C9-4D64-851A-0C08F361D792}" type="slidenum">
              <a:rPr lang="en-US" smtClean="0"/>
              <a:t>‹#›</a:t>
            </a:fld>
            <a:endParaRPr lang="en-US" dirty="0"/>
          </a:p>
        </p:txBody>
      </p:sp>
      <p:sp>
        <p:nvSpPr>
          <p:cNvPr id="4" name="Content Placeholder 2"/>
          <p:cNvSpPr>
            <a:spLocks noGrp="1"/>
          </p:cNvSpPr>
          <p:nvPr>
            <p:ph idx="1"/>
          </p:nvPr>
        </p:nvSpPr>
        <p:spPr>
          <a:xfrm>
            <a:off x="457200" y="1828800"/>
            <a:ext cx="8229600" cy="4297363"/>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a:xfrm>
            <a:off x="0" y="135467"/>
            <a:ext cx="9144000" cy="694267"/>
          </a:xfrm>
          <a:noFill/>
          <a:ln>
            <a:noFill/>
          </a:ln>
          <a:effectLst/>
        </p:spPr>
        <p:txBody>
          <a:bodyPr numCol="1"/>
          <a:lstStyle/>
          <a:p>
            <a:r>
              <a:rPr lang="en-US"/>
              <a:t>Click to edit Master title style</a:t>
            </a:r>
            <a:endParaRPr lang="en-US" dirty="0"/>
          </a:p>
        </p:txBody>
      </p:sp>
    </p:spTree>
    <p:extLst>
      <p:ext uri="{BB962C8B-B14F-4D97-AF65-F5344CB8AC3E}">
        <p14:creationId xmlns:p14="http://schemas.microsoft.com/office/powerpoint/2010/main" val="3297514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Title Only">
    <p:spTree>
      <p:nvGrpSpPr>
        <p:cNvPr id="1" name=""/>
        <p:cNvGrpSpPr/>
        <p:nvPr/>
      </p:nvGrpSpPr>
      <p:grpSpPr>
        <a:xfrm>
          <a:off x="0" y="0"/>
          <a:ext cx="0" cy="0"/>
          <a:chOff x="0" y="0"/>
          <a:chExt cx="0" cy="0"/>
        </a:xfrm>
      </p:grpSpPr>
      <p:sp>
        <p:nvSpPr>
          <p:cNvPr id="3" name="bk object 16">
            <a:extLst>
              <a:ext uri="{FF2B5EF4-FFF2-40B4-BE49-F238E27FC236}">
                <a16:creationId xmlns:a16="http://schemas.microsoft.com/office/drawing/2014/main" id="{8CC08C5C-5DA8-4213-B289-600669CA97E8}"/>
              </a:ext>
            </a:extLst>
          </p:cNvPr>
          <p:cNvSpPr>
            <a:spLocks/>
          </p:cNvSpPr>
          <p:nvPr/>
        </p:nvSpPr>
        <p:spPr>
          <a:xfrm>
            <a:off x="304800" y="6324600"/>
            <a:ext cx="8534400" cy="0"/>
          </a:xfrm>
          <a:custGeom>
            <a:avLst/>
            <a:gdLst>
              <a:gd name="T0" fmla="*/ 0 w 8534400"/>
              <a:gd name="T1" fmla="*/ 8534400 w 8534400"/>
              <a:gd name="T2" fmla="*/ 0 60000 65536"/>
              <a:gd name="T3" fmla="*/ 0 60000 65536"/>
            </a:gdLst>
            <a:ahLst/>
            <a:cxnLst>
              <a:cxn ang="T2">
                <a:pos x="T0" y="0"/>
              </a:cxn>
              <a:cxn ang="T3">
                <a:pos x="T1" y="0"/>
              </a:cxn>
            </a:cxnLst>
            <a:rect l="0" t="0" r="r" b="b"/>
            <a:pathLst>
              <a:path w="8534400">
                <a:moveTo>
                  <a:pt x="0" y="0"/>
                </a:moveTo>
                <a:lnTo>
                  <a:pt x="8534400" y="0"/>
                </a:lnTo>
              </a:path>
            </a:pathLst>
          </a:custGeom>
          <a:noFill/>
          <a:ln w="25146">
            <a:solidFill>
              <a:srgbClr val="4F81BD"/>
            </a:solidFill>
            <a:round/>
            <a:headEnd/>
            <a:tailEnd/>
          </a:ln>
          <a:extLst>
            <a:ext uri="{909E8E84-426E-40DD-AFC4-6F175D3DCCD1}">
              <a14:hiddenFill xmlns:a14="http://schemas.microsoft.com/office/drawing/2010/main">
                <a:solidFill>
                  <a:srgbClr val="FFFFFF"/>
                </a:solidFill>
              </a14:hiddenFill>
            </a:ext>
          </a:extLst>
        </p:spPr>
        <p:txBody>
          <a:bodyPr lIns="0" tIns="0" rIns="0" bIns="0" numCol="1"/>
          <a:lstStyle/>
          <a:p>
            <a:endParaRPr lang="en-US" sz="1350" dirty="0"/>
          </a:p>
        </p:txBody>
      </p:sp>
      <p:sp>
        <p:nvSpPr>
          <p:cNvPr id="4" name="bk object 17">
            <a:extLst>
              <a:ext uri="{FF2B5EF4-FFF2-40B4-BE49-F238E27FC236}">
                <a16:creationId xmlns:a16="http://schemas.microsoft.com/office/drawing/2014/main" id="{5855E040-4799-4934-9EE7-B2A0E167EEDF}"/>
              </a:ext>
            </a:extLst>
          </p:cNvPr>
          <p:cNvSpPr>
            <a:spLocks noChangeArrowheads="1"/>
          </p:cNvSpPr>
          <p:nvPr/>
        </p:nvSpPr>
        <p:spPr>
          <a:xfrm>
            <a:off x="990601" y="293688"/>
            <a:ext cx="7248525" cy="6248400"/>
          </a:xfrm>
          <a:prstGeom prst="rect">
            <a:avLst/>
          </a:prstGeom>
          <a:blipFill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numCol="1"/>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a:defRPr/>
            </a:pPr>
            <a:endParaRPr lang="en-US" sz="2700" dirty="0"/>
          </a:p>
        </p:txBody>
      </p:sp>
      <p:sp>
        <p:nvSpPr>
          <p:cNvPr id="2" name="Holder 2"/>
          <p:cNvSpPr>
            <a:spLocks noGrp="1"/>
          </p:cNvSpPr>
          <p:nvPr>
            <p:ph type="title"/>
          </p:nvPr>
        </p:nvSpPr>
        <p:spPr/>
        <p:txBody>
          <a:bodyPr lIns="0" tIns="0" rIns="0" bIns="0" numCol="1"/>
          <a:lstStyle>
            <a:lvl1pPr>
              <a:defRPr sz="3300" b="1" i="0">
                <a:solidFill>
                  <a:schemeClr val="tx1"/>
                </a:solidFill>
                <a:latin typeface="Calibri"/>
                <a:cs typeface="Calibri"/>
              </a:defRPr>
            </a:lvl1pPr>
          </a:lstStyle>
          <a:p>
            <a:r>
              <a:rPr lang="en-US"/>
              <a:t>Click to edit Master title style</a:t>
            </a:r>
            <a:endParaRPr/>
          </a:p>
        </p:txBody>
      </p:sp>
      <p:sp>
        <p:nvSpPr>
          <p:cNvPr id="5" name="Holder 3">
            <a:extLst>
              <a:ext uri="{FF2B5EF4-FFF2-40B4-BE49-F238E27FC236}">
                <a16:creationId xmlns:a16="http://schemas.microsoft.com/office/drawing/2014/main" id="{2836430A-0A4B-457B-80EB-DFCBE00D04F5}"/>
              </a:ext>
            </a:extLst>
          </p:cNvPr>
          <p:cNvSpPr>
            <a:spLocks noGrp="1"/>
          </p:cNvSpPr>
          <p:nvPr>
            <p:ph type="ftr" sz="quarter" idx="10"/>
          </p:nvPr>
        </p:nvSpPr>
        <p:spPr/>
        <p:txBody>
          <a:bodyPr lIns="0" tIns="0" rIns="0" bIns="0" numCol="1"/>
          <a:lstStyle>
            <a:lvl1pPr algn="ctr">
              <a:defRPr>
                <a:solidFill>
                  <a:schemeClr val="tx1">
                    <a:tint val="75000"/>
                  </a:schemeClr>
                </a:solidFill>
              </a:defRPr>
            </a:lvl1pPr>
          </a:lstStyle>
          <a:p>
            <a:endParaRPr lang="en-US" dirty="0"/>
          </a:p>
        </p:txBody>
      </p:sp>
      <p:sp>
        <p:nvSpPr>
          <p:cNvPr id="6" name="Holder 4">
            <a:extLst>
              <a:ext uri="{FF2B5EF4-FFF2-40B4-BE49-F238E27FC236}">
                <a16:creationId xmlns:a16="http://schemas.microsoft.com/office/drawing/2014/main" id="{4B3008EC-6E56-4317-8AF9-382A42A3FDD1}"/>
              </a:ext>
            </a:extLst>
          </p:cNvPr>
          <p:cNvSpPr>
            <a:spLocks noGrp="1"/>
          </p:cNvSpPr>
          <p:nvPr>
            <p:ph type="dt" sz="half" idx="11"/>
          </p:nvPr>
        </p:nvSpPr>
        <p:spPr>
          <a:xfrm>
            <a:off x="0" y="0"/>
            <a:ext cx="0" cy="0"/>
          </a:xfrm>
        </p:spPr>
        <p:txBody>
          <a:bodyPr lIns="0" tIns="0" rIns="0" bIns="0" numCol="1"/>
          <a:lstStyle>
            <a:lvl1pPr algn="l">
              <a:defRPr>
                <a:solidFill>
                  <a:schemeClr val="tx1">
                    <a:tint val="75000"/>
                  </a:schemeClr>
                </a:solidFill>
              </a:defRPr>
            </a:lvl1pPr>
          </a:lstStyle>
          <a:p>
            <a:endParaRPr lang="en-US" dirty="0"/>
          </a:p>
        </p:txBody>
      </p:sp>
      <p:sp>
        <p:nvSpPr>
          <p:cNvPr id="7" name="Holder 5">
            <a:extLst>
              <a:ext uri="{FF2B5EF4-FFF2-40B4-BE49-F238E27FC236}">
                <a16:creationId xmlns:a16="http://schemas.microsoft.com/office/drawing/2014/main" id="{FED3D5F7-6175-4BA3-BCC6-6BEEA3273882}"/>
              </a:ext>
            </a:extLst>
          </p:cNvPr>
          <p:cNvSpPr>
            <a:spLocks noGrp="1"/>
          </p:cNvSpPr>
          <p:nvPr>
            <p:ph type="sldNum" sz="quarter" idx="12"/>
          </p:nvPr>
        </p:nvSpPr>
        <p:spPr/>
        <p:txBody>
          <a:bodyPr lIns="0" tIns="0" rIns="0" bIns="0" numCol="1"/>
          <a:lstStyle>
            <a:lvl1pPr marL="19050">
              <a:lnSpc>
                <a:spcPts val="930"/>
              </a:lnSpc>
              <a:defRPr sz="900" b="0" i="0">
                <a:solidFill>
                  <a:srgbClr val="8A8A8A"/>
                </a:solidFill>
                <a:latin typeface="Calibri"/>
                <a:cs typeface="Calibri"/>
              </a:defRPr>
            </a:lvl1pPr>
          </a:lstStyle>
          <a:p>
            <a:fld id="{8AA99772-55C9-4D64-851A-0C08F361D792}" type="slidenum">
              <a:rPr lang="en-US" smtClean="0"/>
              <a:t>‹#›</a:t>
            </a:fld>
            <a:endParaRPr lang="en-US" dirty="0"/>
          </a:p>
        </p:txBody>
      </p:sp>
    </p:spTree>
    <p:extLst>
      <p:ext uri="{BB962C8B-B14F-4D97-AF65-F5344CB8AC3E}">
        <p14:creationId xmlns:p14="http://schemas.microsoft.com/office/powerpoint/2010/main" val="16865840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numCol="1"/>
          <a:lstStyle/>
          <a:p>
            <a:fld id="{8AA99772-55C9-4D64-851A-0C08F361D792}" type="slidenum">
              <a:rPr lang="en-US" smtClean="0"/>
              <a:t>‹#›</a:t>
            </a:fld>
            <a:endParaRPr lang="en-US" dirty="0"/>
          </a:p>
        </p:txBody>
      </p:sp>
      <p:grpSp>
        <p:nvGrpSpPr>
          <p:cNvPr id="4" name="Group 3"/>
          <p:cNvGrpSpPr/>
          <p:nvPr/>
        </p:nvGrpSpPr>
        <p:grpSpPr>
          <a:xfrm>
            <a:off x="-16933" y="1"/>
            <a:ext cx="9211733" cy="1015999"/>
            <a:chOff x="-16933" y="1"/>
            <a:chExt cx="9211733" cy="1015999"/>
          </a:xfrm>
        </p:grpSpPr>
        <p:sp>
          <p:nvSpPr>
            <p:cNvPr id="5" name="Rectangle 4"/>
            <p:cNvSpPr/>
            <p:nvPr userDrawn="1"/>
          </p:nvSpPr>
          <p:spPr>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prstClr val="black"/>
                </a:solidFill>
                <a:latin typeface="Arial" charset="0"/>
              </a:endParaRPr>
            </a:p>
          </p:txBody>
        </p:sp>
        <p:sp>
          <p:nvSpPr>
            <p:cNvPr id="6" name="Rectangle 5"/>
            <p:cNvSpPr/>
            <p:nvPr userDrawn="1"/>
          </p:nvSpPr>
          <p:spPr>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prstClr val="black"/>
                </a:solidFill>
                <a:latin typeface="Arial" charset="0"/>
              </a:endParaRPr>
            </a:p>
          </p:txBody>
        </p:sp>
      </p:grpSp>
      <p:sp>
        <p:nvSpPr>
          <p:cNvPr id="7" name="Title 9"/>
          <p:cNvSpPr>
            <a:spLocks noGrp="1"/>
          </p:cNvSpPr>
          <p:nvPr>
            <p:ph type="title"/>
          </p:nvPr>
        </p:nvSpPr>
        <p:spPr>
          <a:xfrm>
            <a:off x="0" y="135467"/>
            <a:ext cx="9144000" cy="694267"/>
          </a:xfrm>
          <a:noFill/>
          <a:ln>
            <a:noFill/>
          </a:ln>
          <a:effectLst/>
        </p:spPr>
        <p:txBody>
          <a:bodyPr numCol="1"/>
          <a:lstStyle/>
          <a:p>
            <a:r>
              <a:rPr lang="en-US"/>
              <a:t>Click to edit Master title style</a:t>
            </a:r>
            <a:endParaRPr lang="en-US" dirty="0"/>
          </a:p>
        </p:txBody>
      </p:sp>
      <p:graphicFrame>
        <p:nvGraphicFramePr>
          <p:cNvPr id="8" name="Content Placeholder 7"/>
          <p:cNvGraphicFramePr>
            <a:graphicFrameLocks/>
          </p:cNvGraphicFramePr>
          <p:nvPr/>
        </p:nvGraphicFramePr>
        <p:xfrm>
          <a:off x="457200" y="1828800"/>
          <a:ext cx="82296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52369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numCol="1"/>
          <a:lstStyle/>
          <a:p>
            <a:fld id="{8AA99772-55C9-4D64-851A-0C08F361D792}" type="slidenum">
              <a:rPr lang="en-US" smtClean="0"/>
              <a:t>‹#›</a:t>
            </a:fld>
            <a:endParaRPr lang="en-US" dirty="0"/>
          </a:p>
        </p:txBody>
      </p:sp>
      <p:grpSp>
        <p:nvGrpSpPr>
          <p:cNvPr id="4" name="Group 3"/>
          <p:cNvGrpSpPr/>
          <p:nvPr/>
        </p:nvGrpSpPr>
        <p:grpSpPr>
          <a:xfrm>
            <a:off x="-16933" y="1"/>
            <a:ext cx="9211733" cy="1015999"/>
            <a:chOff x="-16933" y="1"/>
            <a:chExt cx="9211733" cy="1015999"/>
          </a:xfrm>
        </p:grpSpPr>
        <p:sp>
          <p:nvSpPr>
            <p:cNvPr id="5" name="Rectangle 4"/>
            <p:cNvSpPr/>
            <p:nvPr userDrawn="1"/>
          </p:nvSpPr>
          <p:spPr>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prstClr val="black"/>
                </a:solidFill>
                <a:latin typeface="Arial" charset="0"/>
              </a:endParaRPr>
            </a:p>
          </p:txBody>
        </p:sp>
        <p:sp>
          <p:nvSpPr>
            <p:cNvPr id="6" name="Rectangle 5"/>
            <p:cNvSpPr/>
            <p:nvPr userDrawn="1"/>
          </p:nvSpPr>
          <p:spPr>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prstClr val="black"/>
                </a:solidFill>
                <a:latin typeface="Arial" charset="0"/>
              </a:endParaRPr>
            </a:p>
          </p:txBody>
        </p:sp>
      </p:grpSp>
      <p:sp>
        <p:nvSpPr>
          <p:cNvPr id="7" name="Content Placeholder 2"/>
          <p:cNvSpPr>
            <a:spLocks noGrp="1"/>
          </p:cNvSpPr>
          <p:nvPr>
            <p:ph idx="1"/>
          </p:nvPr>
        </p:nvSpPr>
        <p:spPr>
          <a:xfrm>
            <a:off x="457200" y="1828800"/>
            <a:ext cx="8229600" cy="4297363"/>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9"/>
          <p:cNvSpPr>
            <a:spLocks noGrp="1"/>
          </p:cNvSpPr>
          <p:nvPr>
            <p:ph type="title"/>
          </p:nvPr>
        </p:nvSpPr>
        <p:spPr>
          <a:xfrm>
            <a:off x="0" y="135467"/>
            <a:ext cx="9144000" cy="694267"/>
          </a:xfrm>
          <a:noFill/>
          <a:ln>
            <a:noFill/>
          </a:ln>
          <a:effectLst/>
        </p:spPr>
        <p:txBody>
          <a:bodyPr numCol="1"/>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879141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numCol="1"/>
          <a:lstStyle/>
          <a:p>
            <a:fld id="{8AA99772-55C9-4D64-851A-0C08F361D792}" type="slidenum">
              <a:rPr lang="en-US" smtClean="0"/>
              <a:t>‹#›</a:t>
            </a:fld>
            <a:endParaRPr lang="en-US" dirty="0"/>
          </a:p>
        </p:txBody>
      </p:sp>
      <p:grpSp>
        <p:nvGrpSpPr>
          <p:cNvPr id="4" name="Group 3"/>
          <p:cNvGrpSpPr/>
          <p:nvPr/>
        </p:nvGrpSpPr>
        <p:grpSpPr>
          <a:xfrm>
            <a:off x="-16933" y="1"/>
            <a:ext cx="9211733" cy="1015999"/>
            <a:chOff x="-16933" y="1"/>
            <a:chExt cx="9211733" cy="1015999"/>
          </a:xfrm>
        </p:grpSpPr>
        <p:sp>
          <p:nvSpPr>
            <p:cNvPr id="5" name="Rectangle 4"/>
            <p:cNvSpPr/>
            <p:nvPr userDrawn="1"/>
          </p:nvSpPr>
          <p:spPr>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prstClr val="black"/>
                </a:solidFill>
                <a:latin typeface="Arial" charset="0"/>
              </a:endParaRPr>
            </a:p>
          </p:txBody>
        </p:sp>
        <p:sp>
          <p:nvSpPr>
            <p:cNvPr id="6" name="Rectangle 5"/>
            <p:cNvSpPr/>
            <p:nvPr userDrawn="1"/>
          </p:nvSpPr>
          <p:spPr>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prstClr val="black"/>
                </a:solidFill>
                <a:latin typeface="Arial" charset="0"/>
              </a:endParaRPr>
            </a:p>
          </p:txBody>
        </p:sp>
      </p:grpSp>
      <p:graphicFrame>
        <p:nvGraphicFramePr>
          <p:cNvPr id="7" name="Chart 6"/>
          <p:cNvGraphicFramePr/>
          <p:nvPr/>
        </p:nvGraphicFramePr>
        <p:xfrm>
          <a:off x="1447800" y="182880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9144000" cy="694267"/>
          </a:xfrm>
          <a:noFill/>
          <a:ln>
            <a:noFill/>
          </a:ln>
          <a:effectLst/>
        </p:spPr>
        <p:txBody>
          <a:bodyPr numCol="1"/>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4923528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783116" y="2568939"/>
            <a:ext cx="4602163" cy="389922"/>
          </a:xfrm>
        </p:spPr>
        <p:txBody>
          <a:bodyPr numCol="1"/>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dirty="0"/>
              <a:t>Author</a:t>
            </a:r>
          </a:p>
        </p:txBody>
      </p:sp>
      <p:sp>
        <p:nvSpPr>
          <p:cNvPr id="9" name="Rectangle 9"/>
          <p:cNvSpPr>
            <a:spLocks noGrp="1" noChangeArrowheads="1"/>
          </p:cNvSpPr>
          <p:nvPr>
            <p:ph type="ctrTitle" sz="quarter" hasCustomPrompt="1"/>
          </p:nvPr>
        </p:nvSpPr>
        <p:spPr>
          <a:xfrm>
            <a:off x="757146" y="368932"/>
            <a:ext cx="7246620" cy="1981200"/>
          </a:xfrm>
          <a:noFill/>
          <a:effectLst/>
        </p:spPr>
        <p:txBody>
          <a:bodyPr numCol="1"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a:xfrm>
            <a:off x="0" y="0"/>
            <a:ext cx="407324" cy="2398143"/>
          </a:xfrm>
          <a:prstGeom prst="rect">
            <a:avLst/>
          </a:prstGeom>
          <a:solidFill>
            <a:srgbClr val="EFC20D"/>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prstClr val="black"/>
              </a:solidFill>
              <a:latin typeface="Arial" charset="0"/>
            </a:endParaRPr>
          </a:p>
        </p:txBody>
      </p:sp>
      <p:cxnSp>
        <p:nvCxnSpPr>
          <p:cNvPr id="15" name="Straight Connector 14"/>
          <p:cNvCxnSpPr/>
          <p:nvPr/>
        </p:nvCxnSpPr>
        <p:spPr>
          <a:xfrm>
            <a:off x="823649" y="2448468"/>
            <a:ext cx="7944793" cy="0"/>
          </a:xfrm>
          <a:prstGeom prst="line">
            <a:avLst/>
          </a:prstGeom>
          <a:solidFill>
            <a:srgbClr val="FFCC99"/>
          </a:solidFill>
          <a:ln w="12700" cap="flat" cmpd="sng" algn="ctr">
            <a:solidFill>
              <a:srgbClr val="EFC20D"/>
            </a:solidFill>
            <a:prstDash val="solid"/>
            <a:round/>
            <a:headEnd type="none" w="med" len="med"/>
            <a:tailEnd type="none" w="med" len="med"/>
          </a:ln>
          <a:effectLst/>
        </p:spPr>
      </p:cxnSp>
      <p:sp>
        <p:nvSpPr>
          <p:cNvPr id="14" name="Rectangle 13"/>
          <p:cNvSpPr/>
          <p:nvPr/>
        </p:nvSpPr>
        <p:spPr>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srgbClr val="005F9E"/>
              </a:solidFill>
              <a:latin typeface="Arial" charset="0"/>
            </a:endParaRPr>
          </a:p>
        </p:txBody>
      </p:sp>
      <p:sp>
        <p:nvSpPr>
          <p:cNvPr id="2" name="Rectangle 1"/>
          <p:cNvSpPr/>
          <p:nvPr/>
        </p:nvSpPr>
        <p:spPr>
          <a:xfrm>
            <a:off x="457200" y="6188560"/>
            <a:ext cx="8458200" cy="584775"/>
          </a:xfrm>
          <a:prstGeom prst="rect">
            <a:avLst/>
          </a:prstGeom>
        </p:spPr>
        <p:txBody>
          <a:bodyPr wrap="square" numCol="1">
            <a:spAutoFit/>
          </a:bodyPr>
          <a:lstStyle/>
          <a:p>
            <a:r>
              <a:rPr lang="en-US" sz="800" kern="1200" dirty="0">
                <a:solidFill>
                  <a:schemeClr val="tx1"/>
                </a:solidFill>
                <a:effectLst/>
                <a:latin typeface="+mn-lt"/>
                <a:ea typeface="+mn-ea"/>
                <a:cs typeface="+mn-cs"/>
              </a:rPr>
              <a:t>For Official Federal Government Use Only</a:t>
            </a:r>
          </a:p>
          <a:p>
            <a:endParaRPr lang="en-US"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This pre-decisional, privileged, and confidential information is for internal government use only, and must not be disseminated, distributed, or copied to persons not authorized to receive the information. Unauthorized disclosure may result in prosecution to the full extent of the law</a:t>
            </a:r>
          </a:p>
        </p:txBody>
      </p:sp>
    </p:spTree>
    <p:extLst>
      <p:ext uri="{BB962C8B-B14F-4D97-AF65-F5344CB8AC3E}">
        <p14:creationId xmlns:p14="http://schemas.microsoft.com/office/powerpoint/2010/main" val="30697905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Section Header Layout">
    <p:spTree>
      <p:nvGrpSpPr>
        <p:cNvPr id="1" name=""/>
        <p:cNvGrpSpPr/>
        <p:nvPr/>
      </p:nvGrpSpPr>
      <p:grpSpPr>
        <a:xfrm>
          <a:off x="0" y="0"/>
          <a:ext cx="0" cy="0"/>
          <a:chOff x="0" y="0"/>
          <a:chExt cx="0" cy="0"/>
        </a:xfrm>
      </p:grpSpPr>
      <p:cxnSp>
        <p:nvCxnSpPr>
          <p:cNvPr id="10" name="Straight Connector 9"/>
          <p:cNvCxnSpPr/>
          <p:nvPr/>
        </p:nvCxnSpPr>
        <p:spPr>
          <a:xfrm>
            <a:off x="838200" y="3276600"/>
            <a:ext cx="7780020" cy="0"/>
          </a:xfrm>
          <a:prstGeom prst="line">
            <a:avLst/>
          </a:prstGeom>
          <a:solidFill>
            <a:srgbClr val="FFCC99"/>
          </a:solidFill>
          <a:ln w="12700" cap="flat" cmpd="sng" algn="ctr">
            <a:solidFill>
              <a:schemeClr val="accent4"/>
            </a:solidFill>
            <a:prstDash val="solid"/>
            <a:round/>
            <a:headEnd type="none" w="med" len="med"/>
            <a:tailEnd type="none" w="med" len="med"/>
          </a:ln>
          <a:effectLst/>
        </p:spPr>
      </p:cxnSp>
      <p:sp>
        <p:nvSpPr>
          <p:cNvPr id="17" name="Rectangle 16"/>
          <p:cNvSpPr/>
          <p:nvPr/>
        </p:nvSpPr>
        <p:spPr>
          <a:xfrm>
            <a:off x="0" y="0"/>
            <a:ext cx="407324" cy="3124200"/>
          </a:xfrm>
          <a:prstGeom prst="rect">
            <a:avLst/>
          </a:prstGeom>
          <a:solidFill>
            <a:srgbClr val="EFC20D"/>
          </a:solidFill>
          <a:ln w="12700" cap="flat" cmpd="sng" algn="ctr">
            <a:solidFill>
              <a:srgbClr val="EFC20D"/>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prstClr val="black"/>
              </a:solidFill>
              <a:latin typeface="Arial" charset="0"/>
            </a:endParaRPr>
          </a:p>
        </p:txBody>
      </p:sp>
      <p:sp>
        <p:nvSpPr>
          <p:cNvPr id="18" name="Rectangle 17"/>
          <p:cNvSpPr/>
          <p:nvPr/>
        </p:nvSpPr>
        <p:spPr>
          <a:xfrm>
            <a:off x="0" y="3352800"/>
            <a:ext cx="407324" cy="35052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srgbClr val="005F9E"/>
              </a:solidFill>
              <a:latin typeface="Arial" charset="0"/>
            </a:endParaRPr>
          </a:p>
        </p:txBody>
      </p:sp>
      <p:sp>
        <p:nvSpPr>
          <p:cNvPr id="13" name="Rectangle 4"/>
          <p:cNvSpPr>
            <a:spLocks noGrp="1" noChangeArrowheads="1"/>
          </p:cNvSpPr>
          <p:nvPr>
            <p:ph type="subTitle" idx="1" hasCustomPrompt="1"/>
          </p:nvPr>
        </p:nvSpPr>
        <p:spPr>
          <a:xfrm>
            <a:off x="823649" y="3463137"/>
            <a:ext cx="4602163" cy="389922"/>
          </a:xfrm>
        </p:spPr>
        <p:txBody>
          <a:bodyPr numCol="1"/>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t>Subtitle</a:t>
            </a:r>
            <a:endParaRPr lang="en-US" dirty="0"/>
          </a:p>
        </p:txBody>
      </p:sp>
      <p:sp>
        <p:nvSpPr>
          <p:cNvPr id="21" name="Rectangle 9"/>
          <p:cNvSpPr>
            <a:spLocks noGrp="1" noChangeArrowheads="1"/>
          </p:cNvSpPr>
          <p:nvPr>
            <p:ph type="ctrTitle" sz="quarter" hasCustomPrompt="1"/>
          </p:nvPr>
        </p:nvSpPr>
        <p:spPr>
          <a:xfrm>
            <a:off x="762000" y="1041287"/>
            <a:ext cx="7246620" cy="1981200"/>
          </a:xfrm>
          <a:noFill/>
          <a:effectLst/>
        </p:spPr>
        <p:txBody>
          <a:bodyPr numCol="1" anchor="b" anchorCtr="0">
            <a:no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Section Title</a:t>
            </a:r>
          </a:p>
        </p:txBody>
      </p:sp>
      <p:sp>
        <p:nvSpPr>
          <p:cNvPr id="16" name="Slide Number Placeholder 5"/>
          <p:cNvSpPr>
            <a:spLocks noGrp="1"/>
          </p:cNvSpPr>
          <p:nvPr>
            <p:ph type="sldNum" sz="quarter" idx="4"/>
          </p:nvPr>
        </p:nvSpPr>
        <p:spPr>
          <a:xfrm>
            <a:off x="8398830" y="93030"/>
            <a:ext cx="495766" cy="180918"/>
          </a:xfrm>
          <a:prstGeom prst="rect">
            <a:avLst/>
          </a:prstGeom>
        </p:spPr>
        <p:txBody>
          <a:bodyPr vert="horz" lIns="91440" tIns="45720" rIns="91440" bIns="45720" numCol="1" rtlCol="0" anchor="b"/>
          <a:lstStyle>
            <a:lvl1pPr algn="ctr">
              <a:defRPr lang="en-US" smtClean="0"/>
            </a:lvl1pPr>
          </a:lstStyle>
          <a:p>
            <a:fld id="{8AA99772-55C9-4D64-851A-0C08F361D792}" type="slidenum">
              <a:rPr lang="en-US" smtClean="0"/>
              <a:t>‹#›</a:t>
            </a:fld>
            <a:endParaRPr lang="en-US" dirty="0"/>
          </a:p>
        </p:txBody>
      </p:sp>
      <p:cxnSp>
        <p:nvCxnSpPr>
          <p:cNvPr id="19" name="Straight Connector 18"/>
          <p:cNvCxnSpPr/>
          <p:nvPr/>
        </p:nvCxnSpPr>
        <p:spPr>
          <a:xfrm>
            <a:off x="88392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4582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5572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430503"/>
            <a:ext cx="8229600" cy="868362"/>
          </a:xfrm>
          <a:prstGeom prst="rect">
            <a:avLst/>
          </a:prstGeom>
          <a:noFill/>
          <a:effectLst/>
        </p:spPr>
        <p:txBody>
          <a:bodyPr vert="horz" lIns="91440" tIns="45720" rIns="91440" bIns="45720" numCol="1" rtlCol="0" anchor="ctr" anchorCtr="0">
            <a:normAutofit/>
          </a:bodyPr>
          <a:lstStyle>
            <a:lvl1pPr>
              <a:lnSpc>
                <a:spcPts val="3200"/>
              </a:lnSpc>
              <a:defRPr lang="en-US"/>
            </a:lvl1pPr>
          </a:lstStyle>
          <a:p>
            <a:r>
              <a:rPr lang="en-US"/>
              <a:t>Click to edit Master title style</a:t>
            </a:r>
            <a:endParaRPr lang="en-US" dirty="0"/>
          </a:p>
        </p:txBody>
      </p:sp>
      <p:sp>
        <p:nvSpPr>
          <p:cNvPr id="6" name="Slide Number Placeholder 5"/>
          <p:cNvSpPr>
            <a:spLocks noGrp="1"/>
          </p:cNvSpPr>
          <p:nvPr>
            <p:ph type="sldNum" sz="quarter" idx="4"/>
          </p:nvPr>
        </p:nvSpPr>
        <p:spPr>
          <a:xfrm>
            <a:off x="8398830" y="93030"/>
            <a:ext cx="495766" cy="180918"/>
          </a:xfrm>
          <a:prstGeom prst="rect">
            <a:avLst/>
          </a:prstGeom>
        </p:spPr>
        <p:txBody>
          <a:bodyPr vert="horz" lIns="91440" tIns="45720" rIns="91440" bIns="45720" numCol="1" rtlCol="0" anchor="b"/>
          <a:lstStyle>
            <a:lvl1pPr algn="ctr">
              <a:defRPr lang="en-US" smtClean="0"/>
            </a:lvl1pPr>
          </a:lstStyle>
          <a:p>
            <a:fld id="{8AA99772-55C9-4D64-851A-0C08F361D792}" type="slidenum">
              <a:rPr lang="en-US" smtClean="0"/>
              <a:t>‹#›</a:t>
            </a:fld>
            <a:endParaRPr lang="en-US" dirty="0"/>
          </a:p>
        </p:txBody>
      </p:sp>
      <p:cxnSp>
        <p:nvCxnSpPr>
          <p:cNvPr id="3" name="Straight Connector 2"/>
          <p:cNvCxnSpPr>
            <a:stCxn id="6" idx="3"/>
            <a:endCxn id="6" idx="3"/>
          </p:cNvCxnSpPr>
          <p:nvPr/>
        </p:nvCxnSpPr>
        <p:spPr>
          <a:xfrm>
            <a:off x="8894596" y="183489"/>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8392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4582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423333" cy="1117599"/>
          </a:xfrm>
          <a:prstGeom prst="rect">
            <a:avLst/>
          </a:prstGeom>
          <a:solidFill>
            <a:srgbClr val="EFC20D"/>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prstClr val="black"/>
              </a:solidFill>
              <a:latin typeface="Arial" charset="0"/>
            </a:endParaRPr>
          </a:p>
        </p:txBody>
      </p:sp>
      <p:cxnSp>
        <p:nvCxnSpPr>
          <p:cNvPr id="11" name="Straight Connector 10"/>
          <p:cNvCxnSpPr/>
          <p:nvPr/>
        </p:nvCxnSpPr>
        <p:spPr>
          <a:xfrm>
            <a:off x="840582" y="1178468"/>
            <a:ext cx="7944793" cy="0"/>
          </a:xfrm>
          <a:prstGeom prst="line">
            <a:avLst/>
          </a:prstGeom>
          <a:solidFill>
            <a:srgbClr val="FFCC99"/>
          </a:solidFill>
          <a:ln w="12700" cap="flat" cmpd="sng" algn="ctr">
            <a:solidFill>
              <a:srgbClr val="EFC20D"/>
            </a:solidFill>
            <a:prstDash val="solid"/>
            <a:round/>
            <a:headEnd type="none" w="med" len="med"/>
            <a:tailEnd type="none" w="med" len="med"/>
          </a:ln>
          <a:effectLst/>
        </p:spPr>
      </p:cxnSp>
      <p:sp>
        <p:nvSpPr>
          <p:cNvPr id="12" name="Rectangle 11"/>
          <p:cNvSpPr/>
          <p:nvPr/>
        </p:nvSpPr>
        <p:spPr>
          <a:xfrm>
            <a:off x="0" y="1320801"/>
            <a:ext cx="406400" cy="55372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b="1" dirty="0">
              <a:solidFill>
                <a:srgbClr val="005F9E"/>
              </a:solidFill>
              <a:latin typeface="Arial" charset="0"/>
            </a:endParaRPr>
          </a:p>
        </p:txBody>
      </p:sp>
    </p:spTree>
    <p:extLst>
      <p:ext uri="{BB962C8B-B14F-4D97-AF65-F5344CB8AC3E}">
        <p14:creationId xmlns:p14="http://schemas.microsoft.com/office/powerpoint/2010/main" val="26011726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lang="en-US" dirty="0"/>
          </a:p>
        </p:txBody>
      </p:sp>
      <p:sp>
        <p:nvSpPr>
          <p:cNvPr id="3" name="Content Placeholder 2"/>
          <p:cNvSpPr>
            <a:spLocks noGrp="1"/>
          </p:cNvSpPr>
          <p:nvPr>
            <p:ph idx="1"/>
          </p:nvPr>
        </p:nvSpPr>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E0F6AD6E-C3EA-4A74-93B9-6533C8FA5305}"/>
              </a:ext>
            </a:extLst>
          </p:cNvPr>
          <p:cNvSpPr>
            <a:spLocks noGrp="1"/>
          </p:cNvSpPr>
          <p:nvPr>
            <p:ph type="sldNum" sz="quarter" idx="10"/>
          </p:nvPr>
        </p:nvSpPr>
        <p:spPr/>
        <p:txBody>
          <a:bodyPr numCol="1"/>
          <a:lstStyle>
            <a:lvl1pPr>
              <a:defRPr/>
            </a:lvl1pPr>
          </a:lstStyle>
          <a:p>
            <a:fld id="{8AA99772-55C9-4D64-851A-0C08F361D792}" type="slidenum">
              <a:rPr lang="en-US" smtClean="0"/>
              <a:t>‹#›</a:t>
            </a:fld>
            <a:endParaRPr lang="en-US" dirty="0"/>
          </a:p>
        </p:txBody>
      </p:sp>
    </p:spTree>
    <p:extLst>
      <p:ext uri="{BB962C8B-B14F-4D97-AF65-F5344CB8AC3E}">
        <p14:creationId xmlns:p14="http://schemas.microsoft.com/office/powerpoint/2010/main" val="2125378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
  <p:cSld name="Blank">
    <p:spTree>
      <p:nvGrpSpPr>
        <p:cNvPr id="1" name=""/>
        <p:cNvGrpSpPr/>
        <p:nvPr/>
      </p:nvGrpSpPr>
      <p:grpSpPr>
        <a:xfrm>
          <a:off x="0" y="0"/>
          <a:ext cx="0" cy="0"/>
          <a:chOff x="0" y="0"/>
          <a:chExt cx="0" cy="0"/>
        </a:xfrm>
      </p:grpSpPr>
      <p:sp>
        <p:nvSpPr>
          <p:cNvPr id="2" name="Holder 2">
            <a:extLst>
              <a:ext uri="{FF2B5EF4-FFF2-40B4-BE49-F238E27FC236}">
                <a16:creationId xmlns:a16="http://schemas.microsoft.com/office/drawing/2014/main" id="{91BD0246-7E87-406F-B77B-DF77633B8295}"/>
              </a:ext>
            </a:extLst>
          </p:cNvPr>
          <p:cNvSpPr>
            <a:spLocks noGrp="1"/>
          </p:cNvSpPr>
          <p:nvPr>
            <p:ph type="ftr" sz="quarter" idx="10"/>
          </p:nvPr>
        </p:nvSpPr>
        <p:spPr/>
        <p:txBody>
          <a:bodyPr lIns="0" tIns="0" rIns="0" bIns="0" numCol="1"/>
          <a:lstStyle>
            <a:lvl1pPr algn="ctr">
              <a:defRPr>
                <a:solidFill>
                  <a:schemeClr val="tx1">
                    <a:tint val="75000"/>
                  </a:schemeClr>
                </a:solidFill>
              </a:defRPr>
            </a:lvl1pPr>
          </a:lstStyle>
          <a:p>
            <a:endParaRPr lang="en-US" dirty="0"/>
          </a:p>
        </p:txBody>
      </p:sp>
      <p:sp>
        <p:nvSpPr>
          <p:cNvPr id="3" name="Holder 3">
            <a:extLst>
              <a:ext uri="{FF2B5EF4-FFF2-40B4-BE49-F238E27FC236}">
                <a16:creationId xmlns:a16="http://schemas.microsoft.com/office/drawing/2014/main" id="{477B49C9-34E5-481C-AB67-BC679A3E4AF7}"/>
              </a:ext>
            </a:extLst>
          </p:cNvPr>
          <p:cNvSpPr>
            <a:spLocks noGrp="1"/>
          </p:cNvSpPr>
          <p:nvPr>
            <p:ph type="dt" sz="half" idx="11"/>
          </p:nvPr>
        </p:nvSpPr>
        <p:spPr>
          <a:xfrm>
            <a:off x="0" y="0"/>
            <a:ext cx="0" cy="0"/>
          </a:xfrm>
        </p:spPr>
        <p:txBody>
          <a:bodyPr lIns="0" tIns="0" rIns="0" bIns="0" numCol="1"/>
          <a:lstStyle>
            <a:lvl1pPr algn="l">
              <a:defRPr>
                <a:solidFill>
                  <a:schemeClr val="tx1">
                    <a:tint val="75000"/>
                  </a:schemeClr>
                </a:solidFill>
              </a:defRPr>
            </a:lvl1pPr>
          </a:lstStyle>
          <a:p>
            <a:endParaRPr lang="en-US" dirty="0"/>
          </a:p>
        </p:txBody>
      </p:sp>
      <p:sp>
        <p:nvSpPr>
          <p:cNvPr id="4" name="Holder 4">
            <a:extLst>
              <a:ext uri="{FF2B5EF4-FFF2-40B4-BE49-F238E27FC236}">
                <a16:creationId xmlns:a16="http://schemas.microsoft.com/office/drawing/2014/main" id="{F1A41C63-25F1-4D91-9D13-D3955D984839}"/>
              </a:ext>
            </a:extLst>
          </p:cNvPr>
          <p:cNvSpPr>
            <a:spLocks noGrp="1"/>
          </p:cNvSpPr>
          <p:nvPr>
            <p:ph type="sldNum" sz="quarter" idx="12"/>
          </p:nvPr>
        </p:nvSpPr>
        <p:spPr/>
        <p:txBody>
          <a:bodyPr lIns="0" tIns="0" rIns="0" bIns="0" numCol="1"/>
          <a:lstStyle>
            <a:lvl1pPr marL="19050">
              <a:lnSpc>
                <a:spcPts val="930"/>
              </a:lnSpc>
              <a:defRPr sz="900" b="0" i="0">
                <a:solidFill>
                  <a:srgbClr val="8A8A8A"/>
                </a:solidFill>
                <a:latin typeface="Calibri"/>
                <a:cs typeface="Calibri"/>
              </a:defRPr>
            </a:lvl1pPr>
          </a:lstStyle>
          <a:p>
            <a:fld id="{8AA99772-55C9-4D64-851A-0C08F361D792}" type="slidenum">
              <a:rPr lang="en-US" smtClean="0"/>
              <a:t>‹#›</a:t>
            </a:fld>
            <a:endParaRPr lang="en-US" dirty="0"/>
          </a:p>
        </p:txBody>
      </p:sp>
    </p:spTree>
    <p:extLst>
      <p:ext uri="{BB962C8B-B14F-4D97-AF65-F5344CB8AC3E}">
        <p14:creationId xmlns:p14="http://schemas.microsoft.com/office/powerpoint/2010/main" val="12757706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4_Custom Layout">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5F6B50C9-6218-4347-B857-606D4D8EAC92}"/>
              </a:ext>
            </a:extLst>
          </p:cNvPr>
          <p:cNvSpPr>
            <a:spLocks noGrp="1"/>
          </p:cNvSpPr>
          <p:nvPr>
            <p:ph type="dt" sz="half" idx="10"/>
          </p:nvPr>
        </p:nvSpPr>
        <p:spPr>
          <a:xfrm>
            <a:off x="1173163" y="6467475"/>
            <a:ext cx="2133600" cy="365125"/>
          </a:xfrm>
          <a:prstGeom prst="rect">
            <a:avLst/>
          </a:prstGeom>
        </p:spPr>
        <p:txBody>
          <a:bodyPr numCol="1"/>
          <a:lstStyle>
            <a:lvl1pPr>
              <a:defRPr>
                <a:ea typeface="ＭＳ Ｐゴシック" panose="020B0600070205080204" pitchFamily="34" charset="-128"/>
              </a:defRPr>
            </a:lvl1pPr>
          </a:lstStyle>
          <a:p>
            <a:pPr>
              <a:defRPr/>
            </a:pPr>
            <a:endParaRPr lang="en-US" dirty="0"/>
          </a:p>
        </p:txBody>
      </p:sp>
      <p:sp>
        <p:nvSpPr>
          <p:cNvPr id="3" name="Slide Number Placeholder 3">
            <a:extLst>
              <a:ext uri="{FF2B5EF4-FFF2-40B4-BE49-F238E27FC236}">
                <a16:creationId xmlns:a16="http://schemas.microsoft.com/office/drawing/2014/main" id="{4E773A4E-0DC0-4172-A07A-C5CA8F2E7355}"/>
              </a:ext>
            </a:extLst>
          </p:cNvPr>
          <p:cNvSpPr>
            <a:spLocks noGrp="1"/>
          </p:cNvSpPr>
          <p:nvPr>
            <p:ph type="sldNum" sz="quarter" idx="11"/>
          </p:nvPr>
        </p:nvSpPr>
        <p:spPr/>
        <p:txBody>
          <a:bodyPr numCol="1"/>
          <a:lstStyle>
            <a:lvl1pPr>
              <a:defRPr/>
            </a:lvl1pPr>
          </a:lstStyle>
          <a:p>
            <a:pPr>
              <a:defRPr/>
            </a:pPr>
            <a:fld id="{EF964434-D719-47BF-B3F8-0AFDBF43C527}" type="slidenum">
              <a:rPr lang="en-US"/>
              <a:pPr>
                <a:defRPr/>
              </a:pPr>
              <a:t>‹#›</a:t>
            </a:fld>
            <a:endParaRPr lang="en-US" dirty="0"/>
          </a:p>
        </p:txBody>
      </p:sp>
    </p:spTree>
    <p:extLst>
      <p:ext uri="{BB962C8B-B14F-4D97-AF65-F5344CB8AC3E}">
        <p14:creationId xmlns:p14="http://schemas.microsoft.com/office/powerpoint/2010/main" val="2777991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Blank">
    <p:spTree>
      <p:nvGrpSpPr>
        <p:cNvPr id="1" name=""/>
        <p:cNvGrpSpPr/>
        <p:nvPr/>
      </p:nvGrpSpPr>
      <p:grpSpPr>
        <a:xfrm>
          <a:off x="0" y="0"/>
          <a:ext cx="0" cy="0"/>
          <a:chOff x="0" y="0"/>
          <a:chExt cx="0" cy="0"/>
        </a:xfrm>
      </p:grpSpPr>
      <p:sp>
        <p:nvSpPr>
          <p:cNvPr id="2" name="Holder 2">
            <a:extLst>
              <a:ext uri="{FF2B5EF4-FFF2-40B4-BE49-F238E27FC236}">
                <a16:creationId xmlns:a16="http://schemas.microsoft.com/office/drawing/2014/main" id="{91BD0246-7E87-406F-B77B-DF77633B8295}"/>
              </a:ext>
            </a:extLst>
          </p:cNvPr>
          <p:cNvSpPr>
            <a:spLocks noGrp="1"/>
          </p:cNvSpPr>
          <p:nvPr>
            <p:ph type="ftr" sz="quarter" idx="10"/>
          </p:nvPr>
        </p:nvSpPr>
        <p:spPr/>
        <p:txBody>
          <a:bodyPr lIns="0" tIns="0" rIns="0" bIns="0" numCol="1"/>
          <a:lstStyle>
            <a:lvl1pPr algn="ctr">
              <a:defRPr>
                <a:solidFill>
                  <a:schemeClr val="tx1">
                    <a:tint val="75000"/>
                  </a:schemeClr>
                </a:solidFill>
              </a:defRPr>
            </a:lvl1pPr>
          </a:lstStyle>
          <a:p>
            <a:endParaRPr lang="en-US" dirty="0"/>
          </a:p>
        </p:txBody>
      </p:sp>
      <p:sp>
        <p:nvSpPr>
          <p:cNvPr id="3" name="Holder 3">
            <a:extLst>
              <a:ext uri="{FF2B5EF4-FFF2-40B4-BE49-F238E27FC236}">
                <a16:creationId xmlns:a16="http://schemas.microsoft.com/office/drawing/2014/main" id="{477B49C9-34E5-481C-AB67-BC679A3E4AF7}"/>
              </a:ext>
            </a:extLst>
          </p:cNvPr>
          <p:cNvSpPr>
            <a:spLocks noGrp="1"/>
          </p:cNvSpPr>
          <p:nvPr>
            <p:ph type="dt" sz="half" idx="11"/>
          </p:nvPr>
        </p:nvSpPr>
        <p:spPr>
          <a:xfrm>
            <a:off x="0" y="0"/>
            <a:ext cx="0" cy="0"/>
          </a:xfrm>
        </p:spPr>
        <p:txBody>
          <a:bodyPr lIns="0" tIns="0" rIns="0" bIns="0" numCol="1"/>
          <a:lstStyle>
            <a:lvl1pPr algn="l">
              <a:defRPr>
                <a:solidFill>
                  <a:schemeClr val="tx1">
                    <a:tint val="75000"/>
                  </a:schemeClr>
                </a:solidFill>
              </a:defRPr>
            </a:lvl1pPr>
          </a:lstStyle>
          <a:p>
            <a:endParaRPr lang="en-US" dirty="0"/>
          </a:p>
        </p:txBody>
      </p:sp>
      <p:sp>
        <p:nvSpPr>
          <p:cNvPr id="4" name="Holder 4">
            <a:extLst>
              <a:ext uri="{FF2B5EF4-FFF2-40B4-BE49-F238E27FC236}">
                <a16:creationId xmlns:a16="http://schemas.microsoft.com/office/drawing/2014/main" id="{F1A41C63-25F1-4D91-9D13-D3955D984839}"/>
              </a:ext>
            </a:extLst>
          </p:cNvPr>
          <p:cNvSpPr>
            <a:spLocks noGrp="1"/>
          </p:cNvSpPr>
          <p:nvPr>
            <p:ph type="sldNum" sz="quarter" idx="12"/>
          </p:nvPr>
        </p:nvSpPr>
        <p:spPr/>
        <p:txBody>
          <a:bodyPr lIns="0" tIns="0" rIns="0" bIns="0" numCol="1"/>
          <a:lstStyle>
            <a:lvl1pPr marL="19050">
              <a:lnSpc>
                <a:spcPts val="930"/>
              </a:lnSpc>
              <a:defRPr sz="900" b="0" i="0">
                <a:solidFill>
                  <a:srgbClr val="8A8A8A"/>
                </a:solidFill>
                <a:latin typeface="Calibri"/>
                <a:cs typeface="Calibri"/>
              </a:defRPr>
            </a:lvl1pPr>
          </a:lstStyle>
          <a:p>
            <a:fld id="{8AA99772-55C9-4D64-851A-0C08F361D792}" type="slidenum">
              <a:rPr lang="en-US" smtClean="0"/>
              <a:t>‹#›</a:t>
            </a:fld>
            <a:endParaRPr lang="en-US" dirty="0"/>
          </a:p>
        </p:txBody>
      </p:sp>
    </p:spTree>
    <p:extLst>
      <p:ext uri="{BB962C8B-B14F-4D97-AF65-F5344CB8AC3E}">
        <p14:creationId xmlns:p14="http://schemas.microsoft.com/office/powerpoint/2010/main" val="370238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5AD0-EC61-405E-B18D-5B6FC0826A00}"/>
              </a:ext>
            </a:extLst>
          </p:cNvPr>
          <p:cNvSpPr>
            <a:spLocks noGrp="1"/>
          </p:cNvSpPr>
          <p:nvPr>
            <p:ph type="ctrTitle"/>
          </p:nvPr>
        </p:nvSpPr>
        <p:spPr>
          <a:xfrm>
            <a:off x="1143000" y="1122363"/>
            <a:ext cx="6858000" cy="2387600"/>
          </a:xfrm>
        </p:spPr>
        <p:txBody>
          <a:bodyPr numCol="1"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FA629F1-62E5-49C1-946A-2FA499FB0E9C}"/>
              </a:ext>
            </a:extLst>
          </p:cNvPr>
          <p:cNvSpPr>
            <a:spLocks noGrp="1"/>
          </p:cNvSpPr>
          <p:nvPr>
            <p:ph type="subTitle" idx="1"/>
          </p:nvPr>
        </p:nvSpPr>
        <p:spPr>
          <a:xfrm>
            <a:off x="1143000" y="3602038"/>
            <a:ext cx="6858000" cy="1655762"/>
          </a:xfrm>
        </p:spPr>
        <p:txBody>
          <a:bodyPr numCol="1"/>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01D725C-7B50-460E-AE7C-ECE3891C4B18}"/>
              </a:ext>
            </a:extLst>
          </p:cNvPr>
          <p:cNvSpPr>
            <a:spLocks noGrp="1"/>
          </p:cNvSpPr>
          <p:nvPr>
            <p:ph type="dt" sz="half" idx="10"/>
          </p:nvPr>
        </p:nvSpPr>
        <p:spPr/>
        <p:txBody>
          <a:bodyPr numCol="1"/>
          <a:lstStyle/>
          <a:p>
            <a:endParaRPr lang="en-US" dirty="0"/>
          </a:p>
        </p:txBody>
      </p:sp>
      <p:sp>
        <p:nvSpPr>
          <p:cNvPr id="5" name="Footer Placeholder 4">
            <a:extLst>
              <a:ext uri="{FF2B5EF4-FFF2-40B4-BE49-F238E27FC236}">
                <a16:creationId xmlns:a16="http://schemas.microsoft.com/office/drawing/2014/main" id="{654D90A1-F1D0-464E-A5FA-F0C2E2F37B63}"/>
              </a:ext>
            </a:extLst>
          </p:cNvPr>
          <p:cNvSpPr>
            <a:spLocks noGrp="1"/>
          </p:cNvSpPr>
          <p:nvPr>
            <p:ph type="ftr" sz="quarter" idx="11"/>
          </p:nvPr>
        </p:nvSpPr>
        <p:spPr/>
        <p:txBody>
          <a:bodyPr numCol="1"/>
          <a:lstStyle/>
          <a:p>
            <a:endParaRPr lang="en-US" dirty="0"/>
          </a:p>
        </p:txBody>
      </p:sp>
      <p:sp>
        <p:nvSpPr>
          <p:cNvPr id="6" name="Slide Number Placeholder 5">
            <a:extLst>
              <a:ext uri="{FF2B5EF4-FFF2-40B4-BE49-F238E27FC236}">
                <a16:creationId xmlns:a16="http://schemas.microsoft.com/office/drawing/2014/main" id="{F0E1BC81-F948-4681-A9EF-3B841031AAC4}"/>
              </a:ext>
            </a:extLst>
          </p:cNvPr>
          <p:cNvSpPr>
            <a:spLocks noGrp="1"/>
          </p:cNvSpPr>
          <p:nvPr>
            <p:ph type="sldNum" sz="quarter" idx="12"/>
          </p:nvPr>
        </p:nvSpPr>
        <p:spPr/>
        <p:txBody>
          <a:bodyPr numCol="1"/>
          <a:lstStyle/>
          <a:p>
            <a:fld id="{8AA99772-55C9-4D64-851A-0C08F361D792}" type="slidenum">
              <a:rPr lang="en-US" smtClean="0"/>
              <a:t>‹#›</a:t>
            </a:fld>
            <a:endParaRPr lang="en-US" dirty="0"/>
          </a:p>
        </p:txBody>
      </p:sp>
    </p:spTree>
    <p:extLst>
      <p:ext uri="{BB962C8B-B14F-4D97-AF65-F5344CB8AC3E}">
        <p14:creationId xmlns:p14="http://schemas.microsoft.com/office/powerpoint/2010/main" val="344236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numCol="1"/>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numCol="1"/>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Slide Number Placeholder 5">
            <a:extLst>
              <a:ext uri="{FF2B5EF4-FFF2-40B4-BE49-F238E27FC236}">
                <a16:creationId xmlns:a16="http://schemas.microsoft.com/office/drawing/2014/main" id="{F070A250-A49F-4799-8D95-FA5AC2F36F18}"/>
              </a:ext>
            </a:extLst>
          </p:cNvPr>
          <p:cNvSpPr>
            <a:spLocks noGrp="1"/>
          </p:cNvSpPr>
          <p:nvPr>
            <p:ph type="sldNum" sz="quarter" idx="10"/>
          </p:nvPr>
        </p:nvSpPr>
        <p:spPr/>
        <p:txBody>
          <a:bodyPr numCol="1"/>
          <a:lstStyle>
            <a:lvl1pPr>
              <a:defRPr/>
            </a:lvl1pPr>
          </a:lstStyle>
          <a:p>
            <a:pPr>
              <a:defRPr/>
            </a:pPr>
            <a:fld id="{A22EA340-89A0-49D6-8E1B-917DDED7A25F}" type="slidenum">
              <a:rPr lang="en-US"/>
              <a:pPr>
                <a:defRPr/>
              </a:pPr>
              <a:t>‹#›</a:t>
            </a:fld>
            <a:endParaRPr lang="en-US" dirty="0"/>
          </a:p>
        </p:txBody>
      </p:sp>
    </p:spTree>
    <p:extLst>
      <p:ext uri="{BB962C8B-B14F-4D97-AF65-F5344CB8AC3E}">
        <p14:creationId xmlns:p14="http://schemas.microsoft.com/office/powerpoint/2010/main" val="1950163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lang="en-US" dirty="0"/>
          </a:p>
        </p:txBody>
      </p:sp>
      <p:sp>
        <p:nvSpPr>
          <p:cNvPr id="3" name="Content Placeholder 2"/>
          <p:cNvSpPr>
            <a:spLocks noGrp="1"/>
          </p:cNvSpPr>
          <p:nvPr>
            <p:ph idx="1"/>
          </p:nvPr>
        </p:nvSpPr>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9DC8F562-4778-49D6-8D32-A65AEB4DE4D1}"/>
              </a:ext>
            </a:extLst>
          </p:cNvPr>
          <p:cNvSpPr>
            <a:spLocks noGrp="1"/>
          </p:cNvSpPr>
          <p:nvPr>
            <p:ph type="sldNum" sz="quarter" idx="10"/>
          </p:nvPr>
        </p:nvSpPr>
        <p:spPr/>
        <p:txBody>
          <a:bodyPr numCol="1"/>
          <a:lstStyle>
            <a:lvl1pPr>
              <a:defRPr/>
            </a:lvl1pPr>
          </a:lstStyle>
          <a:p>
            <a:pPr>
              <a:defRPr/>
            </a:pPr>
            <a:fld id="{71BB05E1-245A-4EA5-98C6-038689A735EC}" type="slidenum">
              <a:rPr lang="en-US"/>
              <a:pPr>
                <a:defRPr/>
              </a:pPr>
              <a:t>‹#›</a:t>
            </a:fld>
            <a:endParaRPr lang="en-US" dirty="0"/>
          </a:p>
        </p:txBody>
      </p:sp>
    </p:spTree>
    <p:extLst>
      <p:ext uri="{BB962C8B-B14F-4D97-AF65-F5344CB8AC3E}">
        <p14:creationId xmlns:p14="http://schemas.microsoft.com/office/powerpoint/2010/main" val="418107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numCol="1"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numCol="1"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id="{FCE51097-854C-4909-B130-95F181C5B5F9}"/>
              </a:ext>
            </a:extLst>
          </p:cNvPr>
          <p:cNvSpPr>
            <a:spLocks noGrp="1"/>
          </p:cNvSpPr>
          <p:nvPr>
            <p:ph type="sldNum" sz="quarter" idx="10"/>
          </p:nvPr>
        </p:nvSpPr>
        <p:spPr/>
        <p:txBody>
          <a:bodyPr numCol="1"/>
          <a:lstStyle>
            <a:lvl1pPr>
              <a:defRPr/>
            </a:lvl1pPr>
          </a:lstStyle>
          <a:p>
            <a:pPr>
              <a:defRPr/>
            </a:pPr>
            <a:fld id="{C210D34C-B7EA-4B50-9039-E5A5AF0D1612}" type="slidenum">
              <a:rPr lang="en-US"/>
              <a:pPr>
                <a:defRPr/>
              </a:pPr>
              <a:t>‹#›</a:t>
            </a:fld>
            <a:endParaRPr lang="en-US" dirty="0"/>
          </a:p>
        </p:txBody>
      </p:sp>
    </p:spTree>
    <p:extLst>
      <p:ext uri="{BB962C8B-B14F-4D97-AF65-F5344CB8AC3E}">
        <p14:creationId xmlns:p14="http://schemas.microsoft.com/office/powerpoint/2010/main" val="100339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numCol="1"/>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numCol="1"/>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707A51E2-0EA6-4424-B6A5-A7899E903D4D}"/>
              </a:ext>
            </a:extLst>
          </p:cNvPr>
          <p:cNvSpPr>
            <a:spLocks noGrp="1"/>
          </p:cNvSpPr>
          <p:nvPr>
            <p:ph type="sldNum" sz="quarter" idx="10"/>
          </p:nvPr>
        </p:nvSpPr>
        <p:spPr/>
        <p:txBody>
          <a:bodyPr numCol="1"/>
          <a:lstStyle>
            <a:lvl1pPr>
              <a:defRPr/>
            </a:lvl1pPr>
          </a:lstStyle>
          <a:p>
            <a:pPr>
              <a:defRPr/>
            </a:pPr>
            <a:fld id="{42D09CDA-CB84-41C9-99D4-47F744BDE58C}" type="slidenum">
              <a:rPr lang="en-US"/>
              <a:pPr>
                <a:defRPr/>
              </a:pPr>
              <a:t>‹#›</a:t>
            </a:fld>
            <a:endParaRPr lang="en-US" dirty="0"/>
          </a:p>
        </p:txBody>
      </p:sp>
    </p:spTree>
    <p:extLst>
      <p:ext uri="{BB962C8B-B14F-4D97-AF65-F5344CB8AC3E}">
        <p14:creationId xmlns:p14="http://schemas.microsoft.com/office/powerpoint/2010/main" val="17806182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4.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598D468-F738-484E-BF8F-720420DED55D}"/>
              </a:ext>
            </a:extLst>
          </p:cNvPr>
          <p:cNvSpPr>
            <a:spLocks noGrp="1"/>
          </p:cNvSpPr>
          <p:nvPr>
            <p:ph type="title"/>
          </p:nvPr>
        </p:nvSpPr>
        <p:spPr>
          <a:xfrm>
            <a:off x="228600" y="2286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a:extLst>
              <a:ext uri="{FF2B5EF4-FFF2-40B4-BE49-F238E27FC236}">
                <a16:creationId xmlns:a16="http://schemas.microsoft.com/office/drawing/2014/main" id="{85F836A4-4C0B-451C-9919-FBBB2B510A51}"/>
              </a:ext>
            </a:extLst>
          </p:cNvPr>
          <p:cNvSpPr>
            <a:spLocks noGrp="1"/>
          </p:cNvSpPr>
          <p:nvPr>
            <p:ph type="body" idx="1"/>
          </p:nvPr>
        </p:nvSpPr>
        <p:spPr>
          <a:xfrm>
            <a:off x="304800" y="1600202"/>
            <a:ext cx="8458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4B1647A-7D88-4C14-9A79-20DBE5CEA153}"/>
              </a:ext>
            </a:extLst>
          </p:cNvPr>
          <p:cNvSpPr>
            <a:spLocks noGrp="1"/>
          </p:cNvSpPr>
          <p:nvPr>
            <p:ph type="ftr" sz="quarter" idx="3"/>
          </p:nvPr>
        </p:nvSpPr>
        <p:spPr>
          <a:xfrm>
            <a:off x="304800" y="6324602"/>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350" b="1">
                <a:solidFill>
                  <a:srgbClr val="005A9B"/>
                </a:solidFill>
                <a:latin typeface="Arial" charset="0"/>
                <a:ea typeface="ＭＳ Ｐゴシック" charset="0"/>
                <a:cs typeface="ＭＳ Ｐゴシック" charset="0"/>
              </a:defRPr>
            </a:lvl1pPr>
          </a:lstStyle>
          <a:p>
            <a:endParaRPr lang="en-US" dirty="0"/>
          </a:p>
        </p:txBody>
      </p:sp>
      <p:sp>
        <p:nvSpPr>
          <p:cNvPr id="6" name="Slide Number Placeholder 5">
            <a:extLst>
              <a:ext uri="{FF2B5EF4-FFF2-40B4-BE49-F238E27FC236}">
                <a16:creationId xmlns:a16="http://schemas.microsoft.com/office/drawing/2014/main" id="{EAF763DD-6866-4F53-AF03-E42FDED95C6C}"/>
              </a:ext>
            </a:extLst>
          </p:cNvPr>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Calibri" panose="020F0502020204030204" pitchFamily="34" charset="0"/>
                <a:ea typeface="ＭＳ Ｐゴシック" panose="020B0600070205080204" pitchFamily="34" charset="-128"/>
              </a:defRPr>
            </a:lvl1pPr>
          </a:lstStyle>
          <a:p>
            <a:fld id="{8AA99772-55C9-4D64-851A-0C08F361D792}" type="slidenum">
              <a:rPr lang="en-US" smtClean="0"/>
              <a:t>‹#›</a:t>
            </a:fld>
            <a:endParaRPr lang="en-US" dirty="0"/>
          </a:p>
        </p:txBody>
      </p:sp>
      <p:cxnSp>
        <p:nvCxnSpPr>
          <p:cNvPr id="3" name="Straight Connector 2">
            <a:extLst>
              <a:ext uri="{FF2B5EF4-FFF2-40B4-BE49-F238E27FC236}">
                <a16:creationId xmlns:a16="http://schemas.microsoft.com/office/drawing/2014/main" id="{01715AFB-FB19-4185-88F3-B7A7DD0D59F7}"/>
              </a:ext>
            </a:extLst>
          </p:cNvPr>
          <p:cNvCxnSpPr/>
          <p:nvPr/>
        </p:nvCxnSpPr>
        <p:spPr>
          <a:xfrm>
            <a:off x="304800" y="6324600"/>
            <a:ext cx="85344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000322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lvl1pPr algn="ctr" defTabSz="342900" rtl="0" eaLnBrk="1" fontAlgn="base" hangingPunct="1">
        <a:spcBef>
          <a:spcPct val="0"/>
        </a:spcBef>
        <a:spcAft>
          <a:spcPct val="0"/>
        </a:spcAft>
        <a:defRPr sz="3300" b="1" kern="1200">
          <a:solidFill>
            <a:schemeClr val="tx1"/>
          </a:solidFill>
          <a:latin typeface="Calibri"/>
          <a:ea typeface="MS PGothic" panose="020B0600070205080204" pitchFamily="34" charset="-128"/>
          <a:cs typeface="Calibri"/>
        </a:defRPr>
      </a:lvl1pPr>
      <a:lvl2pPr algn="ctr" defTabSz="342900" rtl="0" eaLnBrk="1" fontAlgn="base" hangingPunct="1">
        <a:spcBef>
          <a:spcPct val="0"/>
        </a:spcBef>
        <a:spcAft>
          <a:spcPct val="0"/>
        </a:spcAft>
        <a:defRPr sz="3300" b="1">
          <a:solidFill>
            <a:schemeClr val="tx1"/>
          </a:solidFill>
          <a:latin typeface="Calibri" charset="0"/>
          <a:ea typeface="MS PGothic" panose="020B0600070205080204" pitchFamily="34" charset="-128"/>
          <a:cs typeface="Calibri" charset="0"/>
        </a:defRPr>
      </a:lvl2pPr>
      <a:lvl3pPr algn="ctr" defTabSz="342900" rtl="0" eaLnBrk="1" fontAlgn="base" hangingPunct="1">
        <a:spcBef>
          <a:spcPct val="0"/>
        </a:spcBef>
        <a:spcAft>
          <a:spcPct val="0"/>
        </a:spcAft>
        <a:defRPr sz="3300" b="1">
          <a:solidFill>
            <a:schemeClr val="tx1"/>
          </a:solidFill>
          <a:latin typeface="Calibri" charset="0"/>
          <a:ea typeface="MS PGothic" panose="020B0600070205080204" pitchFamily="34" charset="-128"/>
          <a:cs typeface="Calibri" charset="0"/>
        </a:defRPr>
      </a:lvl3pPr>
      <a:lvl4pPr algn="ctr" defTabSz="342900" rtl="0" eaLnBrk="1" fontAlgn="base" hangingPunct="1">
        <a:spcBef>
          <a:spcPct val="0"/>
        </a:spcBef>
        <a:spcAft>
          <a:spcPct val="0"/>
        </a:spcAft>
        <a:defRPr sz="3300" b="1">
          <a:solidFill>
            <a:schemeClr val="tx1"/>
          </a:solidFill>
          <a:latin typeface="Calibri" charset="0"/>
          <a:ea typeface="MS PGothic" panose="020B0600070205080204" pitchFamily="34" charset="-128"/>
          <a:cs typeface="Calibri" charset="0"/>
        </a:defRPr>
      </a:lvl4pPr>
      <a:lvl5pPr algn="ctr" defTabSz="342900" rtl="0" eaLnBrk="1" fontAlgn="base" hangingPunct="1">
        <a:spcBef>
          <a:spcPct val="0"/>
        </a:spcBef>
        <a:spcAft>
          <a:spcPct val="0"/>
        </a:spcAft>
        <a:defRPr sz="3300" b="1">
          <a:solidFill>
            <a:schemeClr val="tx1"/>
          </a:solidFill>
          <a:latin typeface="Calibri" charset="0"/>
          <a:ea typeface="MS PGothic" panose="020B0600070205080204" pitchFamily="34" charset="-128"/>
          <a:cs typeface="Calibri" charset="0"/>
        </a:defRPr>
      </a:lvl5pPr>
      <a:lvl6pPr marL="342900" algn="ctr" defTabSz="342900" rtl="0" eaLnBrk="1" fontAlgn="base" hangingPunct="1">
        <a:spcBef>
          <a:spcPct val="0"/>
        </a:spcBef>
        <a:spcAft>
          <a:spcPct val="0"/>
        </a:spcAft>
        <a:defRPr sz="3300">
          <a:solidFill>
            <a:schemeClr val="tx1"/>
          </a:solidFill>
          <a:latin typeface="Calibri" pitchFamily="-107" charset="0"/>
          <a:ea typeface="ＭＳ Ｐゴシック" pitchFamily="-107" charset="-128"/>
          <a:cs typeface="ＭＳ Ｐゴシック" pitchFamily="-107" charset="-128"/>
        </a:defRPr>
      </a:lvl6pPr>
      <a:lvl7pPr marL="685800" algn="ctr" defTabSz="342900" rtl="0" eaLnBrk="1" fontAlgn="base" hangingPunct="1">
        <a:spcBef>
          <a:spcPct val="0"/>
        </a:spcBef>
        <a:spcAft>
          <a:spcPct val="0"/>
        </a:spcAft>
        <a:defRPr sz="3300">
          <a:solidFill>
            <a:schemeClr val="tx1"/>
          </a:solidFill>
          <a:latin typeface="Calibri" pitchFamily="-107" charset="0"/>
          <a:ea typeface="ＭＳ Ｐゴシック" pitchFamily="-107" charset="-128"/>
          <a:cs typeface="ＭＳ Ｐゴシック" pitchFamily="-107" charset="-128"/>
        </a:defRPr>
      </a:lvl7pPr>
      <a:lvl8pPr marL="1028700" algn="ctr" defTabSz="342900" rtl="0" eaLnBrk="1" fontAlgn="base" hangingPunct="1">
        <a:spcBef>
          <a:spcPct val="0"/>
        </a:spcBef>
        <a:spcAft>
          <a:spcPct val="0"/>
        </a:spcAft>
        <a:defRPr sz="3300">
          <a:solidFill>
            <a:schemeClr val="tx1"/>
          </a:solidFill>
          <a:latin typeface="Calibri" pitchFamily="-107" charset="0"/>
          <a:ea typeface="ＭＳ Ｐゴシック" pitchFamily="-107" charset="-128"/>
          <a:cs typeface="ＭＳ Ｐゴシック" pitchFamily="-107" charset="-128"/>
        </a:defRPr>
      </a:lvl8pPr>
      <a:lvl9pPr marL="1371600" algn="ctr" defTabSz="342900" rtl="0" eaLnBrk="1" fontAlgn="base" hangingPunct="1">
        <a:spcBef>
          <a:spcPct val="0"/>
        </a:spcBef>
        <a:spcAft>
          <a:spcPct val="0"/>
        </a:spcAft>
        <a:defRPr sz="3300">
          <a:solidFill>
            <a:schemeClr val="tx1"/>
          </a:solidFill>
          <a:latin typeface="Calibri" pitchFamily="-107" charset="0"/>
          <a:ea typeface="ＭＳ Ｐゴシック" pitchFamily="-107" charset="-128"/>
          <a:cs typeface="ＭＳ Ｐゴシック" pitchFamily="-107" charset="-128"/>
        </a:defRPr>
      </a:lvl9pPr>
    </p:titleStyle>
    <p:bodyStyle>
      <a:lvl1pPr marL="257175" indent="-257175" algn="l" defTabSz="342900" rtl="0" eaLnBrk="1" fontAlgn="base" hangingPunct="1">
        <a:spcBef>
          <a:spcPct val="0"/>
        </a:spcBef>
        <a:spcAft>
          <a:spcPts val="450"/>
        </a:spcAft>
        <a:buFont typeface="Arial" panose="020B0604020202020204" pitchFamily="34" charset="0"/>
        <a:buChar char="•"/>
        <a:defRPr sz="2100" kern="1200">
          <a:solidFill>
            <a:schemeClr val="tx1"/>
          </a:solidFill>
          <a:latin typeface="Constantia"/>
          <a:ea typeface="MS PGothic" panose="020B0600070205080204" pitchFamily="34" charset="-128"/>
          <a:cs typeface="Constantia"/>
        </a:defRPr>
      </a:lvl1pPr>
      <a:lvl2pPr marL="557213" indent="-214313" algn="l" defTabSz="342900" rtl="0" eaLnBrk="1" fontAlgn="base" hangingPunct="1">
        <a:spcBef>
          <a:spcPct val="0"/>
        </a:spcBef>
        <a:spcAft>
          <a:spcPts val="450"/>
        </a:spcAft>
        <a:buFont typeface="Arial" panose="020B0604020202020204" pitchFamily="34" charset="0"/>
        <a:buChar char="–"/>
        <a:defRPr sz="1800" kern="1200">
          <a:solidFill>
            <a:schemeClr val="tx1"/>
          </a:solidFill>
          <a:latin typeface="Constantia"/>
          <a:ea typeface="MS PGothic" panose="020B0600070205080204" pitchFamily="34" charset="-128"/>
          <a:cs typeface="Constantia"/>
        </a:defRPr>
      </a:lvl2pPr>
      <a:lvl3pPr marL="857250" indent="-171450" algn="l" defTabSz="342900" rtl="0" eaLnBrk="1" fontAlgn="base" hangingPunct="1">
        <a:spcBef>
          <a:spcPct val="0"/>
        </a:spcBef>
        <a:spcAft>
          <a:spcPts val="450"/>
        </a:spcAft>
        <a:buFont typeface="Arial" panose="020B0604020202020204" pitchFamily="34" charset="0"/>
        <a:buChar char="•"/>
        <a:defRPr sz="1800" kern="1200">
          <a:solidFill>
            <a:schemeClr val="tx1"/>
          </a:solidFill>
          <a:latin typeface="Constantia"/>
          <a:ea typeface="MS PGothic" panose="020B0600070205080204" pitchFamily="34" charset="-128"/>
          <a:cs typeface="Constantia"/>
        </a:defRPr>
      </a:lvl3pPr>
      <a:lvl4pPr marL="1200150" indent="-171450" algn="l" defTabSz="342900" rtl="0" eaLnBrk="1" fontAlgn="base" hangingPunct="1">
        <a:spcBef>
          <a:spcPct val="0"/>
        </a:spcBef>
        <a:spcAft>
          <a:spcPts val="450"/>
        </a:spcAft>
        <a:buFont typeface="Arial" panose="020B0604020202020204" pitchFamily="34" charset="0"/>
        <a:buChar char="–"/>
        <a:defRPr sz="1500" kern="1200">
          <a:solidFill>
            <a:schemeClr val="tx1"/>
          </a:solidFill>
          <a:latin typeface="Constantia"/>
          <a:ea typeface="MS PGothic" panose="020B0600070205080204" pitchFamily="34" charset="-128"/>
          <a:cs typeface="Constantia"/>
        </a:defRPr>
      </a:lvl4pPr>
      <a:lvl5pPr marL="1543050" indent="-171450" algn="l" defTabSz="342900" rtl="0" eaLnBrk="1" fontAlgn="base" hangingPunct="1">
        <a:spcBef>
          <a:spcPct val="0"/>
        </a:spcBef>
        <a:spcAft>
          <a:spcPts val="450"/>
        </a:spcAft>
        <a:buFont typeface="Arial" panose="020B0604020202020204" pitchFamily="34" charset="0"/>
        <a:buChar char="»"/>
        <a:defRPr sz="1500" kern="1200">
          <a:solidFill>
            <a:schemeClr val="tx1"/>
          </a:solidFill>
          <a:latin typeface="Constantia"/>
          <a:ea typeface="MS PGothic" panose="020B0600070205080204" pitchFamily="34" charset="-128"/>
          <a:cs typeface="Constanti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6">
            <a:extLst>
              <a:ext uri="{FF2B5EF4-FFF2-40B4-BE49-F238E27FC236}">
                <a16:creationId xmlns:a16="http://schemas.microsoft.com/office/drawing/2014/main" id="{712654C2-5D4F-4853-94B9-0FA0A35D959D}"/>
              </a:ext>
            </a:extLst>
          </p:cNvPr>
          <p:cNvGrpSpPr>
            <a:grpSpLocks/>
          </p:cNvGrpSpPr>
          <p:nvPr/>
        </p:nvGrpSpPr>
        <p:grpSpPr>
          <a:xfrm>
            <a:off x="-17462" y="0"/>
            <a:ext cx="9212263" cy="1557338"/>
            <a:chOff x="-16933" y="1"/>
            <a:chExt cx="9211733" cy="1015999"/>
          </a:xfrm>
        </p:grpSpPr>
        <p:sp>
          <p:nvSpPr>
            <p:cNvPr id="4104" name="Rectangle 7">
              <a:extLst>
                <a:ext uri="{FF2B5EF4-FFF2-40B4-BE49-F238E27FC236}">
                  <a16:creationId xmlns:a16="http://schemas.microsoft.com/office/drawing/2014/main" id="{7952E482-42AE-4E79-B3E9-53203E78CED0}"/>
                </a:ext>
              </a:extLst>
            </p:cNvPr>
            <p:cNvSpPr>
              <a:spLocks noChangeArrowheads="1"/>
            </p:cNvSpPr>
            <p:nvPr userDrawn="1"/>
          </p:nvSpPr>
          <p:spPr>
            <a:xfrm>
              <a:off x="-16933" y="1"/>
              <a:ext cx="9194272" cy="931074"/>
            </a:xfrm>
            <a:prstGeom prst="rect">
              <a:avLst/>
            </a:prstGeom>
            <a:solidFill>
              <a:srgbClr val="084A9C"/>
            </a:solidFill>
            <a:ln>
              <a:noFill/>
            </a:ln>
            <a:extLst>
              <a:ext uri="{91240B29-F687-4F45-9708-019B960494DF}">
                <a14:hiddenLine xmlns:a14="http://schemas.microsoft.com/office/drawing/2010/main" w="12700">
                  <a:solidFill>
                    <a:srgbClr val="000000"/>
                  </a:solidFill>
                  <a:round/>
                  <a:headEnd/>
                  <a:tailEnd/>
                </a14:hiddenLine>
              </a:ext>
            </a:extLst>
          </p:spPr>
          <p:txBody>
            <a:bodyPr wrap="none" numCol="1" anchor="ctr"/>
            <a:lstStyle>
              <a:lvl1pPr>
                <a:defRPr sz="3600">
                  <a:solidFill>
                    <a:schemeClr val="tx1"/>
                  </a:solidFill>
                  <a:latin typeface="Arial" panose="020B0604020202020204" pitchFamily="34" charset="0"/>
                  <a:ea typeface="ＭＳ Ｐゴシック" panose="020B0600070205080204" pitchFamily="34" charset="-128"/>
                </a:defRPr>
              </a:lvl1pPr>
              <a:lvl2pPr marL="742950" indent="-285750">
                <a:defRPr sz="3600">
                  <a:solidFill>
                    <a:schemeClr val="tx1"/>
                  </a:solidFill>
                  <a:latin typeface="Arial" panose="020B0604020202020204" pitchFamily="34" charset="0"/>
                  <a:ea typeface="ＭＳ Ｐゴシック" panose="020B0600070205080204" pitchFamily="34" charset="-128"/>
                </a:defRPr>
              </a:lvl2pPr>
              <a:lvl3pPr marL="1143000" indent="-228600">
                <a:defRPr sz="3600">
                  <a:solidFill>
                    <a:schemeClr val="tx1"/>
                  </a:solidFill>
                  <a:latin typeface="Arial" panose="020B0604020202020204" pitchFamily="34" charset="0"/>
                  <a:ea typeface="ＭＳ Ｐゴシック" panose="020B0600070205080204" pitchFamily="34" charset="-128"/>
                </a:defRPr>
              </a:lvl3pPr>
              <a:lvl4pPr marL="1600200" indent="-228600">
                <a:defRPr sz="3600">
                  <a:solidFill>
                    <a:schemeClr val="tx1"/>
                  </a:solidFill>
                  <a:latin typeface="Arial" panose="020B0604020202020204" pitchFamily="34" charset="0"/>
                  <a:ea typeface="ＭＳ Ｐゴシック" panose="020B0600070205080204" pitchFamily="34" charset="-128"/>
                </a:defRPr>
              </a:lvl4pPr>
              <a:lvl5pPr marL="2057400" indent="-228600">
                <a:defRPr sz="3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9pPr>
            </a:lstStyle>
            <a:p>
              <a:pPr algn="ctr">
                <a:lnSpc>
                  <a:spcPts val="1875"/>
                </a:lnSpc>
                <a:spcAft>
                  <a:spcPts val="750"/>
                </a:spcAft>
                <a:buClr>
                  <a:srgbClr val="FDAA03"/>
                </a:buClr>
                <a:defRPr/>
              </a:pPr>
              <a:endParaRPr lang="en-US" sz="2700" b="1" dirty="0">
                <a:solidFill>
                  <a:srgbClr val="000000"/>
                </a:solidFill>
              </a:endParaRPr>
            </a:p>
          </p:txBody>
        </p:sp>
        <p:sp>
          <p:nvSpPr>
            <p:cNvPr id="4105" name="Rectangle 8">
              <a:extLst>
                <a:ext uri="{FF2B5EF4-FFF2-40B4-BE49-F238E27FC236}">
                  <a16:creationId xmlns:a16="http://schemas.microsoft.com/office/drawing/2014/main" id="{FF0733D9-371C-4D65-8E08-8776B4F369F8}"/>
                </a:ext>
              </a:extLst>
            </p:cNvPr>
            <p:cNvSpPr>
              <a:spLocks noChangeArrowheads="1"/>
            </p:cNvSpPr>
            <p:nvPr userDrawn="1"/>
          </p:nvSpPr>
          <p:spPr>
            <a:xfrm>
              <a:off x="529" y="931075"/>
              <a:ext cx="9194271" cy="84925"/>
            </a:xfrm>
            <a:prstGeom prst="rect">
              <a:avLst/>
            </a:prstGeom>
            <a:solidFill>
              <a:srgbClr val="FFD004"/>
            </a:solidFill>
            <a:ln>
              <a:noFill/>
            </a:ln>
            <a:extLst>
              <a:ext uri="{91240B29-F687-4F45-9708-019B960494DF}">
                <a14:hiddenLine xmlns:a14="http://schemas.microsoft.com/office/drawing/2010/main" w="12700">
                  <a:solidFill>
                    <a:srgbClr val="000000"/>
                  </a:solidFill>
                  <a:round/>
                  <a:headEnd/>
                  <a:tailEnd/>
                </a14:hiddenLine>
              </a:ext>
            </a:extLst>
          </p:spPr>
          <p:txBody>
            <a:bodyPr wrap="none" numCol="1" anchor="ctr"/>
            <a:lstStyle>
              <a:lvl1pPr>
                <a:defRPr sz="3600">
                  <a:solidFill>
                    <a:schemeClr val="tx1"/>
                  </a:solidFill>
                  <a:latin typeface="Arial" panose="020B0604020202020204" pitchFamily="34" charset="0"/>
                  <a:ea typeface="ＭＳ Ｐゴシック" panose="020B0600070205080204" pitchFamily="34" charset="-128"/>
                </a:defRPr>
              </a:lvl1pPr>
              <a:lvl2pPr marL="742950" indent="-285750">
                <a:defRPr sz="3600">
                  <a:solidFill>
                    <a:schemeClr val="tx1"/>
                  </a:solidFill>
                  <a:latin typeface="Arial" panose="020B0604020202020204" pitchFamily="34" charset="0"/>
                  <a:ea typeface="ＭＳ Ｐゴシック" panose="020B0600070205080204" pitchFamily="34" charset="-128"/>
                </a:defRPr>
              </a:lvl2pPr>
              <a:lvl3pPr marL="1143000" indent="-228600">
                <a:defRPr sz="3600">
                  <a:solidFill>
                    <a:schemeClr val="tx1"/>
                  </a:solidFill>
                  <a:latin typeface="Arial" panose="020B0604020202020204" pitchFamily="34" charset="0"/>
                  <a:ea typeface="ＭＳ Ｐゴシック" panose="020B0600070205080204" pitchFamily="34" charset="-128"/>
                </a:defRPr>
              </a:lvl3pPr>
              <a:lvl4pPr marL="1600200" indent="-228600">
                <a:defRPr sz="3600">
                  <a:solidFill>
                    <a:schemeClr val="tx1"/>
                  </a:solidFill>
                  <a:latin typeface="Arial" panose="020B0604020202020204" pitchFamily="34" charset="0"/>
                  <a:ea typeface="ＭＳ Ｐゴシック" panose="020B0600070205080204" pitchFamily="34" charset="-128"/>
                </a:defRPr>
              </a:lvl4pPr>
              <a:lvl5pPr marL="2057400" indent="-228600">
                <a:defRPr sz="3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ＭＳ Ｐゴシック" panose="020B0600070205080204" pitchFamily="34" charset="-128"/>
                </a:defRPr>
              </a:lvl9pPr>
            </a:lstStyle>
            <a:p>
              <a:pPr algn="ctr">
                <a:lnSpc>
                  <a:spcPts val="1875"/>
                </a:lnSpc>
                <a:spcAft>
                  <a:spcPts val="750"/>
                </a:spcAft>
                <a:buClr>
                  <a:srgbClr val="FDAA03"/>
                </a:buClr>
                <a:defRPr/>
              </a:pPr>
              <a:endParaRPr lang="en-US" sz="2700" b="1" dirty="0">
                <a:solidFill>
                  <a:srgbClr val="000000"/>
                </a:solidFill>
              </a:endParaRPr>
            </a:p>
          </p:txBody>
        </p:sp>
      </p:grpSp>
      <p:sp>
        <p:nvSpPr>
          <p:cNvPr id="2051" name="Title Placeholder 1">
            <a:extLst>
              <a:ext uri="{FF2B5EF4-FFF2-40B4-BE49-F238E27FC236}">
                <a16:creationId xmlns:a16="http://schemas.microsoft.com/office/drawing/2014/main" id="{7EBB7AC0-09CB-48B3-9E87-4CB74B200FAB}"/>
              </a:ext>
            </a:extLst>
          </p:cNvPr>
          <p:cNvSpPr>
            <a:spLocks noGrp="1"/>
          </p:cNvSpPr>
          <p:nvPr>
            <p:ph type="title"/>
          </p:nvPr>
        </p:nvSpPr>
        <p:spPr>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2" name="Text Placeholder 2">
            <a:extLst>
              <a:ext uri="{FF2B5EF4-FFF2-40B4-BE49-F238E27FC236}">
                <a16:creationId xmlns:a16="http://schemas.microsoft.com/office/drawing/2014/main" id="{926D388A-7EA9-4C01-AA20-4915EB2C94DB}"/>
              </a:ext>
            </a:extLst>
          </p:cNvPr>
          <p:cNvSpPr>
            <a:spLocks noGrp="1"/>
          </p:cNvSpPr>
          <p:nvPr>
            <p:ph type="body" idx="1"/>
          </p:nvPr>
        </p:nvSpPr>
        <p:spPr>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4425834A-FD7F-49AF-9A1A-1C09120EFD99}"/>
              </a:ext>
            </a:extLst>
          </p:cNvPr>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Calibri" panose="020F0502020204030204" pitchFamily="34" charset="0"/>
                <a:ea typeface="ＭＳ Ｐゴシック" panose="020B0600070205080204" pitchFamily="34" charset="-128"/>
              </a:defRPr>
            </a:lvl1pPr>
          </a:lstStyle>
          <a:p>
            <a:pPr>
              <a:defRPr/>
            </a:pPr>
            <a:fld id="{29A70A3D-9263-4DCA-82F5-8573EC942831}" type="slidenum">
              <a:rPr lang="en-US"/>
              <a:pPr>
                <a:defRPr/>
              </a:pPr>
              <a:t>‹#›</a:t>
            </a:fld>
            <a:endParaRPr lang="en-US" dirty="0"/>
          </a:p>
        </p:txBody>
      </p:sp>
      <p:sp>
        <p:nvSpPr>
          <p:cNvPr id="10" name="Footer Placeholder 4">
            <a:extLst>
              <a:ext uri="{FF2B5EF4-FFF2-40B4-BE49-F238E27FC236}">
                <a16:creationId xmlns:a16="http://schemas.microsoft.com/office/drawing/2014/main" id="{6EC55C34-84AE-4A36-872D-5154F201ABFA}"/>
              </a:ext>
            </a:extLst>
          </p:cNvPr>
          <p:cNvSpPr txBox="1">
            <a:spLocks/>
          </p:cNvSpPr>
          <p:nvPr/>
        </p:nvSpPr>
        <p:spPr>
          <a:xfrm>
            <a:off x="304800" y="6324602"/>
            <a:ext cx="2895600" cy="365125"/>
          </a:xfrm>
          <a:prstGeom prst="rect">
            <a:avLst/>
          </a:prstGeom>
        </p:spPr>
        <p:txBody>
          <a:bodyPr numCol="1" anchor="ctr"/>
          <a:lstStyle>
            <a:defPPr>
              <a:defRPr lang="en-US"/>
            </a:defPPr>
            <a:lvl1pPr marL="0" marR="0" indent="0" algn="ctr" defTabSz="914400" rtl="0" eaLnBrk="1" fontAlgn="base" latinLnBrk="0" hangingPunct="1">
              <a:lnSpc>
                <a:spcPct val="100000"/>
              </a:lnSpc>
              <a:spcBef>
                <a:spcPct val="0"/>
              </a:spcBef>
              <a:spcAft>
                <a:spcPct val="0"/>
              </a:spcAft>
              <a:buClrTx/>
              <a:buSzTx/>
              <a:buFontTx/>
              <a:buNone/>
              <a:tabLst/>
              <a:defRPr sz="1800" b="1" kern="1200">
                <a:solidFill>
                  <a:srgbClr val="005A9B"/>
                </a:solidFill>
                <a:latin typeface="Arial" charset="0"/>
                <a:ea typeface="ＭＳ Ｐゴシック" charset="-128"/>
                <a:cs typeface="ＭＳ Ｐゴシック" charset="-128"/>
              </a:defRPr>
            </a:lvl1pPr>
            <a:lvl2pPr marL="457200" algn="l" rtl="0" fontAlgn="base">
              <a:spcBef>
                <a:spcPct val="0"/>
              </a:spcBef>
              <a:spcAft>
                <a:spcPct val="0"/>
              </a:spcAft>
              <a:defRPr sz="36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36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36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3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3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3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3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3600" kern="1200">
                <a:solidFill>
                  <a:schemeClr val="tx1"/>
                </a:solidFill>
                <a:latin typeface="Arial" charset="0"/>
                <a:ea typeface="ＭＳ Ｐゴシック" charset="0"/>
                <a:cs typeface="ＭＳ Ｐゴシック" charset="0"/>
              </a:defRPr>
            </a:lvl9pPr>
          </a:lstStyle>
          <a:p>
            <a:pPr>
              <a:defRPr/>
            </a:pPr>
            <a:r>
              <a:rPr lang="en-US" sz="1350" dirty="0"/>
              <a:t>WRITING for the WEB</a:t>
            </a:r>
          </a:p>
        </p:txBody>
      </p:sp>
      <p:cxnSp>
        <p:nvCxnSpPr>
          <p:cNvPr id="11" name="Straight Connector 10">
            <a:extLst>
              <a:ext uri="{FF2B5EF4-FFF2-40B4-BE49-F238E27FC236}">
                <a16:creationId xmlns:a16="http://schemas.microsoft.com/office/drawing/2014/main" id="{9366D135-5192-43C3-84A8-6C37E685F18D}"/>
              </a:ext>
            </a:extLst>
          </p:cNvPr>
          <p:cNvCxnSpPr/>
          <p:nvPr/>
        </p:nvCxnSpPr>
        <p:spPr>
          <a:xfrm>
            <a:off x="304800" y="6324600"/>
            <a:ext cx="85344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75982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hf hdr="0" ftr="0" dt="0"/>
  <p:txStyles>
    <p:titleStyle>
      <a:lvl1pPr algn="l" defTabSz="342900" rtl="0" eaLnBrk="1" fontAlgn="base" hangingPunct="1">
        <a:spcBef>
          <a:spcPct val="0"/>
        </a:spcBef>
        <a:spcAft>
          <a:spcPct val="0"/>
        </a:spcAft>
        <a:defRPr sz="2700" b="1" kern="1200">
          <a:solidFill>
            <a:srgbClr val="FFFFFF"/>
          </a:solidFill>
          <a:latin typeface="+mj-lt"/>
          <a:ea typeface="Geneva" charset="0"/>
          <a:cs typeface="Geneva" charset="0"/>
        </a:defRPr>
      </a:lvl1pPr>
      <a:lvl2pPr algn="l" defTabSz="342900" rtl="0" eaLnBrk="1" fontAlgn="base" hangingPunct="1">
        <a:spcBef>
          <a:spcPct val="0"/>
        </a:spcBef>
        <a:spcAft>
          <a:spcPct val="0"/>
        </a:spcAft>
        <a:defRPr sz="2700" b="1">
          <a:solidFill>
            <a:srgbClr val="FFFFFF"/>
          </a:solidFill>
          <a:latin typeface="Calibri" charset="0"/>
          <a:ea typeface="Geneva" charset="0"/>
          <a:cs typeface="Geneva" charset="0"/>
        </a:defRPr>
      </a:lvl2pPr>
      <a:lvl3pPr algn="l" defTabSz="342900" rtl="0" eaLnBrk="1" fontAlgn="base" hangingPunct="1">
        <a:spcBef>
          <a:spcPct val="0"/>
        </a:spcBef>
        <a:spcAft>
          <a:spcPct val="0"/>
        </a:spcAft>
        <a:defRPr sz="2700" b="1">
          <a:solidFill>
            <a:srgbClr val="FFFFFF"/>
          </a:solidFill>
          <a:latin typeface="Calibri" charset="0"/>
          <a:ea typeface="Geneva" charset="0"/>
          <a:cs typeface="Geneva" charset="0"/>
        </a:defRPr>
      </a:lvl3pPr>
      <a:lvl4pPr algn="l" defTabSz="342900" rtl="0" eaLnBrk="1" fontAlgn="base" hangingPunct="1">
        <a:spcBef>
          <a:spcPct val="0"/>
        </a:spcBef>
        <a:spcAft>
          <a:spcPct val="0"/>
        </a:spcAft>
        <a:defRPr sz="2700" b="1">
          <a:solidFill>
            <a:srgbClr val="FFFFFF"/>
          </a:solidFill>
          <a:latin typeface="Calibri" charset="0"/>
          <a:ea typeface="Geneva" charset="0"/>
          <a:cs typeface="Geneva" charset="0"/>
        </a:defRPr>
      </a:lvl4pPr>
      <a:lvl5pPr algn="l" defTabSz="342900" rtl="0" eaLnBrk="1" fontAlgn="base" hangingPunct="1">
        <a:spcBef>
          <a:spcPct val="0"/>
        </a:spcBef>
        <a:spcAft>
          <a:spcPct val="0"/>
        </a:spcAft>
        <a:defRPr sz="2700" b="1">
          <a:solidFill>
            <a:srgbClr val="FFFFFF"/>
          </a:solidFill>
          <a:latin typeface="Calibri" charset="0"/>
          <a:ea typeface="Geneva" charset="0"/>
          <a:cs typeface="Geneva" charset="0"/>
        </a:defRPr>
      </a:lvl5pPr>
      <a:lvl6pPr marL="342900" algn="l" defTabSz="342900" rtl="0" eaLnBrk="1" fontAlgn="base" hangingPunct="1">
        <a:spcBef>
          <a:spcPct val="0"/>
        </a:spcBef>
        <a:spcAft>
          <a:spcPct val="0"/>
        </a:spcAft>
        <a:defRPr sz="2700" b="1">
          <a:solidFill>
            <a:srgbClr val="FFFFFF"/>
          </a:solidFill>
          <a:latin typeface="Calibri" charset="0"/>
          <a:ea typeface="Geneva" charset="0"/>
        </a:defRPr>
      </a:lvl6pPr>
      <a:lvl7pPr marL="685800" algn="l" defTabSz="342900" rtl="0" eaLnBrk="1" fontAlgn="base" hangingPunct="1">
        <a:spcBef>
          <a:spcPct val="0"/>
        </a:spcBef>
        <a:spcAft>
          <a:spcPct val="0"/>
        </a:spcAft>
        <a:defRPr sz="2700" b="1">
          <a:solidFill>
            <a:srgbClr val="FFFFFF"/>
          </a:solidFill>
          <a:latin typeface="Calibri" charset="0"/>
          <a:ea typeface="Geneva" charset="0"/>
        </a:defRPr>
      </a:lvl7pPr>
      <a:lvl8pPr marL="1028700" algn="l" defTabSz="342900" rtl="0" eaLnBrk="1" fontAlgn="base" hangingPunct="1">
        <a:spcBef>
          <a:spcPct val="0"/>
        </a:spcBef>
        <a:spcAft>
          <a:spcPct val="0"/>
        </a:spcAft>
        <a:defRPr sz="2700" b="1">
          <a:solidFill>
            <a:srgbClr val="FFFFFF"/>
          </a:solidFill>
          <a:latin typeface="Calibri" charset="0"/>
          <a:ea typeface="Geneva" charset="0"/>
        </a:defRPr>
      </a:lvl8pPr>
      <a:lvl9pPr marL="1371600" algn="l" defTabSz="342900" rtl="0" eaLnBrk="1" fontAlgn="base" hangingPunct="1">
        <a:spcBef>
          <a:spcPct val="0"/>
        </a:spcBef>
        <a:spcAft>
          <a:spcPct val="0"/>
        </a:spcAft>
        <a:defRPr sz="2700" b="1">
          <a:solidFill>
            <a:srgbClr val="FFFFFF"/>
          </a:solidFill>
          <a:latin typeface="Calibri" charset="0"/>
          <a:ea typeface="Geneva" charset="0"/>
        </a:defRPr>
      </a:lvl9pPr>
    </p:titleStyle>
    <p:bodyStyle>
      <a:lvl1pPr marL="257175" indent="-257175" algn="l" defTabSz="342900" rtl="0" eaLnBrk="1" fontAlgn="base" hangingPunct="1">
        <a:spcBef>
          <a:spcPct val="20000"/>
        </a:spcBef>
        <a:spcAft>
          <a:spcPct val="0"/>
        </a:spcAft>
        <a:buFont typeface="Arial" panose="020B0604020202020204" pitchFamily="34" charset="0"/>
        <a:buChar char="•"/>
        <a:defRPr sz="2100" kern="1200">
          <a:solidFill>
            <a:schemeClr val="tx1"/>
          </a:solidFill>
          <a:latin typeface="Constantia"/>
          <a:ea typeface="Geneva" charset="0"/>
          <a:cs typeface="Constantia"/>
        </a:defRPr>
      </a:lvl1pPr>
      <a:lvl2pPr marL="557213" indent="-214313" algn="l" defTabSz="342900" rtl="0" eaLnBrk="1" fontAlgn="base" hangingPunct="1">
        <a:spcBef>
          <a:spcPct val="20000"/>
        </a:spcBef>
        <a:spcAft>
          <a:spcPct val="0"/>
        </a:spcAft>
        <a:buFont typeface="Arial" panose="020B0604020202020204" pitchFamily="34" charset="0"/>
        <a:buChar char="–"/>
        <a:defRPr sz="1950" kern="1200">
          <a:solidFill>
            <a:schemeClr val="tx1"/>
          </a:solidFill>
          <a:latin typeface="Constantia"/>
          <a:ea typeface="Geneva" charset="0"/>
          <a:cs typeface="Constantia"/>
        </a:defRPr>
      </a:lvl2pPr>
      <a:lvl3pPr marL="857250" indent="-171450" algn="l" defTabSz="342900" rtl="0" eaLnBrk="1" fontAlgn="base" hangingPunct="1">
        <a:spcBef>
          <a:spcPct val="20000"/>
        </a:spcBef>
        <a:spcAft>
          <a:spcPct val="0"/>
        </a:spcAft>
        <a:buFont typeface="Arial" panose="020B0604020202020204" pitchFamily="34" charset="0"/>
        <a:buChar char="•"/>
        <a:defRPr sz="1800" kern="1200">
          <a:solidFill>
            <a:schemeClr val="tx1"/>
          </a:solidFill>
          <a:latin typeface="Constantia"/>
          <a:ea typeface="Geneva" charset="0"/>
          <a:cs typeface="Constantia"/>
        </a:defRPr>
      </a:lvl3pPr>
      <a:lvl4pPr marL="1200150" indent="-171450" algn="l" defTabSz="342900" rtl="0" eaLnBrk="1" fontAlgn="base" hangingPunct="1">
        <a:spcBef>
          <a:spcPct val="20000"/>
        </a:spcBef>
        <a:spcAft>
          <a:spcPct val="0"/>
        </a:spcAft>
        <a:buFont typeface="Arial" panose="020B0604020202020204" pitchFamily="34" charset="0"/>
        <a:buChar char="–"/>
        <a:defRPr sz="1500" kern="1200">
          <a:solidFill>
            <a:schemeClr val="tx1"/>
          </a:solidFill>
          <a:latin typeface="Constantia"/>
          <a:ea typeface="Geneva" charset="0"/>
          <a:cs typeface="Constantia"/>
        </a:defRPr>
      </a:lvl4pPr>
      <a:lvl5pPr marL="1543050" indent="-171450" algn="l" defTabSz="342900" rtl="0" eaLnBrk="1" fontAlgn="base" hangingPunct="1">
        <a:spcBef>
          <a:spcPct val="20000"/>
        </a:spcBef>
        <a:spcAft>
          <a:spcPct val="0"/>
        </a:spcAft>
        <a:buFont typeface="Arial" panose="020B0604020202020204" pitchFamily="34" charset="0"/>
        <a:buChar char="»"/>
        <a:defRPr sz="1500" kern="1200">
          <a:solidFill>
            <a:schemeClr val="tx1"/>
          </a:solidFill>
          <a:latin typeface="Constantia"/>
          <a:ea typeface="Geneva" charset="0"/>
          <a:cs typeface="Constanti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0FD43A78-6438-446A-8920-7E96C8A0271D}"/>
              </a:ext>
            </a:extLst>
          </p:cNvPr>
          <p:cNvSpPr>
            <a:spLocks noGrp="1"/>
          </p:cNvSpPr>
          <p:nvPr>
            <p:ph type="title"/>
          </p:nvPr>
        </p:nvSpPr>
        <p:spPr>
          <a:xfrm>
            <a:off x="228600" y="2286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a:extLst>
              <a:ext uri="{FF2B5EF4-FFF2-40B4-BE49-F238E27FC236}">
                <a16:creationId xmlns:a16="http://schemas.microsoft.com/office/drawing/2014/main" id="{0CC9E363-4706-446E-88F1-CFE2E612DB38}"/>
              </a:ext>
            </a:extLst>
          </p:cNvPr>
          <p:cNvSpPr>
            <a:spLocks noGrp="1"/>
          </p:cNvSpPr>
          <p:nvPr>
            <p:ph type="body" idx="1"/>
          </p:nvPr>
        </p:nvSpPr>
        <p:spPr>
          <a:xfrm>
            <a:off x="304800" y="1600202"/>
            <a:ext cx="8458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1D78C7-0D72-4E75-9388-529E64F08D3E}"/>
              </a:ext>
            </a:extLst>
          </p:cNvPr>
          <p:cNvSpPr>
            <a:spLocks noGrp="1"/>
          </p:cNvSpPr>
          <p:nvPr>
            <p:ph type="ftr" sz="quarter" idx="3"/>
          </p:nvPr>
        </p:nvSpPr>
        <p:spPr>
          <a:xfrm>
            <a:off x="304800" y="6324602"/>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350" b="1">
                <a:solidFill>
                  <a:srgbClr val="005A9B"/>
                </a:solidFill>
                <a:latin typeface="Arial" charset="0"/>
                <a:ea typeface="ＭＳ Ｐゴシック" charset="0"/>
                <a:cs typeface="ＭＳ Ｐゴシック" charset="0"/>
              </a:defRPr>
            </a:lvl1pPr>
          </a:lstStyle>
          <a:p>
            <a:pPr>
              <a:defRPr/>
            </a:pPr>
            <a:endParaRPr lang="en-US" dirty="0"/>
          </a:p>
        </p:txBody>
      </p:sp>
      <p:sp>
        <p:nvSpPr>
          <p:cNvPr id="6" name="Slide Number Placeholder 5">
            <a:extLst>
              <a:ext uri="{FF2B5EF4-FFF2-40B4-BE49-F238E27FC236}">
                <a16:creationId xmlns:a16="http://schemas.microsoft.com/office/drawing/2014/main" id="{0849549F-70DF-47BD-8244-E53161924BA8}"/>
              </a:ext>
            </a:extLst>
          </p:cNvPr>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Calibri" panose="020F0502020204030204" pitchFamily="34" charset="0"/>
                <a:ea typeface="ＭＳ Ｐゴシック" panose="020B0600070205080204" pitchFamily="34" charset="-128"/>
              </a:defRPr>
            </a:lvl1pPr>
          </a:lstStyle>
          <a:p>
            <a:pPr>
              <a:defRPr/>
            </a:pPr>
            <a:fld id="{33271C17-BA1A-4C9F-81D5-61DA7A3390B1}" type="slidenum">
              <a:rPr lang="en-US"/>
              <a:pPr>
                <a:defRPr/>
              </a:pPr>
              <a:t>‹#›</a:t>
            </a:fld>
            <a:endParaRPr lang="en-US" dirty="0"/>
          </a:p>
        </p:txBody>
      </p:sp>
      <p:cxnSp>
        <p:nvCxnSpPr>
          <p:cNvPr id="3" name="Straight Connector 2">
            <a:extLst>
              <a:ext uri="{FF2B5EF4-FFF2-40B4-BE49-F238E27FC236}">
                <a16:creationId xmlns:a16="http://schemas.microsoft.com/office/drawing/2014/main" id="{0686A7BE-8C6E-452A-9266-EFCFE6E31E47}"/>
              </a:ext>
            </a:extLst>
          </p:cNvPr>
          <p:cNvCxnSpPr/>
          <p:nvPr/>
        </p:nvCxnSpPr>
        <p:spPr>
          <a:xfrm>
            <a:off x="304800" y="6324600"/>
            <a:ext cx="85344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4440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Lst>
  <p:hf hdr="0" ftr="0" dt="0"/>
  <p:txStyles>
    <p:titleStyle>
      <a:lvl1pPr algn="ctr" defTabSz="342900" rtl="0" eaLnBrk="1" fontAlgn="base" hangingPunct="1">
        <a:spcBef>
          <a:spcPct val="0"/>
        </a:spcBef>
        <a:spcAft>
          <a:spcPct val="0"/>
        </a:spcAft>
        <a:defRPr sz="3300" b="1" kern="1200">
          <a:solidFill>
            <a:schemeClr val="tx1"/>
          </a:solidFill>
          <a:latin typeface="Calibri"/>
          <a:ea typeface="MS PGothic" panose="020B0600070205080204" pitchFamily="34" charset="-128"/>
          <a:cs typeface="Calibri"/>
        </a:defRPr>
      </a:lvl1pPr>
      <a:lvl2pPr algn="ctr" defTabSz="342900" rtl="0" eaLnBrk="1" fontAlgn="base" hangingPunct="1">
        <a:spcBef>
          <a:spcPct val="0"/>
        </a:spcBef>
        <a:spcAft>
          <a:spcPct val="0"/>
        </a:spcAft>
        <a:defRPr sz="3300" b="1">
          <a:solidFill>
            <a:schemeClr val="tx1"/>
          </a:solidFill>
          <a:latin typeface="Calibri" charset="0"/>
          <a:ea typeface="MS PGothic" panose="020B0600070205080204" pitchFamily="34" charset="-128"/>
          <a:cs typeface="Calibri" charset="0"/>
        </a:defRPr>
      </a:lvl2pPr>
      <a:lvl3pPr algn="ctr" defTabSz="342900" rtl="0" eaLnBrk="1" fontAlgn="base" hangingPunct="1">
        <a:spcBef>
          <a:spcPct val="0"/>
        </a:spcBef>
        <a:spcAft>
          <a:spcPct val="0"/>
        </a:spcAft>
        <a:defRPr sz="3300" b="1">
          <a:solidFill>
            <a:schemeClr val="tx1"/>
          </a:solidFill>
          <a:latin typeface="Calibri" charset="0"/>
          <a:ea typeface="MS PGothic" panose="020B0600070205080204" pitchFamily="34" charset="-128"/>
          <a:cs typeface="Calibri" charset="0"/>
        </a:defRPr>
      </a:lvl3pPr>
      <a:lvl4pPr algn="ctr" defTabSz="342900" rtl="0" eaLnBrk="1" fontAlgn="base" hangingPunct="1">
        <a:spcBef>
          <a:spcPct val="0"/>
        </a:spcBef>
        <a:spcAft>
          <a:spcPct val="0"/>
        </a:spcAft>
        <a:defRPr sz="3300" b="1">
          <a:solidFill>
            <a:schemeClr val="tx1"/>
          </a:solidFill>
          <a:latin typeface="Calibri" charset="0"/>
          <a:ea typeface="MS PGothic" panose="020B0600070205080204" pitchFamily="34" charset="-128"/>
          <a:cs typeface="Calibri" charset="0"/>
        </a:defRPr>
      </a:lvl4pPr>
      <a:lvl5pPr algn="ctr" defTabSz="342900" rtl="0" eaLnBrk="1" fontAlgn="base" hangingPunct="1">
        <a:spcBef>
          <a:spcPct val="0"/>
        </a:spcBef>
        <a:spcAft>
          <a:spcPct val="0"/>
        </a:spcAft>
        <a:defRPr sz="3300" b="1">
          <a:solidFill>
            <a:schemeClr val="tx1"/>
          </a:solidFill>
          <a:latin typeface="Calibri" charset="0"/>
          <a:ea typeface="MS PGothic" panose="020B0600070205080204" pitchFamily="34" charset="-128"/>
          <a:cs typeface="Calibri" charset="0"/>
        </a:defRPr>
      </a:lvl5pPr>
      <a:lvl6pPr marL="342900" algn="ctr" defTabSz="342900" rtl="0" eaLnBrk="1" fontAlgn="base" hangingPunct="1">
        <a:spcBef>
          <a:spcPct val="0"/>
        </a:spcBef>
        <a:spcAft>
          <a:spcPct val="0"/>
        </a:spcAft>
        <a:defRPr sz="3300">
          <a:solidFill>
            <a:schemeClr val="tx1"/>
          </a:solidFill>
          <a:latin typeface="Calibri" pitchFamily="-107" charset="0"/>
          <a:ea typeface="ＭＳ Ｐゴシック" pitchFamily="-107" charset="-128"/>
          <a:cs typeface="ＭＳ Ｐゴシック" pitchFamily="-107" charset="-128"/>
        </a:defRPr>
      </a:lvl6pPr>
      <a:lvl7pPr marL="685800" algn="ctr" defTabSz="342900" rtl="0" eaLnBrk="1" fontAlgn="base" hangingPunct="1">
        <a:spcBef>
          <a:spcPct val="0"/>
        </a:spcBef>
        <a:spcAft>
          <a:spcPct val="0"/>
        </a:spcAft>
        <a:defRPr sz="3300">
          <a:solidFill>
            <a:schemeClr val="tx1"/>
          </a:solidFill>
          <a:latin typeface="Calibri" pitchFamily="-107" charset="0"/>
          <a:ea typeface="ＭＳ Ｐゴシック" pitchFamily="-107" charset="-128"/>
          <a:cs typeface="ＭＳ Ｐゴシック" pitchFamily="-107" charset="-128"/>
        </a:defRPr>
      </a:lvl7pPr>
      <a:lvl8pPr marL="1028700" algn="ctr" defTabSz="342900" rtl="0" eaLnBrk="1" fontAlgn="base" hangingPunct="1">
        <a:spcBef>
          <a:spcPct val="0"/>
        </a:spcBef>
        <a:spcAft>
          <a:spcPct val="0"/>
        </a:spcAft>
        <a:defRPr sz="3300">
          <a:solidFill>
            <a:schemeClr val="tx1"/>
          </a:solidFill>
          <a:latin typeface="Calibri" pitchFamily="-107" charset="0"/>
          <a:ea typeface="ＭＳ Ｐゴシック" pitchFamily="-107" charset="-128"/>
          <a:cs typeface="ＭＳ Ｐゴシック" pitchFamily="-107" charset="-128"/>
        </a:defRPr>
      </a:lvl8pPr>
      <a:lvl9pPr marL="1371600" algn="ctr" defTabSz="342900" rtl="0" eaLnBrk="1" fontAlgn="base" hangingPunct="1">
        <a:spcBef>
          <a:spcPct val="0"/>
        </a:spcBef>
        <a:spcAft>
          <a:spcPct val="0"/>
        </a:spcAft>
        <a:defRPr sz="3300">
          <a:solidFill>
            <a:schemeClr val="tx1"/>
          </a:solidFill>
          <a:latin typeface="Calibri" pitchFamily="-107" charset="0"/>
          <a:ea typeface="ＭＳ Ｐゴシック" pitchFamily="-107" charset="-128"/>
          <a:cs typeface="ＭＳ Ｐゴシック" pitchFamily="-107" charset="-128"/>
        </a:defRPr>
      </a:lvl9pPr>
    </p:titleStyle>
    <p:bodyStyle>
      <a:lvl1pPr marL="257175" indent="-257175" algn="l" defTabSz="342900" rtl="0" eaLnBrk="1" fontAlgn="base" hangingPunct="1">
        <a:spcBef>
          <a:spcPct val="0"/>
        </a:spcBef>
        <a:spcAft>
          <a:spcPts val="450"/>
        </a:spcAft>
        <a:buFont typeface="Arial" panose="020B0604020202020204" pitchFamily="34" charset="0"/>
        <a:buChar char="•"/>
        <a:defRPr sz="2100" kern="1200">
          <a:solidFill>
            <a:schemeClr val="tx1"/>
          </a:solidFill>
          <a:latin typeface="Constantia"/>
          <a:ea typeface="MS PGothic" panose="020B0600070205080204" pitchFamily="34" charset="-128"/>
          <a:cs typeface="Constantia"/>
        </a:defRPr>
      </a:lvl1pPr>
      <a:lvl2pPr marL="557213" indent="-214313" algn="l" defTabSz="342900" rtl="0" eaLnBrk="1" fontAlgn="base" hangingPunct="1">
        <a:spcBef>
          <a:spcPct val="0"/>
        </a:spcBef>
        <a:spcAft>
          <a:spcPts val="450"/>
        </a:spcAft>
        <a:buFont typeface="Arial" panose="020B0604020202020204" pitchFamily="34" charset="0"/>
        <a:buChar char="–"/>
        <a:defRPr sz="1800" kern="1200">
          <a:solidFill>
            <a:schemeClr val="tx1"/>
          </a:solidFill>
          <a:latin typeface="Constantia"/>
          <a:ea typeface="MS PGothic" panose="020B0600070205080204" pitchFamily="34" charset="-128"/>
          <a:cs typeface="Constantia"/>
        </a:defRPr>
      </a:lvl2pPr>
      <a:lvl3pPr marL="857250" indent="-171450" algn="l" defTabSz="342900" rtl="0" eaLnBrk="1" fontAlgn="base" hangingPunct="1">
        <a:spcBef>
          <a:spcPct val="0"/>
        </a:spcBef>
        <a:spcAft>
          <a:spcPts val="450"/>
        </a:spcAft>
        <a:buFont typeface="Arial" panose="020B0604020202020204" pitchFamily="34" charset="0"/>
        <a:buChar char="•"/>
        <a:defRPr sz="1800" kern="1200">
          <a:solidFill>
            <a:schemeClr val="tx1"/>
          </a:solidFill>
          <a:latin typeface="Constantia"/>
          <a:ea typeface="MS PGothic" panose="020B0600070205080204" pitchFamily="34" charset="-128"/>
          <a:cs typeface="Constantia"/>
        </a:defRPr>
      </a:lvl3pPr>
      <a:lvl4pPr marL="1200150" indent="-171450" algn="l" defTabSz="342900" rtl="0" eaLnBrk="1" fontAlgn="base" hangingPunct="1">
        <a:spcBef>
          <a:spcPct val="0"/>
        </a:spcBef>
        <a:spcAft>
          <a:spcPts val="450"/>
        </a:spcAft>
        <a:buFont typeface="Arial" panose="020B0604020202020204" pitchFamily="34" charset="0"/>
        <a:buChar char="–"/>
        <a:defRPr sz="1500" kern="1200">
          <a:solidFill>
            <a:schemeClr val="tx1"/>
          </a:solidFill>
          <a:latin typeface="Constantia"/>
          <a:ea typeface="MS PGothic" panose="020B0600070205080204" pitchFamily="34" charset="-128"/>
          <a:cs typeface="Constantia"/>
        </a:defRPr>
      </a:lvl4pPr>
      <a:lvl5pPr marL="1543050" indent="-171450" algn="l" defTabSz="342900" rtl="0" eaLnBrk="1" fontAlgn="base" hangingPunct="1">
        <a:spcBef>
          <a:spcPct val="0"/>
        </a:spcBef>
        <a:spcAft>
          <a:spcPts val="450"/>
        </a:spcAft>
        <a:buFont typeface="Arial" panose="020B0604020202020204" pitchFamily="34" charset="0"/>
        <a:buChar char="»"/>
        <a:defRPr sz="1500" kern="1200">
          <a:solidFill>
            <a:schemeClr val="tx1"/>
          </a:solidFill>
          <a:latin typeface="Constantia"/>
          <a:ea typeface="MS PGothic" panose="020B0600070205080204" pitchFamily="34" charset="-128"/>
          <a:cs typeface="Constanti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numCol="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8"/>
          <p:cNvSpPr>
            <a:spLocks noGrp="1"/>
          </p:cNvSpPr>
          <p:nvPr>
            <p:ph type="title"/>
          </p:nvPr>
        </p:nvSpPr>
        <p:spPr>
          <a:xfrm>
            <a:off x="0" y="0"/>
            <a:ext cx="9144000" cy="1447800"/>
          </a:xfrm>
          <a:prstGeom prst="rect">
            <a:avLst/>
          </a:prstGeom>
          <a:solidFill>
            <a:srgbClr val="FFD004"/>
          </a:solidFill>
          <a:effectLst>
            <a:outerShdw dist="76200" dir="5640000" algn="tl" rotWithShape="0">
              <a:srgbClr val="084A9C"/>
            </a:outerShdw>
          </a:effectLst>
        </p:spPr>
        <p:txBody>
          <a:bodyPr vert="horz" lIns="91440" tIns="45720" rIns="91440" bIns="45720" numCol="1" rtlCol="0" anchor="ctr">
            <a:noAutofit/>
          </a:bodyPr>
          <a:lstStyle/>
          <a:p>
            <a:r>
              <a:rPr lang="en-US"/>
              <a:t>Click to edit Master title style</a:t>
            </a:r>
            <a:endParaRPr lang="en-US" dirty="0"/>
          </a:p>
        </p:txBody>
      </p:sp>
      <p:sp>
        <p:nvSpPr>
          <p:cNvPr id="7" name="Slide Number Placeholder 6"/>
          <p:cNvSpPr>
            <a:spLocks noGrp="1"/>
          </p:cNvSpPr>
          <p:nvPr>
            <p:ph type="sldNum" sz="quarter" idx="4"/>
          </p:nvPr>
        </p:nvSpPr>
        <p:spPr>
          <a:xfrm>
            <a:off x="6553200" y="6356350"/>
            <a:ext cx="21336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8AA99772-55C9-4D64-851A-0C08F361D792}" type="slidenum">
              <a:rPr lang="en-US" smtClean="0"/>
              <a:t>‹#›</a:t>
            </a:fld>
            <a:endParaRPr lang="en-US" dirty="0"/>
          </a:p>
        </p:txBody>
      </p:sp>
    </p:spTree>
    <p:extLst>
      <p:ext uri="{BB962C8B-B14F-4D97-AF65-F5344CB8AC3E}">
        <p14:creationId xmlns:p14="http://schemas.microsoft.com/office/powerpoint/2010/main" val="411604020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hf hdr="0" ftr="0" dt="0"/>
  <p:txStyles>
    <p:titleStyle>
      <a:lvl1pPr indent="0" algn="ctr" defTabSz="914400" rtl="0" eaLnBrk="1" latinLnBrk="0" hangingPunct="1">
        <a:spcBef>
          <a:spcPts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5.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5.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hyperlink" Target="mailto:OME@hhs.cms.gov"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5.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5.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5.xml"/><Relationship Id="rId1" Type="http://schemas.openxmlformats.org/officeDocument/2006/relationships/tags" Target="../tags/tag26.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5.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hyperlink" Target="https://cats.cms.gov/CustomerService/UserCreate?loc=%2F" TargetMode="Externa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mailto:CMS_telework@cms.hhs.gov" TargetMode="External"/><Relationship Id="rId5" Type="http://schemas.openxmlformats.org/officeDocument/2006/relationships/hyperlink" Target="http://intranet.cms.gov/Component/OHC/Telework/PDF/CATS-CMS-Telework-User-Manual.pdf" TargetMode="External"/><Relationship Id="rId4" Type="http://schemas.openxmlformats.org/officeDocument/2006/relationships/hyperlink" Target="https://cats.cms.gov/"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hyperlink" Target="https://cats.cms.gov/CustomerService/UserCreate?loc=%2F" TargetMode="Externa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hyperlink" Target="mailto:CMS_telework@cms.hhs.gov" TargetMode="External"/><Relationship Id="rId5" Type="http://schemas.openxmlformats.org/officeDocument/2006/relationships/hyperlink" Target="http://intranet.cms.gov/Component/OHC/Telework/PDF/CATS-CMS-Telework-User-Manual.pdf" TargetMode="External"/><Relationship Id="rId4" Type="http://schemas.openxmlformats.org/officeDocument/2006/relationships/hyperlink" Target="https://cats.cms.gov/"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5.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5.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7CEB-8903-428B-9E20-A7855E293589}"/>
              </a:ext>
            </a:extLst>
          </p:cNvPr>
          <p:cNvSpPr>
            <a:spLocks noGrp="1"/>
          </p:cNvSpPr>
          <p:nvPr>
            <p:ph type="title"/>
          </p:nvPr>
        </p:nvSpPr>
        <p:spPr>
          <a:xfrm>
            <a:off x="16933" y="1356196"/>
            <a:ext cx="9144000" cy="830263"/>
          </a:xfrm>
        </p:spPr>
        <p:txBody>
          <a:bodyPr numCol="1"/>
          <a:lstStyle/>
          <a:p>
            <a:r>
              <a:rPr lang="en-US" sz="4000" dirty="0"/>
              <a:t>Help Them See the Light:</a:t>
            </a:r>
            <a:br>
              <a:rPr lang="en-US" sz="4000" dirty="0"/>
            </a:br>
            <a:r>
              <a:rPr lang="en-US" sz="2800" dirty="0"/>
              <a:t>Strategies for Training Feds Why Plain Writing Matters</a:t>
            </a:r>
          </a:p>
        </p:txBody>
      </p:sp>
      <p:sp>
        <p:nvSpPr>
          <p:cNvPr id="6" name="Rectangle 5" descr="Yellow and blue CMS logo for Centers for Medicare &amp; Medicaid Services">
            <a:extLst>
              <a:ext uri="{FF2B5EF4-FFF2-40B4-BE49-F238E27FC236}">
                <a16:creationId xmlns:a16="http://schemas.microsoft.com/office/drawing/2014/main" id="{CAA4D3B8-CB08-1E9D-D6F3-18D2991DAE53}"/>
              </a:ext>
            </a:extLst>
          </p:cNvPr>
          <p:cNvSpPr/>
          <p:nvPr/>
        </p:nvSpPr>
        <p:spPr>
          <a:xfrm>
            <a:off x="117231" y="140677"/>
            <a:ext cx="2860431" cy="10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descr="Image of a group of people standing together, smiling">
            <a:extLst>
              <a:ext uri="{FF2B5EF4-FFF2-40B4-BE49-F238E27FC236}">
                <a16:creationId xmlns:a16="http://schemas.microsoft.com/office/drawing/2014/main" id="{694F47E1-9F3F-F838-35DB-EF55BA15BA57}"/>
              </a:ext>
            </a:extLst>
          </p:cNvPr>
          <p:cNvSpPr/>
          <p:nvPr/>
        </p:nvSpPr>
        <p:spPr>
          <a:xfrm>
            <a:off x="0" y="2602523"/>
            <a:ext cx="5228492" cy="4255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06D45812-F0F4-4304-B456-CB94DD170550}"/>
              </a:ext>
            </a:extLst>
          </p:cNvPr>
          <p:cNvSpPr>
            <a:spLocks noGrp="1"/>
          </p:cNvSpPr>
          <p:nvPr>
            <p:ph type="body" sz="quarter" idx="11"/>
          </p:nvPr>
        </p:nvSpPr>
        <p:spPr>
          <a:xfrm>
            <a:off x="5566410" y="3307080"/>
            <a:ext cx="3246120" cy="1459230"/>
          </a:xfrm>
        </p:spPr>
        <p:txBody>
          <a:bodyPr numCol="1">
            <a:normAutofit/>
          </a:bodyPr>
          <a:lstStyle/>
          <a:p>
            <a:pPr lvl="0"/>
            <a:r>
              <a:rPr lang="en-US" sz="1800" dirty="0"/>
              <a:t>Heather K. Holland, MA</a:t>
            </a:r>
          </a:p>
          <a:p>
            <a:endParaRPr lang="en-US" sz="1800" dirty="0"/>
          </a:p>
          <a:p>
            <a:r>
              <a:rPr lang="en-US" sz="1800" dirty="0"/>
              <a:t>CMS Office of Communications</a:t>
            </a:r>
          </a:p>
        </p:txBody>
      </p:sp>
      <p:sp>
        <p:nvSpPr>
          <p:cNvPr id="3" name="Slide Number Placeholder 2">
            <a:extLst>
              <a:ext uri="{FF2B5EF4-FFF2-40B4-BE49-F238E27FC236}">
                <a16:creationId xmlns:a16="http://schemas.microsoft.com/office/drawing/2014/main" id="{73F98514-93D0-4E11-4AAC-98305CEE9B60}"/>
              </a:ext>
            </a:extLst>
          </p:cNvPr>
          <p:cNvSpPr>
            <a:spLocks noGrp="1"/>
          </p:cNvSpPr>
          <p:nvPr>
            <p:ph type="sldNum" sz="quarter" idx="4"/>
          </p:nvPr>
        </p:nvSpPr>
        <p:spPr/>
        <p:txBody>
          <a:bodyPr numCol="1"/>
          <a:lstStyle/>
          <a:p>
            <a:fld id="{8AA99772-55C9-4D64-851A-0C08F361D792}" type="slidenum">
              <a:rPr lang="en-US" smtClean="0"/>
              <a:t>1</a:t>
            </a:fld>
            <a:endParaRPr lang="en-US" dirty="0"/>
          </a:p>
        </p:txBody>
      </p:sp>
    </p:spTree>
    <p:custDataLst>
      <p:tags r:id="rId1"/>
    </p:custDataLst>
    <p:extLst>
      <p:ext uri="{BB962C8B-B14F-4D97-AF65-F5344CB8AC3E}">
        <p14:creationId xmlns:p14="http://schemas.microsoft.com/office/powerpoint/2010/main" val="316200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373F-A686-4DD6-BA9A-ED815078B46A}"/>
              </a:ext>
            </a:extLst>
          </p:cNvPr>
          <p:cNvSpPr>
            <a:spLocks noGrp="1"/>
          </p:cNvSpPr>
          <p:nvPr>
            <p:ph type="title"/>
          </p:nvPr>
        </p:nvSpPr>
        <p:spPr>
          <a:xfrm>
            <a:off x="609600" y="291450"/>
            <a:ext cx="8229600" cy="868362"/>
          </a:xfrm>
        </p:spPr>
        <p:txBody>
          <a:bodyPr numCol="1">
            <a:normAutofit/>
          </a:bodyPr>
          <a:lstStyle/>
          <a:p>
            <a:r>
              <a:rPr lang="en-US" sz="3600" spc="-10" dirty="0"/>
              <a:t>Still MORE c</a:t>
            </a:r>
            <a:r>
              <a:rPr lang="en-US" sz="3600" spc="-25" dirty="0"/>
              <a:t>ontent </a:t>
            </a:r>
            <a:r>
              <a:rPr lang="en-US" sz="3600" spc="-5" dirty="0"/>
              <a:t>people d</a:t>
            </a:r>
            <a:r>
              <a:rPr lang="en-US" sz="3600" dirty="0"/>
              <a:t>on’</a:t>
            </a:r>
            <a:r>
              <a:rPr lang="en-US" sz="3600" baseline="0" dirty="0"/>
              <a:t>t need</a:t>
            </a:r>
            <a:endParaRPr lang="en-US" sz="4000" dirty="0"/>
          </a:p>
        </p:txBody>
      </p:sp>
      <p:sp>
        <p:nvSpPr>
          <p:cNvPr id="3" name="TextBox 2">
            <a:extLst>
              <a:ext uri="{FF2B5EF4-FFF2-40B4-BE49-F238E27FC236}">
                <a16:creationId xmlns:a16="http://schemas.microsoft.com/office/drawing/2014/main" id="{257B7ADF-BE36-490C-BF6D-9BC1E81C258E}"/>
              </a:ext>
            </a:extLst>
          </p:cNvPr>
          <p:cNvSpPr txBox="1"/>
          <p:nvPr/>
        </p:nvSpPr>
        <p:spPr>
          <a:xfrm>
            <a:off x="819150" y="1536174"/>
            <a:ext cx="8020050" cy="3785652"/>
          </a:xfrm>
          <a:prstGeom prst="rect">
            <a:avLst/>
          </a:prstGeom>
          <a:noFill/>
        </p:spPr>
        <p:txBody>
          <a:bodyPr wrap="square" numCol="1" rtlCol="0">
            <a:spAutoFit/>
          </a:bodyPr>
          <a:lstStyle/>
          <a:p>
            <a:r>
              <a:rPr lang="en-US" sz="2400" dirty="0"/>
              <a:t>BOG is continuing the rollout of our new Business Portal. We are excited to introduce even more CCSQ staff members to the CCSQ BOG Business Portal, which is an intuitive integrated-platform that is easily accessible. We look forward to continuing to support CCSQ’s business operations functions (Budget, Contract, HR, Travel, Training, etc.) in this modernized way of interacting with BOG staff. For more information, please watch the CCSQ BOG Business Portal Video and access the CCSQ BOG Business Portal to further explore the platform yourself.</a:t>
            </a:r>
          </a:p>
        </p:txBody>
      </p:sp>
      <p:sp>
        <p:nvSpPr>
          <p:cNvPr id="4" name="Slide Number Placeholder 3">
            <a:extLst>
              <a:ext uri="{FF2B5EF4-FFF2-40B4-BE49-F238E27FC236}">
                <a16:creationId xmlns:a16="http://schemas.microsoft.com/office/drawing/2014/main" id="{9A83754F-9C04-CDF5-2D0B-8CE7BBC8279E}"/>
              </a:ext>
            </a:extLst>
          </p:cNvPr>
          <p:cNvSpPr>
            <a:spLocks noGrp="1"/>
          </p:cNvSpPr>
          <p:nvPr>
            <p:ph type="sldNum" sz="quarter" idx="4"/>
          </p:nvPr>
        </p:nvSpPr>
        <p:spPr>
          <a:xfrm>
            <a:off x="8648234" y="6677082"/>
            <a:ext cx="495766" cy="180918"/>
          </a:xfrm>
        </p:spPr>
        <p:txBody>
          <a:bodyPr numCol="1"/>
          <a:lstStyle/>
          <a:p>
            <a:fld id="{8AA99772-55C9-4D64-851A-0C08F361D792}" type="slidenum">
              <a:rPr lang="en-US" smtClean="0"/>
              <a:t>10</a:t>
            </a:fld>
            <a:endParaRPr lang="en-US" dirty="0"/>
          </a:p>
        </p:txBody>
      </p:sp>
    </p:spTree>
    <p:custDataLst>
      <p:tags r:id="rId1"/>
    </p:custDataLst>
    <p:extLst>
      <p:ext uri="{BB962C8B-B14F-4D97-AF65-F5344CB8AC3E}">
        <p14:creationId xmlns:p14="http://schemas.microsoft.com/office/powerpoint/2010/main" val="1130799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F2B5-EF72-44DD-AEFF-450E75FB9E75}"/>
              </a:ext>
            </a:extLst>
          </p:cNvPr>
          <p:cNvSpPr>
            <a:spLocks noGrp="1"/>
          </p:cNvSpPr>
          <p:nvPr>
            <p:ph type="title"/>
          </p:nvPr>
        </p:nvSpPr>
        <p:spPr/>
        <p:txBody>
          <a:bodyPr numCol="1"/>
          <a:lstStyle/>
          <a:p>
            <a:r>
              <a:rPr lang="en-US" sz="3600" spc="-10" dirty="0"/>
              <a:t>Content focused on the project</a:t>
            </a:r>
            <a:endParaRPr lang="en-US" sz="3600" dirty="0"/>
          </a:p>
        </p:txBody>
      </p:sp>
      <p:pic>
        <p:nvPicPr>
          <p:cNvPr id="48131" name="Picture 2" descr="Image of New Emergency Blue Light Phone &#10;pole in a neighborhood parking lot at 7500 Security Boulevard, Windsor Mill, MD 21244. Next to it there is a light blue text box with the title, &quot;New Emergency Blue Light Phones&quot; in black and blue text. Underneath, there is a  paragraph in black text, [The Office of Support Services and Operations in conjunction with the Office of Human Capital and GSA has procured and installed Emergency &quot;Blue Light&quot; phones in several CMS parking lots at 7500 Security Boulevard. Emergency phones will allow for a person in distress to call CMS Security at the touch of a button. No need to dial numbers.]&#10;&#10;Below the text are three yellow buttons. The first is a red button with the word EMERGENCY written in white and in all caps and a persons index finger pointed right above it. The second, is a blue siren alarm. The third is a police officer with a black telephone to his left. ">
            <a:extLst>
              <a:ext uri="{FF2B5EF4-FFF2-40B4-BE49-F238E27FC236}">
                <a16:creationId xmlns:a16="http://schemas.microsoft.com/office/drawing/2014/main" id="{45EDC929-38FA-4DA2-A572-2D78521A3B49}"/>
              </a:ext>
            </a:extLst>
          </p:cNvPr>
          <p:cNvPicPr>
            <a:picLocks noChangeAspect="1"/>
          </p:cNvPicPr>
          <p:nvPr/>
        </p:nvPicPr>
        <p:blipFill>
          <a:blip r:embed="rId4">
            <a:extLst>
              <a:ext uri="{28A0092B-C50C-407E-A947-70E740481C1C}">
                <a14:useLocalDpi xmlns:a14="http://schemas.microsoft.com/office/drawing/2010/main" val="0"/>
              </a:ext>
            </a:extLst>
          </a:blip>
          <a:srcRect l="833" t="24028" r="14166" b="14861"/>
          <a:stretch>
            <a:fillRect/>
          </a:stretch>
        </p:blipFill>
        <p:spPr>
          <a:xfrm>
            <a:off x="330200" y="1371600"/>
            <a:ext cx="85502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CEF5886A-0921-6118-D01C-03402067BF8E}"/>
              </a:ext>
            </a:extLst>
          </p:cNvPr>
          <p:cNvSpPr txBox="1">
            <a:spLocks/>
          </p:cNvSpPr>
          <p:nvPr/>
        </p:nvSpPr>
        <p:spPr>
          <a:xfrm>
            <a:off x="8756542" y="6338808"/>
            <a:ext cx="387458" cy="387458"/>
          </a:xfrm>
          <a:prstGeom prst="rect">
            <a:avLst/>
          </a:prstGeom>
        </p:spPr>
        <p:txBody>
          <a:bodyPr numCol="1"/>
          <a:lstStyle>
            <a:defPPr>
              <a:defRPr lang="en-US"/>
            </a:defPPr>
            <a:lvl1pPr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9pPr>
          </a:lstStyle>
          <a:p>
            <a:fld id="{8AA99772-55C9-4D64-851A-0C08F361D792}" type="slidenum">
              <a:rPr lang="en-US" sz="1200" smtClean="0">
                <a:solidFill>
                  <a:schemeClr val="tx1">
                    <a:lumMod val="50000"/>
                    <a:lumOff val="50000"/>
                  </a:schemeClr>
                </a:solidFill>
              </a:rPr>
              <a:pPr/>
              <a:t>11</a:t>
            </a:fld>
            <a:endParaRPr lang="en-US" sz="1200" dirty="0">
              <a:solidFill>
                <a:schemeClr val="tx1">
                  <a:lumMod val="50000"/>
                  <a:lumOff val="50000"/>
                </a:schemeClr>
              </a:solidFill>
            </a:endParaRPr>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1C11-D5B4-4CE6-96DD-282A4F72DA8A}"/>
              </a:ext>
            </a:extLst>
          </p:cNvPr>
          <p:cNvSpPr>
            <a:spLocks noGrp="1"/>
          </p:cNvSpPr>
          <p:nvPr>
            <p:ph type="title"/>
          </p:nvPr>
        </p:nvSpPr>
        <p:spPr/>
        <p:txBody>
          <a:bodyPr numCol="1"/>
          <a:lstStyle/>
          <a:p>
            <a:r>
              <a:rPr lang="en-US" sz="3600" spc="-10" dirty="0"/>
              <a:t>Content focused on the user</a:t>
            </a:r>
            <a:endParaRPr lang="en-US" sz="3600" dirty="0"/>
          </a:p>
        </p:txBody>
      </p:sp>
      <p:grpSp>
        <p:nvGrpSpPr>
          <p:cNvPr id="50179" name="Group 10" descr="Image of New Emergency Blue Light Phone &#10;pole in a neighborhood parking lot at 7500 Security Boulevard, Windsor Mill, MD 21244. &#10;&#10;Next to the image in a blue textbook is the text, &quot;Need help in the CMS parking lot? Call CMS Security at the Blue Lights in parking lots at 7500 Security Boulevard.&quot;&#10;&#10;Below the text are three yellow buttons. The first is a red button with the word EMERGENCY written in white and in all caps and a persons index finger pointed right above it. The second, is a blue siren alarm. The third is a police officer with a black telephone to his left. ">
            <a:extLst>
              <a:ext uri="{FF2B5EF4-FFF2-40B4-BE49-F238E27FC236}">
                <a16:creationId xmlns:a16="http://schemas.microsoft.com/office/drawing/2014/main" id="{7329F649-31FC-4253-95B8-7929361D0922}"/>
              </a:ext>
            </a:extLst>
          </p:cNvPr>
          <p:cNvGrpSpPr>
            <a:grpSpLocks/>
          </p:cNvGrpSpPr>
          <p:nvPr/>
        </p:nvGrpSpPr>
        <p:grpSpPr>
          <a:xfrm>
            <a:off x="381000" y="1371600"/>
            <a:ext cx="8553450" cy="3352800"/>
            <a:chOff x="106042664" y="110563942"/>
            <a:chExt cx="8553429" cy="3353091"/>
          </a:xfrm>
        </p:grpSpPr>
        <p:pic>
          <p:nvPicPr>
            <p:cNvPr id="50180" name="Picture 11" descr="Image of New Emergency Blue Light Phone with the text, Need help in the CMS parking lot? Call CMS Security at the Blue Lights in parking lots at 7500 Security Boulevard.">
              <a:extLst>
                <a:ext uri="{FF2B5EF4-FFF2-40B4-BE49-F238E27FC236}">
                  <a16:creationId xmlns:a16="http://schemas.microsoft.com/office/drawing/2014/main" id="{F4A0E985-E6B7-4418-A1DA-8D628C633B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6042664" y="110563942"/>
              <a:ext cx="8553429" cy="335309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50181" name="Rectangle 12">
              <a:extLst>
                <a:ext uri="{FF2B5EF4-FFF2-40B4-BE49-F238E27FC236}">
                  <a16:creationId xmlns:a16="http://schemas.microsoft.com/office/drawing/2014/main" id="{5BB10185-358F-4588-BF05-994C322301F4}"/>
                </a:ext>
              </a:extLst>
            </p:cNvPr>
            <p:cNvSpPr>
              <a:spLocks noChangeArrowheads="1"/>
            </p:cNvSpPr>
            <p:nvPr/>
          </p:nvSpPr>
          <p:spPr>
            <a:xfrm>
              <a:off x="107938956" y="111208930"/>
              <a:ext cx="6490253" cy="1152940"/>
            </a:xfrm>
            <a:prstGeom prst="rect">
              <a:avLst/>
            </a:prstGeom>
            <a:solidFill>
              <a:srgbClr val="C7EAFC"/>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576" tIns="36576" rIns="36576" bIns="36576" numCol="1"/>
            <a:lstStyle>
              <a:lvl1pPr>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spcAft>
                  <a:spcPct val="0"/>
                </a:spcAft>
                <a:buFontTx/>
                <a:buNone/>
              </a:pPr>
              <a:endParaRPr lang="en-US" sz="3600" dirty="0">
                <a:latin typeface="Arial" panose="020B0604020202020204" pitchFamily="34" charset="0"/>
              </a:endParaRPr>
            </a:p>
          </p:txBody>
        </p:sp>
        <p:sp>
          <p:nvSpPr>
            <p:cNvPr id="50182" name="Text Box 13">
              <a:extLst>
                <a:ext uri="{FF2B5EF4-FFF2-40B4-BE49-F238E27FC236}">
                  <a16:creationId xmlns:a16="http://schemas.microsoft.com/office/drawing/2014/main" id="{A437A616-1FC4-4C5D-B04D-9919073C1CFC}"/>
                </a:ext>
              </a:extLst>
            </p:cNvPr>
            <p:cNvSpPr txBox="1">
              <a:spLocks noChangeArrowheads="1"/>
            </p:cNvSpPr>
            <p:nvPr/>
          </p:nvSpPr>
          <p:spPr>
            <a:xfrm>
              <a:off x="107871460" y="111226697"/>
              <a:ext cx="6522958" cy="101379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lIns="36576" tIns="36576" rIns="36576" bIns="36576" numCol="1"/>
            <a:lstStyle>
              <a:lvl1pPr>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lgn="ctr">
                <a:spcAft>
                  <a:spcPts val="1200"/>
                </a:spcAft>
                <a:buFontTx/>
                <a:buNone/>
              </a:pPr>
              <a:r>
                <a:rPr lang="en-US" sz="2000" b="1" dirty="0">
                  <a:solidFill>
                    <a:srgbClr val="000000"/>
                  </a:solidFill>
                  <a:latin typeface="Arial" panose="020B0604020202020204" pitchFamily="34" charset="0"/>
                </a:rPr>
                <a:t>Need help in the CMS parking lot?</a:t>
              </a:r>
            </a:p>
            <a:p>
              <a:pPr algn="ctr">
                <a:spcAft>
                  <a:spcPct val="0"/>
                </a:spcAft>
                <a:buFontTx/>
                <a:buNone/>
              </a:pPr>
              <a:r>
                <a:rPr lang="en-US" sz="2000" b="1" dirty="0">
                  <a:solidFill>
                    <a:srgbClr val="000000"/>
                  </a:solidFill>
                  <a:latin typeface="Arial" panose="020B0604020202020204" pitchFamily="34" charset="0"/>
                </a:rPr>
                <a:t>Call CMS Security at the </a:t>
              </a:r>
              <a:r>
                <a:rPr lang="en-US" sz="2000" b="1" dirty="0">
                  <a:solidFill>
                    <a:srgbClr val="09558E"/>
                  </a:solidFill>
                  <a:latin typeface="Arial Black" panose="020B0A04020102020204" pitchFamily="34" charset="0"/>
                </a:rPr>
                <a:t>BLUE LIGHTS</a:t>
              </a:r>
              <a:r>
                <a:rPr lang="en-US" sz="2000" b="1" dirty="0">
                  <a:solidFill>
                    <a:srgbClr val="09558E"/>
                  </a:solidFill>
                  <a:latin typeface="Arial" panose="020B0604020202020204" pitchFamily="34" charset="0"/>
                </a:rPr>
                <a:t> </a:t>
              </a:r>
              <a:r>
                <a:rPr lang="en-US" sz="2000" b="1" dirty="0">
                  <a:solidFill>
                    <a:srgbClr val="000000"/>
                  </a:solidFill>
                  <a:latin typeface="Arial" panose="020B0604020202020204" pitchFamily="34" charset="0"/>
                </a:rPr>
                <a:t>in </a:t>
              </a:r>
              <a:br>
                <a:rPr lang="en-US" sz="2000" b="1" dirty="0">
                  <a:solidFill>
                    <a:srgbClr val="000000"/>
                  </a:solidFill>
                  <a:latin typeface="Arial" panose="020B0604020202020204" pitchFamily="34" charset="0"/>
                </a:rPr>
              </a:br>
              <a:r>
                <a:rPr lang="en-US" sz="2000" b="1" dirty="0">
                  <a:solidFill>
                    <a:srgbClr val="000000"/>
                  </a:solidFill>
                  <a:latin typeface="Arial" panose="020B0604020202020204" pitchFamily="34" charset="0"/>
                </a:rPr>
                <a:t>parking lots at 7500 Security Boulevard.</a:t>
              </a:r>
              <a:endParaRPr lang="en-US" sz="4000" dirty="0">
                <a:latin typeface="Arial" panose="020B0604020202020204" pitchFamily="34" charset="0"/>
              </a:endParaRPr>
            </a:p>
          </p:txBody>
        </p:sp>
      </p:grpSp>
      <p:sp>
        <p:nvSpPr>
          <p:cNvPr id="3" name="Slide Number Placeholder 2">
            <a:extLst>
              <a:ext uri="{FF2B5EF4-FFF2-40B4-BE49-F238E27FC236}">
                <a16:creationId xmlns:a16="http://schemas.microsoft.com/office/drawing/2014/main" id="{DE5E309D-AEB1-FF74-786D-96DDEDF74E75}"/>
              </a:ext>
            </a:extLst>
          </p:cNvPr>
          <p:cNvSpPr txBox="1">
            <a:spLocks/>
          </p:cNvSpPr>
          <p:nvPr/>
        </p:nvSpPr>
        <p:spPr>
          <a:xfrm>
            <a:off x="8756542" y="6338808"/>
            <a:ext cx="387458" cy="387458"/>
          </a:xfrm>
          <a:prstGeom prst="rect">
            <a:avLst/>
          </a:prstGeom>
        </p:spPr>
        <p:txBody>
          <a:bodyPr numCol="1"/>
          <a:lstStyle>
            <a:defPPr>
              <a:defRPr lang="en-US"/>
            </a:defPPr>
            <a:lvl1pPr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9pPr>
          </a:lstStyle>
          <a:p>
            <a:fld id="{8AA99772-55C9-4D64-851A-0C08F361D792}" type="slidenum">
              <a:rPr lang="en-US" sz="1200" smtClean="0">
                <a:solidFill>
                  <a:schemeClr val="tx1">
                    <a:lumMod val="50000"/>
                    <a:lumOff val="50000"/>
                  </a:schemeClr>
                </a:solidFill>
              </a:rPr>
              <a:pPr/>
              <a:t>12</a:t>
            </a:fld>
            <a:endParaRPr lang="en-US" sz="1200" dirty="0">
              <a:solidFill>
                <a:schemeClr val="tx1">
                  <a:lumMod val="50000"/>
                  <a:lumOff val="50000"/>
                </a:schemeClr>
              </a:solidFill>
            </a:endParaRPr>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803B-DEC0-4AD4-91BA-7E07E6ED31A7}"/>
              </a:ext>
            </a:extLst>
          </p:cNvPr>
          <p:cNvSpPr>
            <a:spLocks noGrp="1"/>
          </p:cNvSpPr>
          <p:nvPr>
            <p:ph type="title"/>
          </p:nvPr>
        </p:nvSpPr>
        <p:spPr/>
        <p:txBody>
          <a:bodyPr numCol="1"/>
          <a:lstStyle/>
          <a:p>
            <a:r>
              <a:rPr lang="en-US" sz="3600" dirty="0">
                <a:latin typeface="Calibri" panose="020F0502020204030204" pitchFamily="34" charset="0"/>
                <a:cs typeface="Calibri" panose="020F0502020204030204" pitchFamily="34" charset="0"/>
              </a:rPr>
              <a:t>Content must be USER-FOCUSED</a:t>
            </a:r>
            <a:endParaRPr lang="en-US" sz="3600" dirty="0"/>
          </a:p>
        </p:txBody>
      </p:sp>
      <p:sp>
        <p:nvSpPr>
          <p:cNvPr id="26628" name="Content Placeholder 6">
            <a:extLst>
              <a:ext uri="{FF2B5EF4-FFF2-40B4-BE49-F238E27FC236}">
                <a16:creationId xmlns:a16="http://schemas.microsoft.com/office/drawing/2014/main" id="{1FAF31A7-6CBA-427D-8F74-6F32647BB7F9}"/>
              </a:ext>
            </a:extLst>
          </p:cNvPr>
          <p:cNvSpPr>
            <a:spLocks noGrp="1"/>
          </p:cNvSpPr>
          <p:nvPr>
            <p:ph idx="1"/>
          </p:nvPr>
        </p:nvSpPr>
        <p:spPr>
          <a:xfrm>
            <a:off x="304800" y="1948543"/>
            <a:ext cx="3657600" cy="4177622"/>
          </a:xfrm>
        </p:spPr>
        <p:txBody>
          <a:bodyPr numCol="1"/>
          <a:lstStyle/>
          <a:p>
            <a:pPr marL="0" indent="0" eaLnBrk="1" hangingPunct="1">
              <a:buFont typeface="Arial" panose="020B0604020202020204" pitchFamily="34" charset="0"/>
              <a:buNone/>
            </a:pPr>
            <a:r>
              <a:rPr lang="en-US" b="1" dirty="0">
                <a:solidFill>
                  <a:srgbClr val="C00000"/>
                </a:solidFill>
                <a:latin typeface="Constantia" panose="02030602050306030303" pitchFamily="18" charset="0"/>
                <a:ea typeface="Geneva" pitchFamily="-128" charset="-128"/>
                <a:cs typeface="Constantia" panose="02030602050306030303" pitchFamily="18" charset="0"/>
              </a:rPr>
              <a:t>Reality: </a:t>
            </a:r>
          </a:p>
          <a:p>
            <a:pPr marL="0" indent="0" eaLnBrk="1" hangingPunct="1">
              <a:buFont typeface="Arial" panose="020B0604020202020204" pitchFamily="34" charset="0"/>
              <a:buNone/>
            </a:pPr>
            <a:r>
              <a:rPr lang="en-US" sz="2400" dirty="0">
                <a:latin typeface="Constantia" panose="02030602050306030303" pitchFamily="18" charset="0"/>
                <a:ea typeface="Geneva" pitchFamily="-128" charset="-128"/>
                <a:cs typeface="Constantia" panose="02030602050306030303" pitchFamily="18" charset="0"/>
              </a:rPr>
              <a:t>People don’</a:t>
            </a:r>
            <a:r>
              <a:rPr lang="en-US" altLang="ja-JP" sz="2400" dirty="0">
                <a:latin typeface="Constantia" panose="02030602050306030303" pitchFamily="18" charset="0"/>
                <a:ea typeface="Geneva" pitchFamily="-128" charset="-128"/>
                <a:cs typeface="Constantia" panose="02030602050306030303" pitchFamily="18" charset="0"/>
              </a:rPr>
              <a:t>t care about CMS operations &amp; process.</a:t>
            </a:r>
          </a:p>
          <a:p>
            <a:pPr marL="0" indent="0" eaLnBrk="1" hangingPunct="1">
              <a:buFont typeface="Arial" panose="020B0604020202020204" pitchFamily="34" charset="0"/>
              <a:buNone/>
            </a:pPr>
            <a:endParaRPr lang="en-US" altLang="ja-JP" sz="2400" dirty="0">
              <a:latin typeface="Constantia" panose="02030602050306030303" pitchFamily="18" charset="0"/>
              <a:ea typeface="Geneva" pitchFamily="-128" charset="-128"/>
              <a:cs typeface="Constantia" panose="02030602050306030303" pitchFamily="18" charset="0"/>
            </a:endParaRPr>
          </a:p>
          <a:p>
            <a:pPr marL="0" indent="0" eaLnBrk="1" hangingPunct="1">
              <a:buFont typeface="Arial" panose="020B0604020202020204" pitchFamily="34" charset="0"/>
              <a:buNone/>
            </a:pPr>
            <a:r>
              <a:rPr lang="en-US" altLang="ja-JP" sz="2400" dirty="0">
                <a:latin typeface="Constantia" panose="02030602050306030303" pitchFamily="18" charset="0"/>
                <a:ea typeface="Geneva" pitchFamily="-128" charset="-128"/>
                <a:cs typeface="Constantia" panose="02030602050306030303" pitchFamily="18" charset="0"/>
              </a:rPr>
              <a:t>They care about </a:t>
            </a:r>
            <a:br>
              <a:rPr lang="en-US" altLang="ja-JP" sz="2400" dirty="0">
                <a:latin typeface="Constantia" panose="02030602050306030303" pitchFamily="18" charset="0"/>
                <a:ea typeface="Geneva" pitchFamily="-128" charset="-128"/>
                <a:cs typeface="Constantia" panose="02030602050306030303" pitchFamily="18" charset="0"/>
              </a:rPr>
            </a:br>
            <a:r>
              <a:rPr lang="en-US" altLang="ja-JP" sz="2400" b="1" i="1" dirty="0">
                <a:solidFill>
                  <a:srgbClr val="C00000"/>
                </a:solidFill>
                <a:latin typeface="Constantia" panose="02030602050306030303" pitchFamily="18" charset="0"/>
                <a:ea typeface="Geneva" pitchFamily="-128" charset="-128"/>
                <a:cs typeface="Constantia" panose="02030602050306030303" pitchFamily="18" charset="0"/>
              </a:rPr>
              <a:t>what affects them.</a:t>
            </a:r>
            <a:endParaRPr lang="en-US" sz="2400" b="1" dirty="0">
              <a:solidFill>
                <a:srgbClr val="C00000"/>
              </a:solidFill>
              <a:latin typeface="Constantia" panose="02030602050306030303" pitchFamily="18" charset="0"/>
              <a:ea typeface="Geneva" pitchFamily="-128" charset="-128"/>
              <a:cs typeface="Constantia" panose="02030602050306030303" pitchFamily="18" charset="0"/>
            </a:endParaRPr>
          </a:p>
        </p:txBody>
      </p:sp>
      <p:pic>
        <p:nvPicPr>
          <p:cNvPr id="26629" name="Picture 9" descr="Animated image of person in green shirt in front of a computer with the word ME on the screen. Pink hearts floating in the air.">
            <a:extLst>
              <a:ext uri="{FF2B5EF4-FFF2-40B4-BE49-F238E27FC236}">
                <a16:creationId xmlns:a16="http://schemas.microsoft.com/office/drawing/2014/main" id="{677FE70C-F4EB-4F42-8A11-A537CAA136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267200" y="2033588"/>
            <a:ext cx="41910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D2AB4EC4-1A59-C294-DE8C-CE228C64DFA8}"/>
              </a:ext>
            </a:extLst>
          </p:cNvPr>
          <p:cNvSpPr txBox="1">
            <a:spLocks/>
          </p:cNvSpPr>
          <p:nvPr/>
        </p:nvSpPr>
        <p:spPr>
          <a:xfrm>
            <a:off x="8756542" y="6338808"/>
            <a:ext cx="387458" cy="387458"/>
          </a:xfrm>
          <a:prstGeom prst="rect">
            <a:avLst/>
          </a:prstGeom>
        </p:spPr>
        <p:txBody>
          <a:bodyPr numCol="1"/>
          <a:lstStyle>
            <a:defPPr>
              <a:defRPr lang="en-US"/>
            </a:defPPr>
            <a:lvl1pPr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9pPr>
          </a:lstStyle>
          <a:p>
            <a:fld id="{8AA99772-55C9-4D64-851A-0C08F361D792}" type="slidenum">
              <a:rPr lang="en-US" sz="1200" smtClean="0">
                <a:solidFill>
                  <a:schemeClr val="tx1">
                    <a:lumMod val="50000"/>
                    <a:lumOff val="50000"/>
                  </a:schemeClr>
                </a:solidFill>
              </a:rPr>
              <a:pPr/>
              <a:t>13</a:t>
            </a:fld>
            <a:endParaRPr lang="en-US" sz="1200" dirty="0">
              <a:solidFill>
                <a:schemeClr val="tx1">
                  <a:lumMod val="50000"/>
                  <a:lumOff val="50000"/>
                </a:schemeClr>
              </a:solidFill>
            </a:endParaRPr>
          </a:p>
        </p:txBody>
      </p:sp>
    </p:spTree>
    <p:custDataLst>
      <p:tags r:id="rId1"/>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Box 2">
            <a:extLst>
              <a:ext uri="{FF2B5EF4-FFF2-40B4-BE49-F238E27FC236}">
                <a16:creationId xmlns:a16="http://schemas.microsoft.com/office/drawing/2014/main" id="{32D6844A-D759-4EB0-A431-5624B8EC013C}"/>
              </a:ext>
            </a:extLst>
          </p:cNvPr>
          <p:cNvSpPr txBox="1">
            <a:spLocks noChangeArrowheads="1"/>
          </p:cNvSpPr>
          <p:nvPr/>
        </p:nvSpPr>
        <p:spPr>
          <a:xfrm>
            <a:off x="612775" y="838200"/>
            <a:ext cx="8343900" cy="640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spcAft>
                <a:spcPct val="0"/>
              </a:spcAft>
              <a:buFontTx/>
              <a:buNone/>
            </a:pPr>
            <a:r>
              <a:rPr lang="en-US" sz="1400" dirty="0"/>
              <a:t>As seasons change and inclement weather potentially moves into the region, we are taking steps to be prepared. One of the tools used to keep you informed is ‘Assurance’.  To make sure that you continue to receive timely, critical or emergent notifications about facilities and operations, please review and update your Assurance profile.</a:t>
            </a:r>
          </a:p>
          <a:p>
            <a:pPr>
              <a:spcAft>
                <a:spcPct val="0"/>
              </a:spcAft>
              <a:buFontTx/>
              <a:buNone/>
            </a:pPr>
            <a:endParaRPr lang="en-US" sz="1400" dirty="0"/>
          </a:p>
          <a:p>
            <a:pPr>
              <a:spcAft>
                <a:spcPct val="0"/>
              </a:spcAft>
              <a:buFontTx/>
              <a:buNone/>
            </a:pPr>
            <a:r>
              <a:rPr lang="en-US" sz="1600" b="1" dirty="0"/>
              <a:t>What is Assurance?</a:t>
            </a:r>
          </a:p>
          <a:p>
            <a:pPr>
              <a:spcAft>
                <a:spcPct val="0"/>
              </a:spcAft>
              <a:buFontTx/>
              <a:buNone/>
            </a:pPr>
            <a:r>
              <a:rPr lang="en-US" sz="1400" dirty="0"/>
              <a:t>Assurance is the employee emergency notification system. Assurance automatically broadcasts emergency notifications via email, phone, or other electronic devices, alerting employees of adverse events, such as building evacuations or weather- related closings.</a:t>
            </a:r>
          </a:p>
          <a:p>
            <a:pPr>
              <a:spcAft>
                <a:spcPct val="0"/>
              </a:spcAft>
              <a:buFontTx/>
              <a:buNone/>
            </a:pPr>
            <a:endParaRPr lang="en-US" sz="1400" dirty="0"/>
          </a:p>
          <a:p>
            <a:pPr>
              <a:spcAft>
                <a:spcPct val="0"/>
              </a:spcAft>
              <a:buFontTx/>
              <a:buNone/>
            </a:pPr>
            <a:r>
              <a:rPr lang="en-US" sz="1600" b="1" dirty="0"/>
              <a:t>Why use Assurance?</a:t>
            </a:r>
          </a:p>
          <a:p>
            <a:pPr>
              <a:spcAft>
                <a:spcPct val="0"/>
              </a:spcAft>
              <a:buFontTx/>
              <a:buNone/>
            </a:pPr>
            <a:r>
              <a:rPr lang="en-US" sz="1400" dirty="0"/>
              <a:t>Personal alerts increase the likelihood of reaching employees during an emergency event.</a:t>
            </a:r>
          </a:p>
          <a:p>
            <a:pPr>
              <a:spcAft>
                <a:spcPct val="0"/>
              </a:spcAft>
              <a:buFontTx/>
              <a:buNone/>
            </a:pPr>
            <a:endParaRPr lang="en-US" sz="1400" dirty="0"/>
          </a:p>
          <a:p>
            <a:pPr>
              <a:spcAft>
                <a:spcPct val="0"/>
              </a:spcAft>
              <a:buFontTx/>
              <a:buNone/>
            </a:pPr>
            <a:r>
              <a:rPr lang="en-US" sz="1600" b="1" dirty="0"/>
              <a:t>How will Assurance be used?</a:t>
            </a:r>
          </a:p>
          <a:p>
            <a:pPr>
              <a:spcAft>
                <a:spcPct val="0"/>
              </a:spcAft>
              <a:buFontTx/>
              <a:buNone/>
            </a:pPr>
            <a:r>
              <a:rPr lang="en-US" sz="1400" dirty="0"/>
              <a:t>Our component has pre-populated the Assurance system with employee work information, such as a work email address and a work telephone number. Also, keeping your personal contact information updated ensures that you will continue to receive emergency notifications about facilities being closed or late openings. All of the information is kept private.</a:t>
            </a:r>
          </a:p>
          <a:p>
            <a:pPr>
              <a:spcAft>
                <a:spcPct val="0"/>
              </a:spcAft>
              <a:buFontTx/>
              <a:buNone/>
            </a:pPr>
            <a:endParaRPr lang="en-US" sz="1400" dirty="0"/>
          </a:p>
          <a:p>
            <a:pPr>
              <a:spcAft>
                <a:spcPct val="0"/>
              </a:spcAft>
              <a:buFontTx/>
              <a:buNone/>
            </a:pPr>
            <a:r>
              <a:rPr lang="en-US" sz="1600" b="1" dirty="0"/>
              <a:t>What’s next?</a:t>
            </a:r>
          </a:p>
          <a:p>
            <a:pPr>
              <a:spcAft>
                <a:spcPct val="0"/>
              </a:spcAft>
              <a:buFontTx/>
              <a:buNone/>
            </a:pPr>
            <a:r>
              <a:rPr lang="en-US" sz="1400" dirty="0"/>
              <a:t>Very soon you will receive an email (see example below) from Sungard AS, with the subject line:  Request – Please update your NM (Notification Manager) profile, to update your personal data. The email will contain a link will take you directly to your personal profile. Please take a moment to review and update your information.</a:t>
            </a:r>
          </a:p>
          <a:p>
            <a:pPr>
              <a:spcAft>
                <a:spcPct val="0"/>
              </a:spcAft>
              <a:buFontTx/>
              <a:buNone/>
            </a:pPr>
            <a:endParaRPr lang="en-US" sz="1400" dirty="0"/>
          </a:p>
          <a:p>
            <a:pPr>
              <a:spcAft>
                <a:spcPct val="0"/>
              </a:spcAft>
              <a:buFontTx/>
              <a:buNone/>
            </a:pPr>
            <a:r>
              <a:rPr lang="en-US" sz="1400" dirty="0"/>
              <a:t>If you have already updated your profile, you may click “No Changes” to confirm. It is strongly encouraged that you review the information to verify its accuracy.</a:t>
            </a:r>
          </a:p>
          <a:p>
            <a:pPr>
              <a:spcAft>
                <a:spcPct val="0"/>
              </a:spcAft>
              <a:buFontTx/>
              <a:buNone/>
            </a:pPr>
            <a:endParaRPr lang="en-US" sz="1200" dirty="0"/>
          </a:p>
          <a:p>
            <a:pPr>
              <a:spcAft>
                <a:spcPct val="0"/>
              </a:spcAft>
              <a:buFontTx/>
              <a:buNone/>
            </a:pPr>
            <a:endParaRPr lang="en-US" sz="1200" dirty="0"/>
          </a:p>
        </p:txBody>
      </p:sp>
      <p:sp>
        <p:nvSpPr>
          <p:cNvPr id="3" name="Title 2">
            <a:extLst>
              <a:ext uri="{FF2B5EF4-FFF2-40B4-BE49-F238E27FC236}">
                <a16:creationId xmlns:a16="http://schemas.microsoft.com/office/drawing/2014/main" id="{2DF979D1-EBE7-4F0E-8C90-A08A85DE711E}"/>
              </a:ext>
            </a:extLst>
          </p:cNvPr>
          <p:cNvSpPr>
            <a:spLocks noGrp="1"/>
          </p:cNvSpPr>
          <p:nvPr>
            <p:ph type="title"/>
          </p:nvPr>
        </p:nvSpPr>
        <p:spPr>
          <a:xfrm>
            <a:off x="222142" y="0"/>
            <a:ext cx="8534400" cy="1143000"/>
          </a:xfrm>
        </p:spPr>
        <p:txBody>
          <a:bodyPr numCol="1"/>
          <a:lstStyle/>
          <a:p>
            <a:r>
              <a:rPr lang="en-US" dirty="0">
                <a:latin typeface="Calibri" panose="020F0502020204030204" pitchFamily="34" charset="0"/>
                <a:cs typeface="Calibri" panose="020F0502020204030204" pitchFamily="34" charset="0"/>
              </a:rPr>
              <a:t>Memo example</a:t>
            </a:r>
            <a:endParaRPr lang="en-US" dirty="0"/>
          </a:p>
        </p:txBody>
      </p:sp>
      <p:sp>
        <p:nvSpPr>
          <p:cNvPr id="2" name="Slide Number Placeholder 2">
            <a:extLst>
              <a:ext uri="{FF2B5EF4-FFF2-40B4-BE49-F238E27FC236}">
                <a16:creationId xmlns:a16="http://schemas.microsoft.com/office/drawing/2014/main" id="{DA2E0A30-7FAF-4CC8-1C73-57EBFCB9F9AA}"/>
              </a:ext>
            </a:extLst>
          </p:cNvPr>
          <p:cNvSpPr txBox="1">
            <a:spLocks/>
          </p:cNvSpPr>
          <p:nvPr/>
        </p:nvSpPr>
        <p:spPr>
          <a:xfrm>
            <a:off x="8756542" y="6338808"/>
            <a:ext cx="387458" cy="387458"/>
          </a:xfrm>
          <a:prstGeom prst="rect">
            <a:avLst/>
          </a:prstGeom>
        </p:spPr>
        <p:txBody>
          <a:bodyPr numCol="1"/>
          <a:lstStyle>
            <a:defPPr>
              <a:defRPr lang="en-US"/>
            </a:defPPr>
            <a:lvl1pPr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9pPr>
          </a:lstStyle>
          <a:p>
            <a:fld id="{8AA99772-55C9-4D64-851A-0C08F361D792}" type="slidenum">
              <a:rPr lang="en-US" sz="1200" smtClean="0">
                <a:solidFill>
                  <a:schemeClr val="tx1">
                    <a:lumMod val="50000"/>
                    <a:lumOff val="50000"/>
                  </a:schemeClr>
                </a:solidFill>
              </a:rPr>
              <a:pPr/>
              <a:t>14</a:t>
            </a:fld>
            <a:endParaRPr lang="en-US" sz="1200" dirty="0">
              <a:solidFill>
                <a:schemeClr val="tx1">
                  <a:lumMod val="50000"/>
                  <a:lumOff val="50000"/>
                </a:schemeClr>
              </a:solidFill>
            </a:endParaRPr>
          </a:p>
        </p:txBody>
      </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34AD8FBE-A7BF-4C66-AF15-962CF54B815E}"/>
              </a:ext>
            </a:extLst>
          </p:cNvPr>
          <p:cNvSpPr>
            <a:spLocks noGrp="1"/>
          </p:cNvSpPr>
          <p:nvPr>
            <p:ph type="title" idx="2147483647"/>
          </p:nvPr>
        </p:nvSpPr>
        <p:spPr>
          <a:xfrm>
            <a:off x="419100" y="407353"/>
            <a:ext cx="8229600" cy="868362"/>
          </a:xfrm>
        </p:spPr>
        <p:txBody>
          <a:bodyPr numCol="1"/>
          <a:lstStyle/>
          <a:p>
            <a:r>
              <a:rPr sz="3600" dirty="0">
                <a:latin typeface="Calibri" panose="020F0502020204030204" pitchFamily="34" charset="0"/>
                <a:cs typeface="Calibri" panose="020F0502020204030204" pitchFamily="34" charset="0"/>
              </a:rPr>
              <a:t>Much better!</a:t>
            </a:r>
          </a:p>
        </p:txBody>
      </p:sp>
      <p:sp>
        <p:nvSpPr>
          <p:cNvPr id="54275" name="TextBox 2">
            <a:extLst>
              <a:ext uri="{FF2B5EF4-FFF2-40B4-BE49-F238E27FC236}">
                <a16:creationId xmlns:a16="http://schemas.microsoft.com/office/drawing/2014/main" id="{B93B2B62-2DA5-4BB6-B34A-B382F595D61D}"/>
              </a:ext>
            </a:extLst>
          </p:cNvPr>
          <p:cNvSpPr txBox="1">
            <a:spLocks noChangeArrowheads="1"/>
          </p:cNvSpPr>
          <p:nvPr/>
        </p:nvSpPr>
        <p:spPr>
          <a:xfrm>
            <a:off x="800100" y="1524000"/>
            <a:ext cx="7848600"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spcAft>
                <a:spcPct val="0"/>
              </a:spcAft>
              <a:buFontTx/>
              <a:buNone/>
            </a:pPr>
            <a:r>
              <a:rPr lang="en-US" sz="2400" b="1" dirty="0"/>
              <a:t>Get building closure alerts</a:t>
            </a:r>
          </a:p>
          <a:p>
            <a:pPr>
              <a:spcAft>
                <a:spcPct val="0"/>
              </a:spcAft>
              <a:buFontTx/>
              <a:buNone/>
            </a:pPr>
            <a:endParaRPr lang="en-US" sz="1800" dirty="0"/>
          </a:p>
          <a:p>
            <a:pPr>
              <a:spcAft>
                <a:spcPct val="0"/>
              </a:spcAft>
              <a:buFontTx/>
              <a:buNone/>
            </a:pPr>
            <a:r>
              <a:rPr lang="en-US" sz="1800" dirty="0"/>
              <a:t>To get emergency notifications about building closures, update your contact profile in the emergency notification system (Assurance). </a:t>
            </a:r>
          </a:p>
          <a:p>
            <a:pPr>
              <a:spcAft>
                <a:spcPct val="0"/>
              </a:spcAft>
              <a:buFontTx/>
              <a:buNone/>
            </a:pPr>
            <a:endParaRPr lang="en-US" sz="1800" dirty="0"/>
          </a:p>
          <a:p>
            <a:pPr>
              <a:spcAft>
                <a:spcPct val="0"/>
              </a:spcAft>
              <a:buFontTx/>
              <a:buNone/>
            </a:pPr>
            <a:r>
              <a:rPr lang="en-US" sz="1800" dirty="0"/>
              <a:t>Assurance broadcasts emergency notifications via email and phone to let you know about things like building evacuations or weather-related closings.</a:t>
            </a:r>
          </a:p>
          <a:p>
            <a:pPr>
              <a:spcAft>
                <a:spcPct val="0"/>
              </a:spcAft>
              <a:buFontTx/>
              <a:buNone/>
            </a:pPr>
            <a:endParaRPr lang="en-US" sz="1800" dirty="0"/>
          </a:p>
          <a:p>
            <a:pPr>
              <a:spcAft>
                <a:spcPct val="0"/>
              </a:spcAft>
              <a:buFontTx/>
              <a:buNone/>
            </a:pPr>
            <a:r>
              <a:rPr lang="en-US" sz="2400" b="1" dirty="0"/>
              <a:t>Watch for an email to update your contact details.</a:t>
            </a:r>
          </a:p>
          <a:p>
            <a:pPr>
              <a:spcAft>
                <a:spcPct val="0"/>
              </a:spcAft>
              <a:buFontTx/>
              <a:buNone/>
            </a:pPr>
            <a:endParaRPr lang="en-US" sz="2000" b="1" dirty="0"/>
          </a:p>
          <a:p>
            <a:pPr>
              <a:spcAft>
                <a:spcPct val="0"/>
              </a:spcAft>
              <a:buFontTx/>
              <a:buNone/>
            </a:pPr>
            <a:endParaRPr lang="en-US" sz="1200" dirty="0"/>
          </a:p>
          <a:p>
            <a:pPr>
              <a:spcAft>
                <a:spcPct val="0"/>
              </a:spcAft>
              <a:buFontTx/>
              <a:buNone/>
            </a:pPr>
            <a:endParaRPr lang="en-US" sz="1200" dirty="0"/>
          </a:p>
        </p:txBody>
      </p:sp>
      <p:sp>
        <p:nvSpPr>
          <p:cNvPr id="2" name="Slide Number Placeholder 1">
            <a:extLst>
              <a:ext uri="{FF2B5EF4-FFF2-40B4-BE49-F238E27FC236}">
                <a16:creationId xmlns:a16="http://schemas.microsoft.com/office/drawing/2014/main" id="{F02070DB-5FCB-2ED2-EF28-9D121BEC26C4}"/>
              </a:ext>
            </a:extLst>
          </p:cNvPr>
          <p:cNvSpPr>
            <a:spLocks noGrp="1"/>
          </p:cNvSpPr>
          <p:nvPr>
            <p:ph type="sldNum" sz="quarter" idx="12"/>
          </p:nvPr>
        </p:nvSpPr>
        <p:spPr>
          <a:xfrm>
            <a:off x="6870915" y="6450647"/>
            <a:ext cx="2133600" cy="365125"/>
          </a:xfrm>
        </p:spPr>
        <p:txBody>
          <a:bodyPr numCol="1"/>
          <a:lstStyle/>
          <a:p>
            <a:fld id="{8AA99772-55C9-4D64-851A-0C08F361D792}" type="slidenum">
              <a:rPr lang="en-US" sz="1200" smtClean="0"/>
              <a:t>15</a:t>
            </a:fld>
            <a:endParaRPr lang="en-US" sz="1200" dirty="0"/>
          </a:p>
        </p:txBody>
      </p:sp>
    </p:spTree>
    <p:custDataLst>
      <p:tags r:id="rId1"/>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7615-828E-4612-ACE4-2EA298840A60}"/>
              </a:ext>
            </a:extLst>
          </p:cNvPr>
          <p:cNvSpPr>
            <a:spLocks noGrp="1"/>
          </p:cNvSpPr>
          <p:nvPr>
            <p:ph type="title"/>
          </p:nvPr>
        </p:nvSpPr>
        <p:spPr/>
        <p:txBody>
          <a:bodyPr numCol="1"/>
          <a:lstStyle/>
          <a:p>
            <a:r>
              <a:rPr lang="en-US" dirty="0"/>
              <a:t>Another example</a:t>
            </a:r>
          </a:p>
        </p:txBody>
      </p:sp>
      <p:sp>
        <p:nvSpPr>
          <p:cNvPr id="104453" name="TextBox 6">
            <a:extLst>
              <a:ext uri="{FF2B5EF4-FFF2-40B4-BE49-F238E27FC236}">
                <a16:creationId xmlns:a16="http://schemas.microsoft.com/office/drawing/2014/main" id="{74C8C7B6-66FB-45DD-81D7-DF6C971BDF53}"/>
              </a:ext>
            </a:extLst>
          </p:cNvPr>
          <p:cNvSpPr txBox="1">
            <a:spLocks noChangeArrowheads="1"/>
          </p:cNvSpPr>
          <p:nvPr/>
        </p:nvSpPr>
        <p:spPr>
          <a:xfrm>
            <a:off x="457200" y="1110776"/>
            <a:ext cx="2514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lgn="ctr">
              <a:spcAft>
                <a:spcPct val="0"/>
              </a:spcAft>
              <a:buFontTx/>
              <a:buNone/>
            </a:pPr>
            <a:r>
              <a:rPr lang="en-US" sz="1400" b="1" dirty="0">
                <a:solidFill>
                  <a:srgbClr val="C00000"/>
                </a:solidFill>
                <a:latin typeface="Arial" panose="020B0604020202020204" pitchFamily="34" charset="0"/>
              </a:rPr>
              <a:t>ORIGINAL</a:t>
            </a:r>
          </a:p>
        </p:txBody>
      </p:sp>
      <p:pic>
        <p:nvPicPr>
          <p:cNvPr id="3" name="Picture 2" descr="Image of error message with text,  &quot;Your connection to the secure gateway has been suspended longer than the allotted time limit. A new connection is necessary, which requires re-authentication.&quot;">
            <a:extLst>
              <a:ext uri="{FF2B5EF4-FFF2-40B4-BE49-F238E27FC236}">
                <a16:creationId xmlns:a16="http://schemas.microsoft.com/office/drawing/2014/main" id="{CA1FB329-4464-45E2-BE5A-8DEE7C16D5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295400" y="1516174"/>
            <a:ext cx="6781800" cy="220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TextBox 7">
            <a:extLst>
              <a:ext uri="{FF2B5EF4-FFF2-40B4-BE49-F238E27FC236}">
                <a16:creationId xmlns:a16="http://schemas.microsoft.com/office/drawing/2014/main" id="{BA4CE788-B14F-42DC-9FD0-F0346807FAF9}"/>
              </a:ext>
            </a:extLst>
          </p:cNvPr>
          <p:cNvSpPr txBox="1">
            <a:spLocks noChangeArrowheads="1"/>
          </p:cNvSpPr>
          <p:nvPr/>
        </p:nvSpPr>
        <p:spPr>
          <a:xfrm>
            <a:off x="457200" y="3914143"/>
            <a:ext cx="2514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lgn="ctr">
              <a:spcAft>
                <a:spcPct val="0"/>
              </a:spcAft>
              <a:buFontTx/>
              <a:buNone/>
            </a:pPr>
            <a:r>
              <a:rPr lang="en-US" sz="1400" b="1" dirty="0">
                <a:solidFill>
                  <a:srgbClr val="C00000"/>
                </a:solidFill>
                <a:latin typeface="Arial" panose="020B0604020202020204" pitchFamily="34" charset="0"/>
              </a:rPr>
              <a:t>REVISED</a:t>
            </a:r>
            <a:endParaRPr lang="en-US" sz="2000" b="1" dirty="0">
              <a:solidFill>
                <a:srgbClr val="C00000"/>
              </a:solidFill>
              <a:latin typeface="Arial" panose="020B0604020202020204" pitchFamily="34" charset="0"/>
            </a:endParaRPr>
          </a:p>
        </p:txBody>
      </p:sp>
      <p:grpSp>
        <p:nvGrpSpPr>
          <p:cNvPr id="10" name="Group 9" descr="Cisco AnyConnect &quot;timed out&quot; dialog box.">
            <a:extLst>
              <a:ext uri="{FF2B5EF4-FFF2-40B4-BE49-F238E27FC236}">
                <a16:creationId xmlns:a16="http://schemas.microsoft.com/office/drawing/2014/main" id="{B85CE92B-3E8E-41F0-BB4F-AE160D0F0629}"/>
              </a:ext>
            </a:extLst>
          </p:cNvPr>
          <p:cNvGrpSpPr>
            <a:grpSpLocks/>
          </p:cNvGrpSpPr>
          <p:nvPr/>
        </p:nvGrpSpPr>
        <p:grpSpPr>
          <a:xfrm>
            <a:off x="1295400" y="4366692"/>
            <a:ext cx="6781800" cy="2057400"/>
            <a:chOff x="1295400" y="3629247"/>
            <a:chExt cx="6781800" cy="2057400"/>
          </a:xfrm>
          <a:solidFill>
            <a:schemeClr val="bg1"/>
          </a:solidFill>
        </p:grpSpPr>
        <p:grpSp>
          <p:nvGrpSpPr>
            <p:cNvPr id="104455" name="Group 5">
              <a:extLst>
                <a:ext uri="{FF2B5EF4-FFF2-40B4-BE49-F238E27FC236}">
                  <a16:creationId xmlns:a16="http://schemas.microsoft.com/office/drawing/2014/main" id="{7DC17EBC-D5E0-499F-A798-956FB4016F3F}"/>
                </a:ext>
              </a:extLst>
            </p:cNvPr>
            <p:cNvGrpSpPr>
              <a:grpSpLocks/>
            </p:cNvGrpSpPr>
            <p:nvPr/>
          </p:nvGrpSpPr>
          <p:grpSpPr>
            <a:xfrm>
              <a:off x="1295400" y="3629247"/>
              <a:ext cx="6781800" cy="2057400"/>
              <a:chOff x="1676400" y="3429000"/>
              <a:chExt cx="5549900" cy="1619250"/>
            </a:xfrm>
            <a:grpFill/>
          </p:grpSpPr>
          <p:pic>
            <p:nvPicPr>
              <p:cNvPr id="104457" name="Picture 3" descr="cid:image001.png@01D83CF1.D6262A80">
                <a:extLst>
                  <a:ext uri="{FF2B5EF4-FFF2-40B4-BE49-F238E27FC236}">
                    <a16:creationId xmlns:a16="http://schemas.microsoft.com/office/drawing/2014/main" id="{7D3E6A0E-402A-48D5-A7A6-87A438FAF4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676400" y="3429000"/>
                <a:ext cx="5549900" cy="1619250"/>
              </a:xfrm>
              <a:prstGeom prst="rect">
                <a:avLst/>
              </a:prstGeom>
              <a:grpFill/>
              <a:ln w="9525">
                <a:solidFill>
                  <a:schemeClr val="tx1"/>
                </a:solidFill>
                <a:miter lim="800000"/>
                <a:headEnd/>
                <a:tailEnd/>
              </a:ln>
            </p:spPr>
          </p:pic>
          <p:sp>
            <p:nvSpPr>
              <p:cNvPr id="5" name="Rectangle 4">
                <a:extLst>
                  <a:ext uri="{FF2B5EF4-FFF2-40B4-BE49-F238E27FC236}">
                    <a16:creationId xmlns:a16="http://schemas.microsoft.com/office/drawing/2014/main" id="{AACB9B03-84DB-46F9-B42A-9B2656077F4C}"/>
                  </a:ext>
                </a:extLst>
              </p:cNvPr>
              <p:cNvSpPr/>
              <p:nvPr/>
            </p:nvSpPr>
            <p:spPr>
              <a:xfrm>
                <a:off x="2438992" y="4038718"/>
                <a:ext cx="4647002" cy="685933"/>
              </a:xfrm>
              <a:prstGeom prst="rect">
                <a:avLst/>
              </a:prstGeom>
              <a:grp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numCol="1" anchor="ctr"/>
              <a:lstStyle/>
              <a:p>
                <a:pPr algn="ctr">
                  <a:defRPr/>
                </a:pPr>
                <a:endParaRPr lang="en-US" dirty="0"/>
              </a:p>
            </p:txBody>
          </p:sp>
        </p:grpSp>
        <p:sp>
          <p:nvSpPr>
            <p:cNvPr id="104456" name="TextBox 6" descr="Image of error message with text,  Connection timed out. Please reconnect!">
              <a:extLst>
                <a:ext uri="{FF2B5EF4-FFF2-40B4-BE49-F238E27FC236}">
                  <a16:creationId xmlns:a16="http://schemas.microsoft.com/office/drawing/2014/main" id="{A3669966-08F1-470D-BC89-2066EDB8B8AE}"/>
                </a:ext>
              </a:extLst>
            </p:cNvPr>
            <p:cNvSpPr txBox="1">
              <a:spLocks noChangeArrowheads="1"/>
            </p:cNvSpPr>
            <p:nvPr/>
          </p:nvSpPr>
          <p:spPr>
            <a:xfrm>
              <a:off x="2362200" y="4114800"/>
              <a:ext cx="4841926" cy="8309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lgn="ctr">
                <a:spcAft>
                  <a:spcPct val="0"/>
                </a:spcAft>
                <a:buFontTx/>
                <a:buNone/>
              </a:pPr>
              <a:r>
                <a:rPr lang="en-US" sz="2400" dirty="0">
                  <a:latin typeface="Arial" panose="020B0604020202020204" pitchFamily="34" charset="0"/>
                </a:rPr>
                <a:t>Connection timed out</a:t>
              </a:r>
            </a:p>
            <a:p>
              <a:pPr algn="ctr">
                <a:spcAft>
                  <a:spcPct val="0"/>
                </a:spcAft>
                <a:buFontTx/>
                <a:buNone/>
              </a:pPr>
              <a:r>
                <a:rPr lang="en-US" sz="2400" dirty="0">
                  <a:latin typeface="Arial" panose="020B0604020202020204" pitchFamily="34" charset="0"/>
                </a:rPr>
                <a:t>Please reconnect!</a:t>
              </a:r>
              <a:endParaRPr lang="en-US" sz="3600" dirty="0">
                <a:latin typeface="Arial" panose="020B0604020202020204" pitchFamily="34" charset="0"/>
              </a:endParaRPr>
            </a:p>
          </p:txBody>
        </p:sp>
      </p:grpSp>
      <p:sp>
        <p:nvSpPr>
          <p:cNvPr id="6" name="TextBox 5">
            <a:extLst>
              <a:ext uri="{FF2B5EF4-FFF2-40B4-BE49-F238E27FC236}">
                <a16:creationId xmlns:a16="http://schemas.microsoft.com/office/drawing/2014/main" id="{EFF90EAE-0199-D7C6-2A91-7C4E441C66A8}"/>
              </a:ext>
              <a:ext uri="{C183D7F6-B498-43B3-948B-1728B52AA6E4}">
                <adec:decorative xmlns:adec="http://schemas.microsoft.com/office/drawing/2017/decorative" val="1"/>
              </a:ext>
            </a:extLst>
          </p:cNvPr>
          <p:cNvSpPr txBox="1"/>
          <p:nvPr/>
        </p:nvSpPr>
        <p:spPr>
          <a:xfrm>
            <a:off x="1295400" y="4366692"/>
            <a:ext cx="2033752" cy="646331"/>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E02D0B6E-2A2D-47D7-90F7-03C86A8EA070}"/>
              </a:ext>
              <a:ext uri="{C183D7F6-B498-43B3-948B-1728B52AA6E4}">
                <adec:decorative xmlns:adec="http://schemas.microsoft.com/office/drawing/2017/decorative" val="1"/>
              </a:ext>
            </a:extLst>
          </p:cNvPr>
          <p:cNvSpPr txBox="1"/>
          <p:nvPr/>
        </p:nvSpPr>
        <p:spPr>
          <a:xfrm>
            <a:off x="1345324" y="1533987"/>
            <a:ext cx="2033752" cy="646331"/>
          </a:xfrm>
          <a:prstGeom prst="rect">
            <a:avLst/>
          </a:prstGeom>
          <a:solidFill>
            <a:schemeClr val="bg1"/>
          </a:solidFill>
        </p:spPr>
        <p:txBody>
          <a:bodyPr wrap="square" rtlCol="0">
            <a:spAutoFit/>
          </a:bodyPr>
          <a:lstStyle/>
          <a:p>
            <a:endParaRPr lang="en-US" dirty="0"/>
          </a:p>
        </p:txBody>
      </p:sp>
      <p:sp>
        <p:nvSpPr>
          <p:cNvPr id="4" name="Slide Number Placeholder 2">
            <a:extLst>
              <a:ext uri="{FF2B5EF4-FFF2-40B4-BE49-F238E27FC236}">
                <a16:creationId xmlns:a16="http://schemas.microsoft.com/office/drawing/2014/main" id="{4610784B-72A6-774A-C9A5-D5D94CF66E69}"/>
              </a:ext>
            </a:extLst>
          </p:cNvPr>
          <p:cNvSpPr txBox="1">
            <a:spLocks/>
          </p:cNvSpPr>
          <p:nvPr/>
        </p:nvSpPr>
        <p:spPr>
          <a:xfrm>
            <a:off x="8756542" y="6338808"/>
            <a:ext cx="387458" cy="387458"/>
          </a:xfrm>
          <a:prstGeom prst="rect">
            <a:avLst/>
          </a:prstGeom>
        </p:spPr>
        <p:txBody>
          <a:bodyPr numCol="1"/>
          <a:lstStyle>
            <a:defPPr>
              <a:defRPr lang="en-US"/>
            </a:defPPr>
            <a:lvl1pPr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9pPr>
          </a:lstStyle>
          <a:p>
            <a:fld id="{8AA99772-55C9-4D64-851A-0C08F361D792}" type="slidenum">
              <a:rPr lang="en-US" sz="1200" smtClean="0">
                <a:solidFill>
                  <a:schemeClr val="tx1">
                    <a:lumMod val="50000"/>
                    <a:lumOff val="50000"/>
                  </a:schemeClr>
                </a:solidFill>
              </a:rPr>
              <a:pPr/>
              <a:t>16</a:t>
            </a:fld>
            <a:endParaRPr lang="en-US" sz="1200" dirty="0">
              <a:solidFill>
                <a:schemeClr val="tx1">
                  <a:lumMod val="50000"/>
                  <a:lumOff val="50000"/>
                </a:schemeClr>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nodeType="clickPar">
                      <p:stCondLst>
                        <p:cond delay="0"/>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63C2FC-3856-7DC5-9E04-B3EF88155FB8}"/>
              </a:ext>
            </a:extLst>
          </p:cNvPr>
          <p:cNvSpPr/>
          <p:nvPr/>
        </p:nvSpPr>
        <p:spPr>
          <a:xfrm rot="19332489">
            <a:off x="-795554" y="1996818"/>
            <a:ext cx="10175360" cy="2646878"/>
          </a:xfrm>
          <a:prstGeom prst="rect">
            <a:avLst/>
          </a:prstGeom>
          <a:noFill/>
        </p:spPr>
        <p:txBody>
          <a:bodyPr wrap="square" lIns="91440" tIns="45720" rIns="91440" bIns="45720">
            <a:spAutoFit/>
          </a:bodyPr>
          <a:lstStyle/>
          <a:p>
            <a:pPr algn="ctr"/>
            <a:r>
              <a:rPr lang="en-US" sz="16600" b="1" spc="50" dirty="0">
                <a:ln w="9525" cmpd="sng">
                  <a:solidFill>
                    <a:schemeClr val="accent1"/>
                  </a:solidFill>
                  <a:prstDash val="solid"/>
                </a:ln>
                <a:solidFill>
                  <a:srgbClr val="70AD47">
                    <a:tint val="1000"/>
                  </a:srgbClr>
                </a:solidFill>
                <a:effectLst>
                  <a:glow rad="38100">
                    <a:schemeClr val="accent1">
                      <a:alpha val="40000"/>
                    </a:schemeClr>
                  </a:glow>
                </a:effectLst>
              </a:rPr>
              <a:t>BEFORE</a:t>
            </a:r>
            <a:endParaRPr lang="en-US" sz="16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2472" name="object 8">
            <a:extLst>
              <a:ext uri="{FF2B5EF4-FFF2-40B4-BE49-F238E27FC236}">
                <a16:creationId xmlns:a16="http://schemas.microsoft.com/office/drawing/2014/main" id="{6B18695E-BC65-4D2A-9F77-7BC6D5F7596C}"/>
              </a:ext>
            </a:extLst>
          </p:cNvPr>
          <p:cNvSpPr txBox="1">
            <a:spLocks noChangeArrowheads="1"/>
          </p:cNvSpPr>
          <p:nvPr/>
        </p:nvSpPr>
        <p:spPr>
          <a:xfrm>
            <a:off x="463550" y="457200"/>
            <a:ext cx="82169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numCol="1">
            <a:spAutoFit/>
          </a:bodyPr>
          <a:lstStyle>
            <a:lvl1pPr marL="12700">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spcAft>
                <a:spcPct val="0"/>
              </a:spcAft>
              <a:buFontTx/>
              <a:buNone/>
              <a:defRPr/>
            </a:pPr>
            <a:r>
              <a:rPr lang="en-US" sz="1300" dirty="0">
                <a:latin typeface="Arial" panose="020B0604020202020204" pitchFamily="34" charset="0"/>
                <a:cs typeface="Arial" panose="020B0604020202020204" pitchFamily="34" charset="0"/>
              </a:rPr>
              <a:t>Hello Medical Officers,</a:t>
            </a:r>
          </a:p>
          <a:p>
            <a:pPr>
              <a:spcAft>
                <a:spcPct val="0"/>
              </a:spcAft>
              <a:buFontTx/>
              <a:buNone/>
              <a:defRPr/>
            </a:pPr>
            <a:endParaRPr lang="en-US" sz="1300" dirty="0">
              <a:latin typeface="Times New Roman" panose="02020603050405020304" pitchFamily="18" charset="0"/>
              <a:cs typeface="Times New Roman" panose="02020603050405020304" pitchFamily="18" charset="0"/>
            </a:endParaRPr>
          </a:p>
          <a:p>
            <a:pPr>
              <a:spcAft>
                <a:spcPct val="0"/>
              </a:spcAft>
              <a:buFontTx/>
              <a:buNone/>
              <a:defRPr/>
            </a:pPr>
            <a:r>
              <a:rPr lang="en-US" sz="1300" dirty="0">
                <a:latin typeface="Arial" panose="020B0604020202020204" pitchFamily="34" charset="0"/>
                <a:cs typeface="Arial" panose="020B0604020202020204" pitchFamily="34" charset="0"/>
              </a:rPr>
              <a:t>Many of you are already aware of the Office of Medical Engagement through previous Medical Officer calls. For those not  familiar with the office, we are located within the Center for Clinical Standards and Quality. Our Mission and Vision are:</a:t>
            </a:r>
          </a:p>
          <a:p>
            <a:pPr>
              <a:spcAft>
                <a:spcPct val="0"/>
              </a:spcAft>
              <a:buFontTx/>
              <a:buNone/>
              <a:defRPr/>
            </a:pPr>
            <a:endParaRPr lang="en-US" sz="1300" dirty="0">
              <a:latin typeface="Times New Roman" panose="02020603050405020304" pitchFamily="18" charset="0"/>
              <a:cs typeface="Times New Roman" panose="02020603050405020304" pitchFamily="18" charset="0"/>
            </a:endParaRPr>
          </a:p>
          <a:p>
            <a:pPr>
              <a:spcAft>
                <a:spcPct val="0"/>
              </a:spcAft>
              <a:buFontTx/>
              <a:buNone/>
              <a:defRPr/>
            </a:pPr>
            <a:r>
              <a:rPr lang="en-US" sz="1300" b="1" dirty="0">
                <a:latin typeface="Arial" panose="020B0604020202020204" pitchFamily="34" charset="0"/>
                <a:cs typeface="Arial" panose="020B0604020202020204" pitchFamily="34" charset="0"/>
              </a:rPr>
              <a:t>Mission</a:t>
            </a:r>
            <a:r>
              <a:rPr lang="en-US" sz="1300" dirty="0">
                <a:latin typeface="Arial" panose="020B0604020202020204" pitchFamily="34" charset="0"/>
                <a:cs typeface="Arial" panose="020B0604020202020204" pitchFamily="34" charset="0"/>
              </a:rPr>
              <a:t>: The Office of Medical Engagement partners with colleagues across other agencies to channel clinician feedback regarding their experiences with us into transformative agency programmatic priorities, to enable  clinicians to focus upon their patients, provide high-quality care and improve health outcomes for their patient populations.</a:t>
            </a:r>
          </a:p>
          <a:p>
            <a:pPr>
              <a:spcAft>
                <a:spcPct val="0"/>
              </a:spcAft>
              <a:buFontTx/>
              <a:buNone/>
              <a:defRPr/>
            </a:pPr>
            <a:endParaRPr lang="en-US" sz="1300" dirty="0">
              <a:latin typeface="Times New Roman" panose="02020603050405020304" pitchFamily="18" charset="0"/>
              <a:cs typeface="Times New Roman" panose="02020603050405020304" pitchFamily="18" charset="0"/>
            </a:endParaRPr>
          </a:p>
          <a:p>
            <a:pPr>
              <a:spcAft>
                <a:spcPct val="0"/>
              </a:spcAft>
              <a:buFontTx/>
              <a:buNone/>
              <a:defRPr/>
            </a:pPr>
            <a:r>
              <a:rPr lang="en-US" sz="1300" b="1" dirty="0">
                <a:latin typeface="Arial" panose="020B0604020202020204" pitchFamily="34" charset="0"/>
                <a:cs typeface="Arial" panose="020B0604020202020204" pitchFamily="34" charset="0"/>
              </a:rPr>
              <a:t>Vision</a:t>
            </a:r>
            <a:r>
              <a:rPr lang="en-US" sz="1300" dirty="0">
                <a:latin typeface="Arial" panose="020B0604020202020204" pitchFamily="34" charset="0"/>
                <a:cs typeface="Arial" panose="020B0604020202020204" pitchFamily="34" charset="0"/>
              </a:rPr>
              <a:t>: The Office of Medical Engagement will be recognized by clinicians as an honest broker in representing their  concerns and recommendations for change to our agency and its Federal partners. In this role, OME will help achieve substantive, impactful change that enhances the beneficiary experience, drives efficiency of care, and supports the well-  being of clinicians as engaged, valued partners in our programs.</a:t>
            </a:r>
          </a:p>
          <a:p>
            <a:pPr>
              <a:spcAft>
                <a:spcPct val="0"/>
              </a:spcAft>
              <a:buFontTx/>
              <a:buNone/>
              <a:defRPr/>
            </a:pPr>
            <a:endParaRPr lang="en-US" sz="1300" dirty="0">
              <a:latin typeface="Times New Roman" panose="02020603050405020304" pitchFamily="18" charset="0"/>
              <a:cs typeface="Times New Roman" panose="02020603050405020304" pitchFamily="18" charset="0"/>
            </a:endParaRPr>
          </a:p>
          <a:p>
            <a:pPr>
              <a:spcAft>
                <a:spcPct val="0"/>
              </a:spcAft>
              <a:buFontTx/>
              <a:buNone/>
              <a:defRPr/>
            </a:pPr>
            <a:r>
              <a:rPr lang="en-US" sz="1300" dirty="0">
                <a:latin typeface="Arial" panose="020B0604020202020204" pitchFamily="34" charset="0"/>
                <a:cs typeface="Arial" panose="020B0604020202020204" pitchFamily="34" charset="0"/>
              </a:rPr>
              <a:t>The Mission and Vision of the Office of Medical Engagement apply as strongly to the experiences, feedback and  attention to the well-being of clinicians within our agency as to our external colleagues. As a critical step to understanding the  perspectives of Medical Officers, we are asking for your feedback and guidance to our agency through the attached  survey. The survey is voluntary and anonymous. It is essential to this effort that we have a high rate of participation, as an  indication that this attention and commitment to their experiences with our agency are valued by Medical Officers as engaged  partners. Please make every effort to complete the survey as faithfully and honestly as possible, and please offer  comments as you see fit. Each question has a “no response” option – we recognize that there may be sensitivity to some  questions, and we respect your judgment in selecting this option. While each “no response” is a missed opportunity for  feedback, if such responses cluster in an identifiable pattern, this may suggest areas in which we need to build trust  between Medical Officers and leadership. The survey will run for six weeks, following which we will be analyzing responses to present to and discuss with leadership. If at any point along the way you have questions, concerns, or suggestions regarding the survey, please contact us. Thank you, again, for your participation and support of this work.</a:t>
            </a:r>
          </a:p>
        </p:txBody>
      </p:sp>
      <p:sp>
        <p:nvSpPr>
          <p:cNvPr id="2" name="Title 1" hidden="1">
            <a:extLst>
              <a:ext uri="{FF2B5EF4-FFF2-40B4-BE49-F238E27FC236}">
                <a16:creationId xmlns:a16="http://schemas.microsoft.com/office/drawing/2014/main" id="{099F3ACE-FC3B-4C8D-9E65-8245AACD2C02}"/>
              </a:ext>
            </a:extLst>
          </p:cNvPr>
          <p:cNvSpPr>
            <a:spLocks noGrp="1"/>
          </p:cNvSpPr>
          <p:nvPr>
            <p:ph type="title"/>
          </p:nvPr>
        </p:nvSpPr>
        <p:spPr/>
        <p:txBody>
          <a:bodyPr numCol="1"/>
          <a:lstStyle/>
          <a:p>
            <a:r>
              <a:rPr lang="en-US" dirty="0"/>
              <a:t>Letter example</a:t>
            </a:r>
          </a:p>
        </p:txBody>
      </p:sp>
      <p:sp>
        <p:nvSpPr>
          <p:cNvPr id="3" name="Slide Number Placeholder 2">
            <a:extLst>
              <a:ext uri="{FF2B5EF4-FFF2-40B4-BE49-F238E27FC236}">
                <a16:creationId xmlns:a16="http://schemas.microsoft.com/office/drawing/2014/main" id="{0C958A6E-7AFF-32E7-A0A4-5497CB2321B5}"/>
              </a:ext>
            </a:extLst>
          </p:cNvPr>
          <p:cNvSpPr txBox="1">
            <a:spLocks/>
          </p:cNvSpPr>
          <p:nvPr/>
        </p:nvSpPr>
        <p:spPr>
          <a:xfrm>
            <a:off x="8756542" y="6338808"/>
            <a:ext cx="387458" cy="387458"/>
          </a:xfrm>
          <a:prstGeom prst="rect">
            <a:avLst/>
          </a:prstGeom>
        </p:spPr>
        <p:txBody>
          <a:bodyPr numCol="1"/>
          <a:lstStyle>
            <a:defPPr>
              <a:defRPr lang="en-US"/>
            </a:defPPr>
            <a:lvl1pPr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9pPr>
          </a:lstStyle>
          <a:p>
            <a:fld id="{8AA99772-55C9-4D64-851A-0C08F361D792}" type="slidenum">
              <a:rPr lang="en-US" sz="1200" smtClean="0">
                <a:solidFill>
                  <a:schemeClr val="tx1">
                    <a:lumMod val="50000"/>
                    <a:lumOff val="50000"/>
                  </a:schemeClr>
                </a:solidFill>
              </a:rPr>
              <a:pPr/>
              <a:t>17</a:t>
            </a:fld>
            <a:endParaRPr lang="en-US" sz="1200" dirty="0">
              <a:solidFill>
                <a:schemeClr val="tx1">
                  <a:lumMod val="50000"/>
                  <a:lumOff val="50000"/>
                </a:schemeClr>
              </a:solidFill>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977E-D3A2-4056-AE55-F4D02F9D2B84}"/>
              </a:ext>
            </a:extLst>
          </p:cNvPr>
          <p:cNvSpPr>
            <a:spLocks noGrp="1"/>
          </p:cNvSpPr>
          <p:nvPr>
            <p:ph type="title"/>
          </p:nvPr>
        </p:nvSpPr>
        <p:spPr>
          <a:xfrm>
            <a:off x="228600" y="228600"/>
            <a:ext cx="8534400" cy="508556"/>
          </a:xfrm>
        </p:spPr>
        <p:txBody>
          <a:bodyPr numCol="1"/>
          <a:lstStyle/>
          <a:p>
            <a:r>
              <a:rPr lang="en-US" dirty="0"/>
              <a:t>Why this letter isn't working:</a:t>
            </a:r>
          </a:p>
        </p:txBody>
      </p:sp>
      <p:sp>
        <p:nvSpPr>
          <p:cNvPr id="78" name="object 8" descr="An example of a “wall of words” showing poor communication and not intended to be read. The point is to show that this is too many words.">
            <a:extLst>
              <a:ext uri="{FF2B5EF4-FFF2-40B4-BE49-F238E27FC236}">
                <a16:creationId xmlns:a16="http://schemas.microsoft.com/office/drawing/2014/main" id="{ABD527F2-7223-4FDC-891B-38FB265A778D}"/>
              </a:ext>
            </a:extLst>
          </p:cNvPr>
          <p:cNvSpPr txBox="1">
            <a:spLocks noChangeArrowheads="1"/>
          </p:cNvSpPr>
          <p:nvPr/>
        </p:nvSpPr>
        <p:spPr>
          <a:xfrm>
            <a:off x="546100" y="737156"/>
            <a:ext cx="82169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numCol="1">
            <a:spAutoFit/>
          </a:bodyPr>
          <a:lstStyle>
            <a:lvl1pPr marL="12700">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spcAft>
                <a:spcPct val="0"/>
              </a:spcAft>
              <a:buFontTx/>
              <a:buNone/>
              <a:defRPr/>
            </a:pPr>
            <a:endParaRPr lang="en-US" sz="1300" dirty="0">
              <a:solidFill>
                <a:schemeClr val="tx1">
                  <a:lumMod val="50000"/>
                  <a:lumOff val="50000"/>
                </a:schemeClr>
              </a:solidFill>
              <a:latin typeface="Times New Roman" panose="02020603050405020304" pitchFamily="18" charset="0"/>
              <a:cs typeface="Times New Roman" panose="02020603050405020304" pitchFamily="18" charset="0"/>
            </a:endParaRPr>
          </a:p>
          <a:p>
            <a:pPr>
              <a:spcAft>
                <a:spcPct val="0"/>
              </a:spcAft>
              <a:buFontTx/>
              <a:buNone/>
              <a:defRPr/>
            </a:pPr>
            <a:r>
              <a:rPr lang="en-US" sz="1300" dirty="0">
                <a:solidFill>
                  <a:schemeClr val="tx1">
                    <a:lumMod val="50000"/>
                    <a:lumOff val="50000"/>
                  </a:schemeClr>
                </a:solidFill>
                <a:latin typeface="Arial" panose="020B0604020202020204" pitchFamily="34" charset="0"/>
                <a:cs typeface="Arial" panose="020B0604020202020204" pitchFamily="34" charset="0"/>
              </a:rPr>
              <a:t>Many of you are already aware of the Office of Medical Engagement through previous Medical Officer calls. For those not  familiar with the office, we are located within the Center for Clinical Standards and Quality. Our Mission and Vision are:</a:t>
            </a:r>
          </a:p>
          <a:p>
            <a:pPr>
              <a:spcAft>
                <a:spcPct val="0"/>
              </a:spcAft>
              <a:buFontTx/>
              <a:buNone/>
              <a:defRPr/>
            </a:pPr>
            <a:endParaRPr lang="en-US" sz="1300" dirty="0">
              <a:solidFill>
                <a:schemeClr val="tx1">
                  <a:lumMod val="50000"/>
                  <a:lumOff val="50000"/>
                </a:schemeClr>
              </a:solidFill>
              <a:latin typeface="Times New Roman" panose="02020603050405020304" pitchFamily="18" charset="0"/>
              <a:cs typeface="Times New Roman" panose="02020603050405020304" pitchFamily="18" charset="0"/>
            </a:endParaRPr>
          </a:p>
          <a:p>
            <a:pPr>
              <a:spcAft>
                <a:spcPct val="0"/>
              </a:spcAft>
              <a:buFontTx/>
              <a:buNone/>
              <a:defRPr/>
            </a:pPr>
            <a:r>
              <a:rPr lang="en-US" sz="1300" b="1" dirty="0">
                <a:solidFill>
                  <a:schemeClr val="tx1">
                    <a:lumMod val="50000"/>
                    <a:lumOff val="50000"/>
                  </a:schemeClr>
                </a:solidFill>
                <a:latin typeface="Arial" panose="020B0604020202020204" pitchFamily="34" charset="0"/>
                <a:cs typeface="Arial" panose="020B0604020202020204" pitchFamily="34" charset="0"/>
              </a:rPr>
              <a:t>Mission</a:t>
            </a:r>
            <a:r>
              <a:rPr lang="en-US" sz="1300" dirty="0">
                <a:solidFill>
                  <a:schemeClr val="tx1">
                    <a:lumMod val="50000"/>
                    <a:lumOff val="50000"/>
                  </a:schemeClr>
                </a:solidFill>
                <a:latin typeface="Arial" panose="020B0604020202020204" pitchFamily="34" charset="0"/>
                <a:cs typeface="Arial" panose="020B0604020202020204" pitchFamily="34" charset="0"/>
              </a:rPr>
              <a:t>: The Office of Medical Engagement partners with colleagues across other agencies to channel clinician feedback regarding their experiences with us into transformative agency programmatic priorities, to enable  clinicians to focus upon their patients, provide high-quality care and improve health outcomes for their patient populations.</a:t>
            </a:r>
          </a:p>
          <a:p>
            <a:pPr>
              <a:spcAft>
                <a:spcPct val="0"/>
              </a:spcAft>
              <a:buFontTx/>
              <a:buNone/>
              <a:defRPr/>
            </a:pPr>
            <a:endParaRPr lang="en-US" sz="1300" dirty="0">
              <a:solidFill>
                <a:schemeClr val="tx1">
                  <a:lumMod val="50000"/>
                  <a:lumOff val="50000"/>
                </a:schemeClr>
              </a:solidFill>
              <a:latin typeface="Times New Roman" panose="02020603050405020304" pitchFamily="18" charset="0"/>
              <a:cs typeface="Times New Roman" panose="02020603050405020304" pitchFamily="18" charset="0"/>
            </a:endParaRPr>
          </a:p>
          <a:p>
            <a:pPr>
              <a:spcAft>
                <a:spcPct val="0"/>
              </a:spcAft>
              <a:buFontTx/>
              <a:buNone/>
              <a:defRPr/>
            </a:pPr>
            <a:r>
              <a:rPr lang="en-US" sz="1300" b="1" dirty="0">
                <a:solidFill>
                  <a:schemeClr val="tx1">
                    <a:lumMod val="50000"/>
                    <a:lumOff val="50000"/>
                  </a:schemeClr>
                </a:solidFill>
                <a:latin typeface="Arial" panose="020B0604020202020204" pitchFamily="34" charset="0"/>
                <a:cs typeface="Arial" panose="020B0604020202020204" pitchFamily="34" charset="0"/>
              </a:rPr>
              <a:t>Vision</a:t>
            </a:r>
            <a:r>
              <a:rPr lang="en-US" sz="1300" dirty="0">
                <a:solidFill>
                  <a:schemeClr val="tx1">
                    <a:lumMod val="50000"/>
                    <a:lumOff val="50000"/>
                  </a:schemeClr>
                </a:solidFill>
                <a:latin typeface="Arial" panose="020B0604020202020204" pitchFamily="34" charset="0"/>
                <a:cs typeface="Arial" panose="020B0604020202020204" pitchFamily="34" charset="0"/>
              </a:rPr>
              <a:t>: The Office of Medical Engagement will be recognized by clinicians as an honest broker in representing their  concerns and recommendations for change to our agency and its Federal partners. In this role, OME will help achieve substantive, impactful change that enhances the beneficiary experience, drives efficiency of care, and supports the well-  being of clinicians as engaged, valued partners in our programs.</a:t>
            </a:r>
          </a:p>
          <a:p>
            <a:pPr>
              <a:spcAft>
                <a:spcPct val="0"/>
              </a:spcAft>
              <a:buFontTx/>
              <a:buNone/>
              <a:defRPr/>
            </a:pPr>
            <a:endParaRPr lang="en-US" sz="1300" dirty="0">
              <a:solidFill>
                <a:schemeClr val="tx1">
                  <a:lumMod val="50000"/>
                  <a:lumOff val="50000"/>
                </a:schemeClr>
              </a:solidFill>
              <a:latin typeface="Times New Roman" panose="02020603050405020304" pitchFamily="18" charset="0"/>
              <a:cs typeface="Times New Roman" panose="02020603050405020304" pitchFamily="18" charset="0"/>
            </a:endParaRPr>
          </a:p>
          <a:p>
            <a:pPr>
              <a:spcAft>
                <a:spcPct val="0"/>
              </a:spcAft>
              <a:buFontTx/>
              <a:buNone/>
              <a:defRPr/>
            </a:pPr>
            <a:r>
              <a:rPr lang="en-US" sz="1300" dirty="0">
                <a:solidFill>
                  <a:schemeClr val="tx1">
                    <a:lumMod val="50000"/>
                    <a:lumOff val="50000"/>
                  </a:schemeClr>
                </a:solidFill>
                <a:latin typeface="Arial" panose="020B0604020202020204" pitchFamily="34" charset="0"/>
                <a:cs typeface="Arial" panose="020B0604020202020204" pitchFamily="34" charset="0"/>
              </a:rPr>
              <a:t>The Mission and Vision of the Office of Medical Engagement apply as strongly to the experiences, feedback and  attention to the well-being of clinicians within our agency as to our external colleagues. As a critical step to understanding the  perspectives of Medical Officers, we are asking for your feedback and guidance to our agency through the attached  survey. The survey is voluntary and anonymous. It is essential to this effort that we have a high rate of participation, as an  indication that this attention and commitment to their experiences with our agency are valued by Medical Officers as engaged  partners. Please make every effort to complete the survey as faithfully and honestly as possible, and please offer  comments as you see fit. Each question has a “no response” option – we recognize that there may be sensitivity to some  questions, and we respect your judgment in selecting this option. While each “no response” is a missed opportunity for  feedback, if such responses cluster in an identifiable pattern, this may suggest areas in which we need to build trust  between Medical Officers and leadership. The survey will run for six weeks, following which we will be analyzing responses to present to and discuss with leadership. If at any point along the way you have questions, concerns, or suggestions regarding the survey, please contact us.  Thank you, again, for your participation and support of this work.</a:t>
            </a:r>
          </a:p>
        </p:txBody>
      </p:sp>
      <p:sp>
        <p:nvSpPr>
          <p:cNvPr id="76830" name="object 35" descr="Focused on the component,  not the reader ">
            <a:extLst>
              <a:ext uri="{FF2B5EF4-FFF2-40B4-BE49-F238E27FC236}">
                <a16:creationId xmlns:a16="http://schemas.microsoft.com/office/drawing/2014/main" id="{6D8B9F7B-76AF-48BF-9F2B-BB7DEC90274A}"/>
              </a:ext>
            </a:extLst>
          </p:cNvPr>
          <p:cNvSpPr txBox="1">
            <a:spLocks noChangeArrowheads="1"/>
          </p:cNvSpPr>
          <p:nvPr/>
        </p:nvSpPr>
        <p:spPr>
          <a:xfrm>
            <a:off x="6439019" y="1150411"/>
            <a:ext cx="2317523" cy="492443"/>
          </a:xfrm>
          <a:prstGeom prst="rect">
            <a:avLst/>
          </a:prstGeom>
          <a:solidFill>
            <a:schemeClr val="bg1"/>
          </a:solidFill>
          <a:ln w="19050">
            <a:solidFill>
              <a:srgbClr val="C00000"/>
            </a:solidFill>
          </a:ln>
        </p:spPr>
        <p:txBody>
          <a:bodyPr wrap="square" lIns="91440" tIns="0" rIns="0" bIns="0" numCol="1">
            <a:spAutoFit/>
          </a:bodyPr>
          <a:lstStyle>
            <a:lvl1pPr marL="12700">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spcAft>
                <a:spcPct val="0"/>
              </a:spcAft>
              <a:buFontTx/>
              <a:buNone/>
            </a:pPr>
            <a:r>
              <a:rPr lang="en-US" sz="1600" dirty="0">
                <a:solidFill>
                  <a:srgbClr val="C00000"/>
                </a:solidFill>
                <a:latin typeface="Tw Cen MT" panose="020B0602020104020603" pitchFamily="34" charset="0"/>
              </a:rPr>
              <a:t>Focused on the component, not the reader</a:t>
            </a:r>
            <a:endParaRPr lang="en-US" sz="1600" dirty="0">
              <a:latin typeface="Tw Cen MT" panose="020B0602020104020603" pitchFamily="34" charset="0"/>
            </a:endParaRPr>
          </a:p>
        </p:txBody>
      </p:sp>
      <p:sp>
        <p:nvSpPr>
          <p:cNvPr id="76835" name="object 40" descr="Mission &amp; vision are background  &amp; not helpful for the audience ">
            <a:extLst>
              <a:ext uri="{FF2B5EF4-FFF2-40B4-BE49-F238E27FC236}">
                <a16:creationId xmlns:a16="http://schemas.microsoft.com/office/drawing/2014/main" id="{84A24C1C-D8AA-430A-A2C5-9F832E8F0C3A}"/>
              </a:ext>
            </a:extLst>
          </p:cNvPr>
          <p:cNvSpPr txBox="1">
            <a:spLocks noChangeArrowheads="1"/>
          </p:cNvSpPr>
          <p:nvPr/>
        </p:nvSpPr>
        <p:spPr>
          <a:xfrm>
            <a:off x="1625012" y="1972920"/>
            <a:ext cx="2139910" cy="738664"/>
          </a:xfrm>
          <a:prstGeom prst="rect">
            <a:avLst/>
          </a:prstGeom>
          <a:solidFill>
            <a:schemeClr val="bg1"/>
          </a:solidFill>
          <a:ln w="19050">
            <a:solidFill>
              <a:srgbClr val="C00000"/>
            </a:solidFill>
          </a:ln>
        </p:spPr>
        <p:txBody>
          <a:bodyPr wrap="square" lIns="91440" tIns="0" rIns="0" bIns="0" numCol="1">
            <a:spAutoFit/>
          </a:bodyPr>
          <a:lstStyle>
            <a:lvl1pPr marL="12700">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spcAft>
                <a:spcPct val="0"/>
              </a:spcAft>
              <a:buFontTx/>
              <a:buNone/>
            </a:pPr>
            <a:r>
              <a:rPr lang="en-US" sz="1600" dirty="0">
                <a:solidFill>
                  <a:srgbClr val="C00000"/>
                </a:solidFill>
                <a:latin typeface="Tw Cen MT" panose="020B0602020104020603" pitchFamily="34" charset="0"/>
              </a:rPr>
              <a:t>Mission &amp; vision are background &amp; not helpful for these readers</a:t>
            </a:r>
            <a:endParaRPr lang="en-US" sz="1600" dirty="0">
              <a:latin typeface="Tw Cen MT" panose="020B0602020104020603" pitchFamily="34" charset="0"/>
            </a:endParaRPr>
          </a:p>
        </p:txBody>
      </p:sp>
      <p:sp>
        <p:nvSpPr>
          <p:cNvPr id="76840" name="object 45" descr="Here’s the ask buried halfway down  paragraph 4: take our survey ">
            <a:extLst>
              <a:ext uri="{FF2B5EF4-FFF2-40B4-BE49-F238E27FC236}">
                <a16:creationId xmlns:a16="http://schemas.microsoft.com/office/drawing/2014/main" id="{914B0A47-873F-4A57-B64F-2124BA0C37AA}"/>
              </a:ext>
            </a:extLst>
          </p:cNvPr>
          <p:cNvSpPr txBox="1">
            <a:spLocks noChangeArrowheads="1"/>
          </p:cNvSpPr>
          <p:nvPr/>
        </p:nvSpPr>
        <p:spPr>
          <a:xfrm>
            <a:off x="3970177" y="4054938"/>
            <a:ext cx="3048000" cy="492443"/>
          </a:xfrm>
          <a:prstGeom prst="rect">
            <a:avLst/>
          </a:prstGeom>
          <a:solidFill>
            <a:schemeClr val="bg1"/>
          </a:solidFill>
          <a:ln w="19050">
            <a:solidFill>
              <a:srgbClr val="C00000"/>
            </a:solidFill>
          </a:ln>
        </p:spPr>
        <p:txBody>
          <a:bodyPr wrap="square" lIns="91440" tIns="0" rIns="0" bIns="0" numCol="1">
            <a:spAutoFit/>
          </a:bodyPr>
          <a:lstStyle>
            <a:lvl1pPr marL="12700">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spcAft>
                <a:spcPct val="0"/>
              </a:spcAft>
              <a:buFontTx/>
              <a:buNone/>
            </a:pPr>
            <a:r>
              <a:rPr lang="en-US" sz="1600" dirty="0">
                <a:solidFill>
                  <a:srgbClr val="C00000"/>
                </a:solidFill>
                <a:latin typeface="Tw Cen MT" panose="020B0602020104020603" pitchFamily="34" charset="0"/>
              </a:rPr>
              <a:t>The ask is buried halfway down paragraph 4: </a:t>
            </a:r>
            <a:r>
              <a:rPr lang="en-US" sz="1600" b="1" dirty="0">
                <a:solidFill>
                  <a:srgbClr val="C00000"/>
                </a:solidFill>
                <a:latin typeface="Tw Cen MT" panose="020B0602020104020603" pitchFamily="34" charset="0"/>
              </a:rPr>
              <a:t>take our survey</a:t>
            </a:r>
            <a:endParaRPr lang="en-US" sz="1600" dirty="0">
              <a:latin typeface="Tw Cen MT" panose="020B0602020104020603" pitchFamily="34" charset="0"/>
            </a:endParaRPr>
          </a:p>
        </p:txBody>
      </p:sp>
      <p:sp>
        <p:nvSpPr>
          <p:cNvPr id="76845" name="object 50" descr="Instructions on response options are  not useful here ">
            <a:extLst>
              <a:ext uri="{FF2B5EF4-FFF2-40B4-BE49-F238E27FC236}">
                <a16:creationId xmlns:a16="http://schemas.microsoft.com/office/drawing/2014/main" id="{E20EF76A-0243-4CF1-99ED-D755AB6E0D2D}"/>
              </a:ext>
            </a:extLst>
          </p:cNvPr>
          <p:cNvSpPr txBox="1">
            <a:spLocks noChangeArrowheads="1"/>
          </p:cNvSpPr>
          <p:nvPr/>
        </p:nvSpPr>
        <p:spPr>
          <a:xfrm>
            <a:off x="452593" y="4971069"/>
            <a:ext cx="2857500" cy="506412"/>
          </a:xfrm>
          <a:prstGeom prst="rect">
            <a:avLst/>
          </a:prstGeom>
          <a:solidFill>
            <a:schemeClr val="bg1"/>
          </a:solidFill>
          <a:ln w="19050">
            <a:solidFill>
              <a:srgbClr val="C00000"/>
            </a:solidFill>
          </a:ln>
        </p:spPr>
        <p:txBody>
          <a:bodyPr lIns="91440" tIns="0" rIns="0" bIns="0" numCol="1">
            <a:spAutoFit/>
          </a:bodyPr>
          <a:lstStyle>
            <a:lvl1pPr marL="12700">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spcAft>
                <a:spcPct val="0"/>
              </a:spcAft>
              <a:buFontTx/>
              <a:buNone/>
            </a:pPr>
            <a:r>
              <a:rPr lang="en-US" sz="1600" dirty="0">
                <a:solidFill>
                  <a:srgbClr val="C00000"/>
                </a:solidFill>
                <a:latin typeface="Tw Cen MT" panose="020B0602020104020603" pitchFamily="34" charset="0"/>
              </a:rPr>
              <a:t>Instructions on response options aren’t useful here</a:t>
            </a:r>
            <a:endParaRPr lang="en-US" sz="1600" dirty="0">
              <a:latin typeface="Tw Cen MT" panose="020B0602020104020603" pitchFamily="34" charset="0"/>
            </a:endParaRPr>
          </a:p>
        </p:txBody>
      </p:sp>
      <p:sp>
        <p:nvSpPr>
          <p:cNvPr id="67" name="object 67">
            <a:extLst>
              <a:ext uri="{FF2B5EF4-FFF2-40B4-BE49-F238E27FC236}">
                <a16:creationId xmlns:a16="http://schemas.microsoft.com/office/drawing/2014/main" id="{E92BBDB2-8C3E-44D7-B470-A4A29DF2C9A5}"/>
              </a:ext>
            </a:extLst>
          </p:cNvPr>
          <p:cNvSpPr txBox="1"/>
          <p:nvPr/>
        </p:nvSpPr>
        <p:spPr>
          <a:xfrm>
            <a:off x="6074085" y="5477481"/>
            <a:ext cx="2350861" cy="246221"/>
          </a:xfrm>
          <a:prstGeom prst="rect">
            <a:avLst/>
          </a:prstGeom>
          <a:solidFill>
            <a:schemeClr val="bg1"/>
          </a:solidFill>
          <a:ln w="19050">
            <a:solidFill>
              <a:srgbClr val="C00000"/>
            </a:solidFill>
          </a:ln>
        </p:spPr>
        <p:txBody>
          <a:bodyPr wrap="square" lIns="91440" tIns="0" rIns="0" bIns="0" numCol="1">
            <a:spAutoFit/>
          </a:bodyPr>
          <a:lstStyle/>
          <a:p>
            <a:pPr marL="12700">
              <a:defRPr/>
            </a:pPr>
            <a:r>
              <a:rPr sz="1600" spc="-5" dirty="0">
                <a:solidFill>
                  <a:srgbClr val="C00000"/>
                </a:solidFill>
                <a:latin typeface="Tw Cen MT"/>
                <a:cs typeface="Tw Cen MT"/>
              </a:rPr>
              <a:t>Survey deadline </a:t>
            </a:r>
            <a:r>
              <a:rPr sz="1600" dirty="0">
                <a:solidFill>
                  <a:srgbClr val="C00000"/>
                </a:solidFill>
                <a:latin typeface="Tw Cen MT"/>
                <a:cs typeface="Tw Cen MT"/>
              </a:rPr>
              <a:t>is </a:t>
            </a:r>
            <a:r>
              <a:rPr sz="1600" spc="-5" dirty="0">
                <a:solidFill>
                  <a:srgbClr val="C00000"/>
                </a:solidFill>
                <a:latin typeface="Tw Cen MT"/>
                <a:cs typeface="Tw Cen MT"/>
              </a:rPr>
              <a:t>last</a:t>
            </a:r>
            <a:r>
              <a:rPr sz="1600" spc="-50" dirty="0">
                <a:solidFill>
                  <a:srgbClr val="C00000"/>
                </a:solidFill>
                <a:latin typeface="Tw Cen MT"/>
                <a:cs typeface="Tw Cen MT"/>
              </a:rPr>
              <a:t> </a:t>
            </a:r>
            <a:r>
              <a:rPr sz="1600" spc="-5" dirty="0">
                <a:solidFill>
                  <a:srgbClr val="C00000"/>
                </a:solidFill>
                <a:latin typeface="Tw Cen MT"/>
                <a:cs typeface="Tw Cen MT"/>
              </a:rPr>
              <a:t>(!)</a:t>
            </a:r>
            <a:endParaRPr sz="1600" dirty="0">
              <a:latin typeface="Tw Cen MT"/>
              <a:cs typeface="Tw Cen MT"/>
            </a:endParaRPr>
          </a:p>
        </p:txBody>
      </p:sp>
      <p:sp>
        <p:nvSpPr>
          <p:cNvPr id="76" name="object 76">
            <a:extLst>
              <a:ext uri="{FF2B5EF4-FFF2-40B4-BE49-F238E27FC236}">
                <a16:creationId xmlns:a16="http://schemas.microsoft.com/office/drawing/2014/main" id="{9E7EF713-A7A1-4223-8595-F9A688311FB9}"/>
              </a:ext>
            </a:extLst>
          </p:cNvPr>
          <p:cNvSpPr txBox="1"/>
          <p:nvPr/>
        </p:nvSpPr>
        <p:spPr>
          <a:xfrm>
            <a:off x="2802652" y="6383179"/>
            <a:ext cx="4599345" cy="246221"/>
          </a:xfrm>
          <a:prstGeom prst="rect">
            <a:avLst/>
          </a:prstGeom>
          <a:solidFill>
            <a:schemeClr val="bg1"/>
          </a:solidFill>
          <a:ln w="19050">
            <a:solidFill>
              <a:srgbClr val="C00000"/>
            </a:solidFill>
          </a:ln>
        </p:spPr>
        <p:txBody>
          <a:bodyPr wrap="square" lIns="91440" tIns="0" rIns="0" bIns="0" numCol="1">
            <a:spAutoFit/>
          </a:bodyPr>
          <a:lstStyle/>
          <a:p>
            <a:pPr marL="12700">
              <a:defRPr/>
            </a:pPr>
            <a:r>
              <a:rPr lang="en-US" sz="1600" dirty="0">
                <a:solidFill>
                  <a:srgbClr val="C00000"/>
                </a:solidFill>
                <a:latin typeface="Tw Cen MT"/>
                <a:cs typeface="Tw Cen MT"/>
              </a:rPr>
              <a:t>Doesn’t give contact information </a:t>
            </a:r>
            <a:r>
              <a:rPr sz="1600" dirty="0">
                <a:solidFill>
                  <a:srgbClr val="C00000"/>
                </a:solidFill>
                <a:latin typeface="Tw Cen MT"/>
                <a:cs typeface="Tw Cen MT"/>
              </a:rPr>
              <a:t>where </a:t>
            </a:r>
            <a:r>
              <a:rPr sz="1600" spc="-5" dirty="0">
                <a:solidFill>
                  <a:srgbClr val="C00000"/>
                </a:solidFill>
                <a:latin typeface="Tw Cen MT"/>
                <a:cs typeface="Tw Cen MT"/>
              </a:rPr>
              <a:t>readers </a:t>
            </a:r>
            <a:r>
              <a:rPr sz="1600" dirty="0">
                <a:solidFill>
                  <a:srgbClr val="C00000"/>
                </a:solidFill>
                <a:latin typeface="Tw Cen MT"/>
                <a:cs typeface="Tw Cen MT"/>
              </a:rPr>
              <a:t>need</a:t>
            </a:r>
            <a:r>
              <a:rPr sz="1600" spc="-80" dirty="0">
                <a:solidFill>
                  <a:srgbClr val="C00000"/>
                </a:solidFill>
                <a:latin typeface="Tw Cen MT"/>
                <a:cs typeface="Tw Cen MT"/>
              </a:rPr>
              <a:t> </a:t>
            </a:r>
            <a:r>
              <a:rPr sz="1600" dirty="0">
                <a:solidFill>
                  <a:srgbClr val="C00000"/>
                </a:solidFill>
                <a:latin typeface="Tw Cen MT"/>
                <a:cs typeface="Tw Cen MT"/>
              </a:rPr>
              <a:t>it</a:t>
            </a:r>
            <a:endParaRPr sz="1600" dirty="0">
              <a:latin typeface="Tw Cen MT"/>
              <a:cs typeface="Tw Cen MT"/>
            </a:endParaRPr>
          </a:p>
        </p:txBody>
      </p:sp>
      <p:sp>
        <p:nvSpPr>
          <p:cNvPr id="3" name="Slide Number Placeholder 2">
            <a:extLst>
              <a:ext uri="{FF2B5EF4-FFF2-40B4-BE49-F238E27FC236}">
                <a16:creationId xmlns:a16="http://schemas.microsoft.com/office/drawing/2014/main" id="{570D8B27-C3AC-FD8D-7DE5-261C773EEED5}"/>
              </a:ext>
            </a:extLst>
          </p:cNvPr>
          <p:cNvSpPr txBox="1">
            <a:spLocks/>
          </p:cNvSpPr>
          <p:nvPr/>
        </p:nvSpPr>
        <p:spPr>
          <a:xfrm>
            <a:off x="8756542" y="6338808"/>
            <a:ext cx="387458" cy="387458"/>
          </a:xfrm>
          <a:prstGeom prst="rect">
            <a:avLst/>
          </a:prstGeom>
        </p:spPr>
        <p:txBody>
          <a:bodyPr numCol="1"/>
          <a:lstStyle>
            <a:defPPr>
              <a:defRPr lang="en-US"/>
            </a:defPPr>
            <a:lvl1pPr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9pPr>
          </a:lstStyle>
          <a:p>
            <a:fld id="{8AA99772-55C9-4D64-851A-0C08F361D792}" type="slidenum">
              <a:rPr lang="en-US" sz="1200" smtClean="0">
                <a:solidFill>
                  <a:schemeClr val="tx1">
                    <a:lumMod val="50000"/>
                    <a:lumOff val="50000"/>
                  </a:schemeClr>
                </a:solidFill>
              </a:rPr>
              <a:pPr/>
              <a:t>18</a:t>
            </a:fld>
            <a:endParaRPr lang="en-US" sz="1200" dirty="0">
              <a:solidFill>
                <a:schemeClr val="tx1">
                  <a:lumMod val="50000"/>
                  <a:lumOff val="50000"/>
                </a:schemeClr>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D64E1-3D69-4C5F-B6EB-744FFBCFE16C}"/>
              </a:ext>
            </a:extLst>
          </p:cNvPr>
          <p:cNvSpPr>
            <a:spLocks noGrp="1"/>
          </p:cNvSpPr>
          <p:nvPr>
            <p:ph type="title"/>
          </p:nvPr>
        </p:nvSpPr>
        <p:spPr/>
        <p:txBody>
          <a:bodyPr numCol="1"/>
          <a:lstStyle/>
          <a:p>
            <a:r>
              <a:rPr lang="en-US" sz="3200" spc="-10" dirty="0"/>
              <a:t>Much better</a:t>
            </a:r>
            <a:endParaRPr lang="en-US" dirty="0"/>
          </a:p>
        </p:txBody>
      </p:sp>
      <p:sp>
        <p:nvSpPr>
          <p:cNvPr id="78852" name="object 5">
            <a:extLst>
              <a:ext uri="{FF2B5EF4-FFF2-40B4-BE49-F238E27FC236}">
                <a16:creationId xmlns:a16="http://schemas.microsoft.com/office/drawing/2014/main" id="{4A023F10-A71F-4A0F-9744-0EEE5379889D}"/>
              </a:ext>
            </a:extLst>
          </p:cNvPr>
          <p:cNvSpPr txBox="1">
            <a:spLocks noChangeArrowheads="1"/>
          </p:cNvSpPr>
          <p:nvPr/>
        </p:nvSpPr>
        <p:spPr>
          <a:xfrm>
            <a:off x="1146175" y="1487488"/>
            <a:ext cx="698658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numCol="1">
            <a:spAutoFit/>
          </a:bodyPr>
          <a:lstStyle>
            <a:lvl1pPr marL="12700">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spcAft>
                <a:spcPct val="0"/>
              </a:spcAft>
              <a:buFontTx/>
              <a:buNone/>
            </a:pPr>
            <a:r>
              <a:rPr lang="en-US" sz="1800" dirty="0">
                <a:latin typeface="Arial" panose="020B0604020202020204" pitchFamily="34" charset="0"/>
                <a:cs typeface="Arial" panose="020B0604020202020204" pitchFamily="34" charset="0"/>
              </a:rPr>
              <a:t>Hello Medical Officers,</a:t>
            </a:r>
          </a:p>
          <a:p>
            <a:pPr>
              <a:spcBef>
                <a:spcPts val="25"/>
              </a:spcBef>
              <a:spcAft>
                <a:spcPct val="0"/>
              </a:spcAft>
              <a:buFontTx/>
              <a:buNone/>
            </a:pPr>
            <a:endParaRPr lang="en-US" sz="1800" dirty="0">
              <a:latin typeface="Times New Roman" panose="02020603050405020304" pitchFamily="18" charset="0"/>
              <a:cs typeface="Times New Roman" panose="02020603050405020304" pitchFamily="18" charset="0"/>
            </a:endParaRPr>
          </a:p>
          <a:p>
            <a:pPr>
              <a:spcAft>
                <a:spcPct val="0"/>
              </a:spcAft>
              <a:buFontTx/>
              <a:buNone/>
            </a:pPr>
            <a:r>
              <a:rPr lang="en-US" sz="1800" dirty="0">
                <a:latin typeface="Arial" panose="020B0604020202020204" pitchFamily="34" charset="0"/>
                <a:cs typeface="Arial" panose="020B0604020202020204" pitchFamily="34" charset="0"/>
              </a:rPr>
              <a:t>Medical Officers are valuable partners to the Office of Medical  Engagement. To better understand your perspectives and concerns,  we’re asking you to complete a voluntary, anonymous survey about  your experiences.</a:t>
            </a:r>
          </a:p>
          <a:p>
            <a:pPr>
              <a:spcBef>
                <a:spcPts val="25"/>
              </a:spcBef>
              <a:spcAft>
                <a:spcPct val="0"/>
              </a:spcAft>
              <a:buFontTx/>
              <a:buNone/>
            </a:pPr>
            <a:endParaRPr lang="en-US" sz="1800" dirty="0">
              <a:latin typeface="Times New Roman" panose="02020603050405020304" pitchFamily="18" charset="0"/>
              <a:cs typeface="Times New Roman" panose="02020603050405020304" pitchFamily="18" charset="0"/>
            </a:endParaRPr>
          </a:p>
          <a:p>
            <a:pPr>
              <a:spcAft>
                <a:spcPct val="0"/>
              </a:spcAft>
              <a:buFontTx/>
              <a:buNone/>
            </a:pPr>
            <a:r>
              <a:rPr lang="en-US" sz="1800" b="1" dirty="0">
                <a:solidFill>
                  <a:srgbClr val="C00000"/>
                </a:solidFill>
                <a:latin typeface="Arial" panose="020B0604020202020204" pitchFamily="34" charset="0"/>
                <a:cs typeface="Arial" panose="020B0604020202020204" pitchFamily="34" charset="0"/>
              </a:rPr>
              <a:t>Please complete the attached survey as honestly as possible by  April 3, 2018. </a:t>
            </a:r>
            <a:r>
              <a:rPr lang="en-US" sz="1800" dirty="0">
                <a:latin typeface="Arial" panose="020B0604020202020204" pitchFamily="34" charset="0"/>
                <a:cs typeface="Arial" panose="020B0604020202020204" pitchFamily="34" charset="0"/>
              </a:rPr>
              <a:t>Afterwards, we’ll analyze your responses to discuss  with leadership.</a:t>
            </a:r>
          </a:p>
          <a:p>
            <a:pPr>
              <a:spcBef>
                <a:spcPts val="25"/>
              </a:spcBef>
              <a:spcAft>
                <a:spcPct val="0"/>
              </a:spcAft>
              <a:buFontTx/>
              <a:buNone/>
            </a:pPr>
            <a:endParaRPr lang="en-US" sz="1800" dirty="0">
              <a:latin typeface="Times New Roman" panose="02020603050405020304" pitchFamily="18" charset="0"/>
              <a:cs typeface="Times New Roman" panose="02020603050405020304" pitchFamily="18" charset="0"/>
            </a:endParaRPr>
          </a:p>
          <a:p>
            <a:pPr>
              <a:spcAft>
                <a:spcPct val="0"/>
              </a:spcAft>
              <a:buFontTx/>
              <a:buNone/>
            </a:pPr>
            <a:r>
              <a:rPr lang="en-US" sz="1800" dirty="0">
                <a:latin typeface="Arial" panose="020B0604020202020204" pitchFamily="34" charset="0"/>
                <a:cs typeface="Arial" panose="020B0604020202020204" pitchFamily="34" charset="0"/>
              </a:rPr>
              <a:t>Thank you for your participation and support of this work! For  questions or suggestions, please email us at </a:t>
            </a:r>
            <a:r>
              <a:rPr lang="en-US" sz="1800" u="sng" dirty="0">
                <a:solidFill>
                  <a:srgbClr val="0000FF"/>
                </a:solidFill>
                <a:latin typeface="Arial" panose="020B0604020202020204" pitchFamily="34" charset="0"/>
                <a:cs typeface="Arial" panose="020B0604020202020204" pitchFamily="34" charset="0"/>
                <a:hlinkClick r:id="rId4"/>
              </a:rPr>
              <a:t>OME@hhs.cms.gov</a:t>
            </a:r>
            <a:r>
              <a:rPr lang="en-US" sz="1800" dirty="0">
                <a:latin typeface="Arial" panose="020B0604020202020204" pitchFamily="34" charset="0"/>
                <a:cs typeface="Arial" panose="020B0604020202020204" pitchFamily="34" charset="0"/>
              </a:rPr>
              <a:t>.</a:t>
            </a:r>
          </a:p>
        </p:txBody>
      </p:sp>
      <p:sp>
        <p:nvSpPr>
          <p:cNvPr id="7" name="object 7">
            <a:extLst>
              <a:ext uri="{FF2B5EF4-FFF2-40B4-BE49-F238E27FC236}">
                <a16:creationId xmlns:a16="http://schemas.microsoft.com/office/drawing/2014/main" id="{BB30ED9E-01BC-4CFB-B1D3-D423D54D55FD}"/>
              </a:ext>
            </a:extLst>
          </p:cNvPr>
          <p:cNvSpPr txBox="1"/>
          <p:nvPr/>
        </p:nvSpPr>
        <p:spPr>
          <a:xfrm>
            <a:off x="8883650" y="6462713"/>
            <a:ext cx="180975" cy="156068"/>
          </a:xfrm>
          <a:prstGeom prst="rect">
            <a:avLst/>
          </a:prstGeom>
        </p:spPr>
        <p:txBody>
          <a:bodyPr lIns="0" tIns="0" rIns="0" bIns="0" numCol="1">
            <a:spAutoFit/>
          </a:bodyPr>
          <a:lstStyle/>
          <a:p>
            <a:pPr marL="12700">
              <a:lnSpc>
                <a:spcPts val="1240"/>
              </a:lnSpc>
              <a:defRPr/>
            </a:pPr>
            <a:r>
              <a:rPr lang="en-US" sz="1200" spc="-5" dirty="0">
                <a:solidFill>
                  <a:srgbClr val="8A8A8A"/>
                </a:solidFill>
                <a:latin typeface="Calibri"/>
                <a:cs typeface="Calibri"/>
              </a:rPr>
              <a:t>19</a:t>
            </a:r>
            <a:endParaRPr sz="1200" dirty="0">
              <a:latin typeface="Calibri"/>
              <a:cs typeface="Calibri"/>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lain writing: barriers in the federal workplace">
            <a:extLst>
              <a:ext uri="{FF2B5EF4-FFF2-40B4-BE49-F238E27FC236}">
                <a16:creationId xmlns:a16="http://schemas.microsoft.com/office/drawing/2014/main" id="{00E88C6F-E0DB-4A95-85C4-54213633D8A8}"/>
              </a:ext>
            </a:extLst>
          </p:cNvPr>
          <p:cNvSpPr>
            <a:spLocks noGrp="1"/>
          </p:cNvSpPr>
          <p:nvPr>
            <p:ph type="title"/>
          </p:nvPr>
        </p:nvSpPr>
        <p:spPr>
          <a:xfrm>
            <a:off x="609600" y="222422"/>
            <a:ext cx="8229600" cy="1076443"/>
          </a:xfrm>
        </p:spPr>
        <p:txBody>
          <a:bodyPr numCol="1">
            <a:noAutofit/>
          </a:bodyPr>
          <a:lstStyle/>
          <a:p>
            <a:r>
              <a:rPr lang="en-US" sz="3600" dirty="0"/>
              <a:t>Plain writing: barriers in the federal workplace</a:t>
            </a:r>
          </a:p>
        </p:txBody>
      </p:sp>
      <p:sp>
        <p:nvSpPr>
          <p:cNvPr id="3" name="Content Placeholder 2">
            <a:extLst>
              <a:ext uri="{FF2B5EF4-FFF2-40B4-BE49-F238E27FC236}">
                <a16:creationId xmlns:a16="http://schemas.microsoft.com/office/drawing/2014/main" id="{9E02F45C-B634-4E2D-AA99-131D2FD3DF3B}"/>
              </a:ext>
              <a:ext uri="{C183D7F6-B498-43B3-948B-1728B52AA6E4}">
                <adec:decorative xmlns:adec="http://schemas.microsoft.com/office/drawing/2017/decorative" val="0"/>
              </a:ext>
            </a:extLst>
          </p:cNvPr>
          <p:cNvSpPr txBox="1">
            <a:spLocks/>
          </p:cNvSpPr>
          <p:nvPr/>
        </p:nvSpPr>
        <p:spPr>
          <a:xfrm>
            <a:off x="793630" y="1600200"/>
            <a:ext cx="766457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defTabSz="342900" rtl="0" eaLnBrk="1" fontAlgn="base" hangingPunct="1">
              <a:spcBef>
                <a:spcPct val="0"/>
              </a:spcBef>
              <a:spcAft>
                <a:spcPts val="450"/>
              </a:spcAft>
              <a:buFont typeface="Arial" panose="020B0604020202020204" pitchFamily="34" charset="0"/>
              <a:buChar char="•"/>
              <a:defRPr sz="2100" kern="1200">
                <a:solidFill>
                  <a:schemeClr val="tx1"/>
                </a:solidFill>
                <a:latin typeface="Constantia"/>
                <a:ea typeface="MS PGothic" panose="020B0600070205080204" pitchFamily="34" charset="-128"/>
                <a:cs typeface="Constantia"/>
              </a:defRPr>
            </a:lvl1pPr>
            <a:lvl2pPr marL="557213" indent="-214313" algn="l" defTabSz="342900" rtl="0" eaLnBrk="1" fontAlgn="base" hangingPunct="1">
              <a:spcBef>
                <a:spcPct val="0"/>
              </a:spcBef>
              <a:spcAft>
                <a:spcPts val="450"/>
              </a:spcAft>
              <a:buFont typeface="Arial" panose="020B0604020202020204" pitchFamily="34" charset="0"/>
              <a:buChar char="–"/>
              <a:defRPr sz="1800" kern="1200">
                <a:solidFill>
                  <a:schemeClr val="tx1"/>
                </a:solidFill>
                <a:latin typeface="Constantia"/>
                <a:ea typeface="MS PGothic" panose="020B0600070205080204" pitchFamily="34" charset="-128"/>
                <a:cs typeface="Constantia"/>
              </a:defRPr>
            </a:lvl2pPr>
            <a:lvl3pPr marL="857250" indent="-171450" algn="l" defTabSz="342900" rtl="0" eaLnBrk="1" fontAlgn="base" hangingPunct="1">
              <a:spcBef>
                <a:spcPct val="0"/>
              </a:spcBef>
              <a:spcAft>
                <a:spcPts val="450"/>
              </a:spcAft>
              <a:buFont typeface="Arial" panose="020B0604020202020204" pitchFamily="34" charset="0"/>
              <a:buChar char="•"/>
              <a:defRPr sz="1800" kern="1200">
                <a:solidFill>
                  <a:schemeClr val="tx1"/>
                </a:solidFill>
                <a:latin typeface="Constantia"/>
                <a:ea typeface="MS PGothic" panose="020B0600070205080204" pitchFamily="34" charset="-128"/>
                <a:cs typeface="Constantia"/>
              </a:defRPr>
            </a:lvl3pPr>
            <a:lvl4pPr marL="1200150" indent="-171450" algn="l" defTabSz="342900" rtl="0" eaLnBrk="1" fontAlgn="base" hangingPunct="1">
              <a:spcBef>
                <a:spcPct val="0"/>
              </a:spcBef>
              <a:spcAft>
                <a:spcPts val="450"/>
              </a:spcAft>
              <a:buFont typeface="Arial" panose="020B0604020202020204" pitchFamily="34" charset="0"/>
              <a:buChar char="–"/>
              <a:defRPr sz="1500" kern="1200">
                <a:solidFill>
                  <a:schemeClr val="tx1"/>
                </a:solidFill>
                <a:latin typeface="Constantia"/>
                <a:ea typeface="MS PGothic" panose="020B0600070205080204" pitchFamily="34" charset="-128"/>
                <a:cs typeface="Constantia"/>
              </a:defRPr>
            </a:lvl4pPr>
            <a:lvl5pPr marL="1543050" indent="-171450" algn="l" defTabSz="342900" rtl="0" eaLnBrk="1" fontAlgn="base" hangingPunct="1">
              <a:spcBef>
                <a:spcPct val="0"/>
              </a:spcBef>
              <a:spcAft>
                <a:spcPts val="450"/>
              </a:spcAft>
              <a:buFont typeface="Arial" panose="020B0604020202020204" pitchFamily="34" charset="0"/>
              <a:buChar char="»"/>
              <a:defRPr sz="1500" kern="1200">
                <a:solidFill>
                  <a:schemeClr val="tx1"/>
                </a:solidFill>
                <a:latin typeface="Constantia"/>
                <a:ea typeface="MS PGothic" panose="020B0600070205080204" pitchFamily="34" charset="-128"/>
                <a:cs typeface="Constanti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sz="2800" dirty="0"/>
              <a:t>Misconception that plain writing is just for the public</a:t>
            </a:r>
          </a:p>
          <a:p>
            <a:r>
              <a:rPr lang="en-US" sz="2800" dirty="0"/>
              <a:t>Myths about “dumbing down”</a:t>
            </a:r>
          </a:p>
          <a:p>
            <a:r>
              <a:rPr lang="en-US" sz="2800" dirty="0"/>
              <a:t>Legacy documents that never get re-evaluated</a:t>
            </a:r>
          </a:p>
          <a:p>
            <a:r>
              <a:rPr lang="en-US" sz="2800" dirty="0"/>
              <a:t>“The way we’ve always done it”</a:t>
            </a:r>
          </a:p>
          <a:p>
            <a:r>
              <a:rPr lang="en-US" sz="2800" dirty="0"/>
              <a:t>Plain writing reviews at the end of a project, not the design stage</a:t>
            </a:r>
          </a:p>
          <a:p>
            <a:r>
              <a:rPr lang="en-US" sz="2800" dirty="0"/>
              <a:t>Everyone’s a wordsmith</a:t>
            </a:r>
          </a:p>
        </p:txBody>
      </p:sp>
      <p:sp>
        <p:nvSpPr>
          <p:cNvPr id="4" name="Slide Number Placeholder 3">
            <a:extLst>
              <a:ext uri="{FF2B5EF4-FFF2-40B4-BE49-F238E27FC236}">
                <a16:creationId xmlns:a16="http://schemas.microsoft.com/office/drawing/2014/main" id="{9861D720-6331-D319-88DF-C24387382F7F}"/>
              </a:ext>
            </a:extLst>
          </p:cNvPr>
          <p:cNvSpPr>
            <a:spLocks noGrp="1"/>
          </p:cNvSpPr>
          <p:nvPr>
            <p:ph type="sldNum" sz="quarter" idx="4"/>
          </p:nvPr>
        </p:nvSpPr>
        <p:spPr>
          <a:xfrm>
            <a:off x="8648234" y="6635578"/>
            <a:ext cx="495766" cy="180918"/>
          </a:xfrm>
        </p:spPr>
        <p:txBody>
          <a:bodyPr numCol="1"/>
          <a:lstStyle/>
          <a:p>
            <a:fld id="{8AA99772-55C9-4D64-851A-0C08F361D792}" type="slidenum">
              <a:rPr lang="en-US" smtClean="0"/>
              <a:t>2</a:t>
            </a:fld>
            <a:endParaRPr lang="en-US" dirty="0"/>
          </a:p>
        </p:txBody>
      </p:sp>
    </p:spTree>
    <p:custDataLst>
      <p:tags r:id="rId1"/>
    </p:custDataLst>
    <p:extLst>
      <p:ext uri="{BB962C8B-B14F-4D97-AF65-F5344CB8AC3E}">
        <p14:creationId xmlns:p14="http://schemas.microsoft.com/office/powerpoint/2010/main" val="615645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335B-F8EC-444D-A7EC-090F16213B71}"/>
              </a:ext>
            </a:extLst>
          </p:cNvPr>
          <p:cNvSpPr>
            <a:spLocks noGrp="1"/>
          </p:cNvSpPr>
          <p:nvPr>
            <p:ph type="title"/>
          </p:nvPr>
        </p:nvSpPr>
        <p:spPr/>
        <p:txBody>
          <a:bodyPr numCol="1"/>
          <a:lstStyle/>
          <a:p>
            <a:r>
              <a:rPr lang="en-US" sz="3600" dirty="0">
                <a:latin typeface="Calibri" panose="020F0502020204030204" pitchFamily="34" charset="0"/>
                <a:cs typeface="Calibri" panose="020F0502020204030204" pitchFamily="34" charset="0"/>
              </a:rPr>
              <a:t>Recognizing “CMS-speak”</a:t>
            </a:r>
            <a:endParaRPr lang="en-US" dirty="0"/>
          </a:p>
        </p:txBody>
      </p:sp>
      <p:sp>
        <p:nvSpPr>
          <p:cNvPr id="125954" name="TextBox 3">
            <a:extLst>
              <a:ext uri="{FF2B5EF4-FFF2-40B4-BE49-F238E27FC236}">
                <a16:creationId xmlns:a16="http://schemas.microsoft.com/office/drawing/2014/main" id="{6DB1A384-ECC0-40A9-AA6B-805D48AB256D}"/>
              </a:ext>
            </a:extLst>
          </p:cNvPr>
          <p:cNvSpPr txBox="1">
            <a:spLocks noChangeArrowheads="1"/>
          </p:cNvSpPr>
          <p:nvPr/>
        </p:nvSpPr>
        <p:spPr>
          <a:xfrm>
            <a:off x="1219200" y="1466850"/>
            <a:ext cx="7010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spcAft>
                <a:spcPct val="0"/>
              </a:spcAft>
              <a:buFontTx/>
              <a:buNone/>
            </a:pPr>
            <a:r>
              <a:rPr lang="en-US" sz="2400" dirty="0">
                <a:latin typeface="Times New Roman" panose="02020603050405020304" pitchFamily="18" charset="0"/>
                <a:cs typeface="Times New Roman" panose="02020603050405020304" pitchFamily="18" charset="0"/>
              </a:rPr>
              <a:t>This initiative will leverage existing contract resources in order to most effectively engage with and assist our stakeholders, partners and other organizations to plan and conduct local community outreach and education activities.</a:t>
            </a:r>
          </a:p>
        </p:txBody>
      </p:sp>
      <p:sp>
        <p:nvSpPr>
          <p:cNvPr id="108548" name="TextBox 2">
            <a:extLst>
              <a:ext uri="{FF2B5EF4-FFF2-40B4-BE49-F238E27FC236}">
                <a16:creationId xmlns:a16="http://schemas.microsoft.com/office/drawing/2014/main" id="{62BCD8CE-64DB-484A-BD13-6964990002DE}"/>
              </a:ext>
            </a:extLst>
          </p:cNvPr>
          <p:cNvSpPr txBox="1">
            <a:spLocks noChangeArrowheads="1"/>
          </p:cNvSpPr>
          <p:nvPr/>
        </p:nvSpPr>
        <p:spPr>
          <a:xfrm>
            <a:off x="1028700" y="4190821"/>
            <a:ext cx="7391400" cy="1200329"/>
          </a:xfrm>
          <a:prstGeom prst="rect">
            <a:avLst/>
          </a:prstGeom>
          <a:solidFill>
            <a:schemeClr val="tx2">
              <a:lumMod val="20000"/>
              <a:lumOff val="80000"/>
            </a:schemeClr>
          </a:solidFill>
          <a:ln>
            <a:noFill/>
          </a:ln>
        </p:spPr>
        <p:txBody>
          <a:bodyPr numCol="1">
            <a:spAutoFit/>
          </a:bodyPr>
          <a:lstStyle>
            <a:lvl1pPr>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lgn="ctr">
              <a:spcAft>
                <a:spcPct val="0"/>
              </a:spcAft>
              <a:buFontTx/>
              <a:buNone/>
              <a:defRPr/>
            </a:pPr>
            <a:r>
              <a:rPr lang="en-US" sz="2400" dirty="0">
                <a:latin typeface="Arial" panose="020B0604020202020204" pitchFamily="34" charset="0"/>
                <a:cs typeface="Arial" panose="020B0604020202020204" pitchFamily="34" charset="0"/>
              </a:rPr>
              <a:t>We’ll use contracts already in place to help stakeholders and partners educate their communities.</a:t>
            </a:r>
          </a:p>
        </p:txBody>
      </p:sp>
      <p:sp>
        <p:nvSpPr>
          <p:cNvPr id="3" name="Slide Number Placeholder 2">
            <a:extLst>
              <a:ext uri="{FF2B5EF4-FFF2-40B4-BE49-F238E27FC236}">
                <a16:creationId xmlns:a16="http://schemas.microsoft.com/office/drawing/2014/main" id="{52DB48FA-1233-D1B0-C9FD-BDF665A87864}"/>
              </a:ext>
            </a:extLst>
          </p:cNvPr>
          <p:cNvSpPr txBox="1">
            <a:spLocks/>
          </p:cNvSpPr>
          <p:nvPr/>
        </p:nvSpPr>
        <p:spPr>
          <a:xfrm>
            <a:off x="8756542" y="6338808"/>
            <a:ext cx="387458" cy="387458"/>
          </a:xfrm>
          <a:prstGeom prst="rect">
            <a:avLst/>
          </a:prstGeom>
        </p:spPr>
        <p:txBody>
          <a:bodyPr numCol="1"/>
          <a:lstStyle>
            <a:defPPr>
              <a:defRPr lang="en-US"/>
            </a:defPPr>
            <a:lvl1pPr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9pPr>
          </a:lstStyle>
          <a:p>
            <a:fld id="{8AA99772-55C9-4D64-851A-0C08F361D792}" type="slidenum">
              <a:rPr lang="en-US" sz="1200" smtClean="0">
                <a:solidFill>
                  <a:schemeClr val="tx1">
                    <a:lumMod val="50000"/>
                    <a:lumOff val="50000"/>
                  </a:schemeClr>
                </a:solidFill>
              </a:rPr>
              <a:pPr/>
              <a:t>20</a:t>
            </a:fld>
            <a:endParaRPr lang="en-US" sz="1200" dirty="0">
              <a:solidFill>
                <a:schemeClr val="tx1">
                  <a:lumMod val="50000"/>
                  <a:lumOff val="50000"/>
                </a:schemeClr>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BAF699BA-2C49-4E27-BAC7-B00632F72D22}"/>
              </a:ext>
            </a:extLst>
          </p:cNvPr>
          <p:cNvSpPr>
            <a:spLocks noGrp="1"/>
          </p:cNvSpPr>
          <p:nvPr>
            <p:ph type="title"/>
          </p:nvPr>
        </p:nvSpPr>
        <p:spPr/>
        <p:txBody>
          <a:bodyPr numCol="1"/>
          <a:lstStyle/>
          <a:p>
            <a:r>
              <a:rPr lang="en-US" dirty="0"/>
              <a:t>Consumer letter example</a:t>
            </a:r>
          </a:p>
        </p:txBody>
      </p:sp>
      <p:sp>
        <p:nvSpPr>
          <p:cNvPr id="3" name="TextBox 2">
            <a:extLst>
              <a:ext uri="{FF2B5EF4-FFF2-40B4-BE49-F238E27FC236}">
                <a16:creationId xmlns:a16="http://schemas.microsoft.com/office/drawing/2014/main" id="{0CF01826-D2A4-4719-9C86-F2E3BF58DAEF}"/>
              </a:ext>
            </a:extLst>
          </p:cNvPr>
          <p:cNvSpPr txBox="1"/>
          <p:nvPr/>
        </p:nvSpPr>
        <p:spPr>
          <a:xfrm>
            <a:off x="381000" y="283030"/>
            <a:ext cx="8382000" cy="6662738"/>
          </a:xfrm>
          <a:prstGeom prst="rect">
            <a:avLst/>
          </a:prstGeom>
          <a:noFill/>
        </p:spPr>
        <p:txBody>
          <a:bodyPr numCol="1">
            <a:spAutoFit/>
          </a:bodyPr>
          <a:lstStyle/>
          <a:p>
            <a:pPr>
              <a:spcBef>
                <a:spcPts val="600"/>
              </a:spcBef>
              <a:spcAft>
                <a:spcPts val="0"/>
              </a:spcAft>
              <a:defRPr/>
            </a:pPr>
            <a:r>
              <a:rPr lang="en-US" sz="1600" dirty="0">
                <a:latin typeface="Times New Roman" panose="02020603050405020304" pitchFamily="18" charset="0"/>
                <a:cs typeface="Times New Roman" panose="02020603050405020304" pitchFamily="18" charset="0"/>
              </a:rPr>
              <a:t>You’re getting this notice because you qualify for Extra Help paying for Medicare Part D drug coverage. To get Medicare drug coverage and the Extra Help, you need to join a Medicare Part D drug plan.</a:t>
            </a:r>
          </a:p>
          <a:p>
            <a:pPr>
              <a:spcBef>
                <a:spcPts val="1200"/>
              </a:spcBef>
              <a:spcAft>
                <a:spcPts val="600"/>
              </a:spcAft>
              <a:defRPr/>
            </a:pPr>
            <a:r>
              <a:rPr lang="en-US" sz="1800" b="1" dirty="0">
                <a:latin typeface="Arial Black" panose="020B0A04020102020204" pitchFamily="34" charset="0"/>
              </a:rPr>
              <a:t>What to do next: You have 3 options</a:t>
            </a:r>
            <a:endParaRPr lang="en-US" sz="1800" dirty="0">
              <a:latin typeface="Arial Black" panose="020B0A04020102020204" pitchFamily="34" charset="0"/>
            </a:endParaRPr>
          </a:p>
          <a:p>
            <a:pPr>
              <a:spcBef>
                <a:spcPts val="600"/>
              </a:spcBef>
              <a:spcAft>
                <a:spcPts val="0"/>
              </a:spcAft>
              <a:defRPr/>
            </a:pPr>
            <a:r>
              <a:rPr lang="en-US" sz="1600" b="1" dirty="0">
                <a:latin typeface="Arial Black" panose="020B0A04020102020204" pitchFamily="34" charset="0"/>
              </a:rPr>
              <a:t>Option 1: You can join a Medicare Part D drug plan on your own.</a:t>
            </a:r>
          </a:p>
          <a:p>
            <a:pPr>
              <a:spcBef>
                <a:spcPts val="600"/>
              </a:spcBef>
              <a:spcAft>
                <a:spcPts val="0"/>
              </a:spcAft>
              <a:defRPr/>
            </a:pPr>
            <a:r>
              <a:rPr lang="en-US" sz="1600" dirty="0">
                <a:latin typeface="Times New Roman" panose="02020603050405020304" pitchFamily="18" charset="0"/>
                <a:cs typeface="Times New Roman" panose="02020603050405020304" pitchFamily="18" charset="0"/>
              </a:rPr>
              <a:t>See the list of plans on the back of this notice. You can join any one of these plans and pay $0 of the monthly premium because you qualify for Extra Help.</a:t>
            </a:r>
          </a:p>
          <a:p>
            <a:pPr>
              <a:spcBef>
                <a:spcPts val="600"/>
              </a:spcBef>
              <a:spcAft>
                <a:spcPts val="0"/>
              </a:spcAft>
              <a:defRPr/>
            </a:pPr>
            <a:r>
              <a:rPr lang="en-US" sz="1600" b="1" dirty="0">
                <a:latin typeface="Arial Black" panose="020B0A04020102020204" pitchFamily="34" charset="0"/>
              </a:rPr>
              <a:t>Option 2: Medicare will enroll you in a Medicare drug plan.</a:t>
            </a:r>
          </a:p>
          <a:p>
            <a:pPr>
              <a:spcBef>
                <a:spcPts val="600"/>
              </a:spcBef>
              <a:spcAft>
                <a:spcPts val="0"/>
              </a:spcAft>
              <a:defRPr/>
            </a:pPr>
            <a:r>
              <a:rPr lang="en-US" sz="1600" dirty="0">
                <a:latin typeface="Times New Roman" panose="02020603050405020304" pitchFamily="18" charset="0"/>
                <a:cs typeface="Times New Roman" panose="02020603050405020304" pitchFamily="18" charset="0"/>
              </a:rPr>
              <a:t>If you don’t join a Medicare drug plan, Medicare will enroll you in a plan and your coverage starts right away. Here’s what you’ll pay with this plan in 2019:</a:t>
            </a:r>
          </a:p>
          <a:p>
            <a:pPr marL="285750" indent="-285750">
              <a:spcBef>
                <a:spcPts val="600"/>
              </a:spcBef>
              <a:spcAft>
                <a:spcPts val="0"/>
              </a:spcAft>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$0 of the monthly premium</a:t>
            </a:r>
          </a:p>
          <a:p>
            <a:pPr marL="285750" indent="-285750">
              <a:spcBef>
                <a:spcPts val="600"/>
              </a:spcBef>
              <a:spcAft>
                <a:spcPts val="0"/>
              </a:spcAft>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Up to $85 of the yearly deductible</a:t>
            </a:r>
          </a:p>
          <a:p>
            <a:pPr marL="285750" indent="-285750">
              <a:spcBef>
                <a:spcPts val="600"/>
              </a:spcBef>
              <a:spcAft>
                <a:spcPts val="0"/>
              </a:spcAft>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Up to 15% of the cost of each prescription covered by the plan</a:t>
            </a:r>
          </a:p>
          <a:p>
            <a:pPr>
              <a:spcBef>
                <a:spcPts val="600"/>
              </a:spcBef>
              <a:spcAft>
                <a:spcPts val="0"/>
              </a:spcAft>
              <a:defRPr/>
            </a:pPr>
            <a:r>
              <a:rPr lang="en-US" sz="1600" b="1" dirty="0">
                <a:latin typeface="Arial Black" panose="020B0A04020102020204" pitchFamily="34" charset="0"/>
              </a:rPr>
              <a:t>Option 3: You can decline Medicare drug coverage (“opt out”).</a:t>
            </a:r>
          </a:p>
          <a:p>
            <a:pPr>
              <a:spcBef>
                <a:spcPts val="600"/>
              </a:spcBef>
              <a:spcAft>
                <a:spcPts val="0"/>
              </a:spcAft>
              <a:defRPr/>
            </a:pPr>
            <a:r>
              <a:rPr lang="en-US" sz="1600" dirty="0">
                <a:latin typeface="Times New Roman" panose="02020603050405020304" pitchFamily="18" charset="0"/>
                <a:cs typeface="Times New Roman" panose="02020603050405020304" pitchFamily="18" charset="0"/>
              </a:rPr>
              <a:t>If you have other drug coverage, like coverage from an employer or union, joining a Medicare Part D drug plan may not be right for you. If you don’t want a Medicare drug plan, call 1-800-MEDICARE (1-800- 633-4227) or the plan shown above and tell them you want to opt out of Medicare drug coverage. TTY users can call 1-877-486-2048.</a:t>
            </a:r>
          </a:p>
          <a:p>
            <a:pPr>
              <a:spcBef>
                <a:spcPts val="600"/>
              </a:spcBef>
              <a:spcAft>
                <a:spcPts val="0"/>
              </a:spcAft>
              <a:defRPr/>
            </a:pPr>
            <a:r>
              <a:rPr lang="en-US" sz="1600" b="1" dirty="0">
                <a:latin typeface="Arial Black" panose="020B0A04020102020204" pitchFamily="34" charset="0"/>
              </a:rPr>
              <a:t>Get help &amp; more information</a:t>
            </a:r>
          </a:p>
          <a:p>
            <a:pPr>
              <a:spcBef>
                <a:spcPts val="600"/>
              </a:spcBef>
              <a:spcAft>
                <a:spcPts val="0"/>
              </a:spcAft>
              <a:defRPr/>
            </a:pPr>
            <a:r>
              <a:rPr lang="en-US" sz="1600" dirty="0">
                <a:latin typeface="Times New Roman" panose="02020603050405020304" pitchFamily="18" charset="0"/>
                <a:cs typeface="Times New Roman" panose="02020603050405020304" pitchFamily="18" charset="0"/>
              </a:rPr>
              <a:t>For more information, call 1-800-MEDICARE. You can also call your State Health Insurance Assistance Program for free, personalized health insurance counseling.</a:t>
            </a:r>
          </a:p>
          <a:p>
            <a:pPr>
              <a:spcBef>
                <a:spcPts val="600"/>
              </a:spcBef>
              <a:spcAft>
                <a:spcPts val="600"/>
              </a:spcAft>
              <a:defRPr/>
            </a:pPr>
            <a:endParaRPr lang="en-US" sz="1600" dirty="0"/>
          </a:p>
        </p:txBody>
      </p:sp>
      <p:sp>
        <p:nvSpPr>
          <p:cNvPr id="4" name="Slide Number Placeholder 2">
            <a:extLst>
              <a:ext uri="{FF2B5EF4-FFF2-40B4-BE49-F238E27FC236}">
                <a16:creationId xmlns:a16="http://schemas.microsoft.com/office/drawing/2014/main" id="{97DB5B1B-DFF1-74D3-8A04-3960F90A3687}"/>
              </a:ext>
            </a:extLst>
          </p:cNvPr>
          <p:cNvSpPr txBox="1">
            <a:spLocks/>
          </p:cNvSpPr>
          <p:nvPr/>
        </p:nvSpPr>
        <p:spPr>
          <a:xfrm>
            <a:off x="8756542" y="6338808"/>
            <a:ext cx="387458" cy="387458"/>
          </a:xfrm>
          <a:prstGeom prst="rect">
            <a:avLst/>
          </a:prstGeom>
        </p:spPr>
        <p:txBody>
          <a:bodyPr numCol="1"/>
          <a:lstStyle>
            <a:defPPr>
              <a:defRPr lang="en-US"/>
            </a:defPPr>
            <a:lvl1pPr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9pPr>
          </a:lstStyle>
          <a:p>
            <a:fld id="{8AA99772-55C9-4D64-851A-0C08F361D792}" type="slidenum">
              <a:rPr lang="en-US" sz="1200" smtClean="0">
                <a:solidFill>
                  <a:schemeClr val="tx1">
                    <a:lumMod val="50000"/>
                    <a:lumOff val="50000"/>
                  </a:schemeClr>
                </a:solidFill>
              </a:rPr>
              <a:pPr/>
              <a:t>21</a:t>
            </a:fld>
            <a:endParaRPr lang="en-US" sz="1200" dirty="0">
              <a:solidFill>
                <a:schemeClr val="tx1">
                  <a:lumMod val="50000"/>
                  <a:lumOff val="50000"/>
                </a:schemeClr>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C715-788B-4929-81DB-F4C364528A7C}"/>
              </a:ext>
            </a:extLst>
          </p:cNvPr>
          <p:cNvSpPr>
            <a:spLocks noGrp="1"/>
          </p:cNvSpPr>
          <p:nvPr>
            <p:ph type="title"/>
          </p:nvPr>
        </p:nvSpPr>
        <p:spPr/>
        <p:txBody>
          <a:bodyPr numCol="1"/>
          <a:lstStyle/>
          <a:p>
            <a:r>
              <a:rPr lang="en-US" dirty="0"/>
              <a:t>Tips for good makeovers</a:t>
            </a:r>
          </a:p>
        </p:txBody>
      </p:sp>
      <p:sp>
        <p:nvSpPr>
          <p:cNvPr id="3" name="TextBox 2">
            <a:extLst>
              <a:ext uri="{FF2B5EF4-FFF2-40B4-BE49-F238E27FC236}">
                <a16:creationId xmlns:a16="http://schemas.microsoft.com/office/drawing/2014/main" id="{C8F85DE1-2A79-4F73-BD3E-2B9BDB74962E}"/>
              </a:ext>
            </a:extLst>
          </p:cNvPr>
          <p:cNvSpPr txBox="1"/>
          <p:nvPr/>
        </p:nvSpPr>
        <p:spPr>
          <a:xfrm>
            <a:off x="889686" y="1631092"/>
            <a:ext cx="7797114" cy="4216539"/>
          </a:xfrm>
          <a:prstGeom prst="rect">
            <a:avLst/>
          </a:prstGeom>
          <a:noFill/>
        </p:spPr>
        <p:txBody>
          <a:bodyPr wrap="square" numCol="1" rtlCol="0">
            <a:spAutoFit/>
          </a:bodyPr>
          <a:lstStyle/>
          <a:p>
            <a:pPr marL="342900" indent="-342900">
              <a:buFont typeface="Arial" panose="020B0604020202020204" pitchFamily="34" charset="0"/>
              <a:buChar char="•"/>
            </a:pPr>
            <a:r>
              <a:rPr lang="en-US" sz="2800" dirty="0">
                <a:latin typeface="Constantia"/>
              </a:rPr>
              <a:t>It’s not about shame – don’t call out authors</a:t>
            </a:r>
          </a:p>
          <a:p>
            <a:pPr marL="342900" indent="-342900">
              <a:buFont typeface="Arial" panose="020B0604020202020204" pitchFamily="34" charset="0"/>
              <a:buChar char="•"/>
            </a:pPr>
            <a:r>
              <a:rPr lang="en-US" sz="2800" dirty="0">
                <a:latin typeface="Constantia"/>
              </a:rPr>
              <a:t>Avoid presenting a group’s own work back to them</a:t>
            </a:r>
          </a:p>
          <a:p>
            <a:pPr marL="342900" indent="-342900">
              <a:buFont typeface="Arial" panose="020B0604020202020204" pitchFamily="34" charset="0"/>
              <a:buChar char="•"/>
            </a:pPr>
            <a:r>
              <a:rPr lang="en-US" sz="2800" dirty="0">
                <a:latin typeface="Constantia"/>
              </a:rPr>
              <a:t>Acknowledge that this is a new way of thinking for many groups</a:t>
            </a:r>
          </a:p>
          <a:p>
            <a:pPr marL="342900" indent="-342900">
              <a:buFont typeface="Arial" panose="020B0604020202020204" pitchFamily="34" charset="0"/>
              <a:buChar char="•"/>
            </a:pPr>
            <a:r>
              <a:rPr lang="en-US" sz="2800" dirty="0">
                <a:latin typeface="Constantia"/>
              </a:rPr>
              <a:t>Start a collection of good “bad” examples &amp; ask others for theirs</a:t>
            </a:r>
          </a:p>
          <a:p>
            <a:pPr marL="342900" indent="-342900">
              <a:buFont typeface="Arial" panose="020B0604020202020204" pitchFamily="34" charset="0"/>
              <a:buChar char="•"/>
            </a:pPr>
            <a:r>
              <a:rPr lang="en-US" sz="2800" dirty="0">
                <a:latin typeface="Constantia"/>
              </a:rPr>
              <a:t>Examples can also work as interactive exercises</a:t>
            </a:r>
          </a:p>
          <a:p>
            <a:endParaRPr lang="en-US" sz="4400" dirty="0"/>
          </a:p>
        </p:txBody>
      </p:sp>
      <p:sp>
        <p:nvSpPr>
          <p:cNvPr id="4" name="Slide Number Placeholder 3">
            <a:extLst>
              <a:ext uri="{FF2B5EF4-FFF2-40B4-BE49-F238E27FC236}">
                <a16:creationId xmlns:a16="http://schemas.microsoft.com/office/drawing/2014/main" id="{06B91DEF-BB16-7F11-73C8-264479AD2E2F}"/>
              </a:ext>
            </a:extLst>
          </p:cNvPr>
          <p:cNvSpPr>
            <a:spLocks noGrp="1"/>
          </p:cNvSpPr>
          <p:nvPr>
            <p:ph type="sldNum" sz="quarter" idx="4"/>
          </p:nvPr>
        </p:nvSpPr>
        <p:spPr>
          <a:xfrm>
            <a:off x="8648234" y="6677082"/>
            <a:ext cx="495766" cy="180918"/>
          </a:xfrm>
        </p:spPr>
        <p:txBody>
          <a:bodyPr numCol="1"/>
          <a:lstStyle/>
          <a:p>
            <a:fld id="{8AA99772-55C9-4D64-851A-0C08F361D792}" type="slidenum">
              <a:rPr lang="en-US" smtClean="0"/>
              <a:t>22</a:t>
            </a:fld>
            <a:endParaRPr lang="en-US" dirty="0"/>
          </a:p>
        </p:txBody>
      </p:sp>
    </p:spTree>
    <p:custDataLst>
      <p:tags r:id="rId1"/>
    </p:custDataLst>
    <p:extLst>
      <p:ext uri="{BB962C8B-B14F-4D97-AF65-F5344CB8AC3E}">
        <p14:creationId xmlns:p14="http://schemas.microsoft.com/office/powerpoint/2010/main" val="1522281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6184-416C-4F19-AABE-169144ED4AD2}"/>
              </a:ext>
            </a:extLst>
          </p:cNvPr>
          <p:cNvSpPr>
            <a:spLocks noGrp="1"/>
          </p:cNvSpPr>
          <p:nvPr>
            <p:ph type="title"/>
          </p:nvPr>
        </p:nvSpPr>
        <p:spPr/>
        <p:txBody>
          <a:bodyPr numCol="1"/>
          <a:lstStyle/>
          <a:p>
            <a:r>
              <a:rPr lang="en-US" dirty="0"/>
              <a:t>Help staff see the light!</a:t>
            </a:r>
          </a:p>
        </p:txBody>
      </p:sp>
      <p:sp>
        <p:nvSpPr>
          <p:cNvPr id="3" name="TextBox 2">
            <a:extLst>
              <a:ext uri="{FF2B5EF4-FFF2-40B4-BE49-F238E27FC236}">
                <a16:creationId xmlns:a16="http://schemas.microsoft.com/office/drawing/2014/main" id="{F70E937E-02D5-4223-A402-D6FF34871288}"/>
              </a:ext>
            </a:extLst>
          </p:cNvPr>
          <p:cNvSpPr txBox="1"/>
          <p:nvPr/>
        </p:nvSpPr>
        <p:spPr>
          <a:xfrm>
            <a:off x="825842" y="1613118"/>
            <a:ext cx="8013357" cy="4278094"/>
          </a:xfrm>
          <a:prstGeom prst="rect">
            <a:avLst/>
          </a:prstGeom>
          <a:noFill/>
        </p:spPr>
        <p:txBody>
          <a:bodyPr wrap="square" numCol="1" rtlCol="0">
            <a:spAutoFit/>
          </a:bodyPr>
          <a:lstStyle/>
          <a:p>
            <a:pPr marL="457200" indent="-457200">
              <a:spcBef>
                <a:spcPts val="600"/>
              </a:spcBef>
              <a:spcAft>
                <a:spcPts val="600"/>
              </a:spcAft>
              <a:buFont typeface="Arial" panose="020B0604020202020204" pitchFamily="34" charset="0"/>
              <a:buChar char="•"/>
            </a:pPr>
            <a:r>
              <a:rPr lang="en-US" sz="2800" b="1" dirty="0">
                <a:latin typeface="+mn-lt"/>
              </a:rPr>
              <a:t>Plain writing is more than just wordsmithing for the public</a:t>
            </a:r>
          </a:p>
          <a:p>
            <a:pPr marL="457200" indent="-457200">
              <a:spcBef>
                <a:spcPts val="600"/>
              </a:spcBef>
              <a:spcAft>
                <a:spcPts val="600"/>
              </a:spcAft>
              <a:buFont typeface="Arial" panose="020B0604020202020204" pitchFamily="34" charset="0"/>
              <a:buChar char="•"/>
            </a:pPr>
            <a:r>
              <a:rPr lang="en-US" sz="2800" dirty="0">
                <a:latin typeface="+mn-lt"/>
              </a:rPr>
              <a:t>Highlighting frustrating internal communication pieces is a great way to help federal staff see the universal impact of plain language &amp; information design </a:t>
            </a:r>
          </a:p>
          <a:p>
            <a:pPr marL="457200" indent="-457200">
              <a:spcBef>
                <a:spcPts val="600"/>
              </a:spcBef>
              <a:spcAft>
                <a:spcPts val="600"/>
              </a:spcAft>
              <a:buFont typeface="Arial" panose="020B0604020202020204" pitchFamily="34" charset="0"/>
              <a:buChar char="•"/>
            </a:pPr>
            <a:r>
              <a:rPr lang="en-US" sz="2800" dirty="0">
                <a:latin typeface="+mn-lt"/>
              </a:rPr>
              <a:t>Feedback on the CMS training regularly calls out the internal makeovers as the most helpful part</a:t>
            </a:r>
          </a:p>
        </p:txBody>
      </p:sp>
      <p:sp>
        <p:nvSpPr>
          <p:cNvPr id="4" name="Slide Number Placeholder 3">
            <a:extLst>
              <a:ext uri="{FF2B5EF4-FFF2-40B4-BE49-F238E27FC236}">
                <a16:creationId xmlns:a16="http://schemas.microsoft.com/office/drawing/2014/main" id="{2759449C-0200-0028-8863-D009D99FE825}"/>
              </a:ext>
            </a:extLst>
          </p:cNvPr>
          <p:cNvSpPr>
            <a:spLocks noGrp="1"/>
          </p:cNvSpPr>
          <p:nvPr>
            <p:ph type="sldNum" sz="quarter" idx="4"/>
          </p:nvPr>
        </p:nvSpPr>
        <p:spPr>
          <a:xfrm>
            <a:off x="8648234" y="6677082"/>
            <a:ext cx="495766" cy="180918"/>
          </a:xfrm>
        </p:spPr>
        <p:txBody>
          <a:bodyPr numCol="1"/>
          <a:lstStyle/>
          <a:p>
            <a:fld id="{8AA99772-55C9-4D64-851A-0C08F361D792}" type="slidenum">
              <a:rPr lang="en-US" smtClean="0"/>
              <a:t>23</a:t>
            </a:fld>
            <a:endParaRPr lang="en-US" dirty="0"/>
          </a:p>
        </p:txBody>
      </p:sp>
    </p:spTree>
    <p:custDataLst>
      <p:tags r:id="rId1"/>
    </p:custDataLst>
    <p:extLst>
      <p:ext uri="{BB962C8B-B14F-4D97-AF65-F5344CB8AC3E}">
        <p14:creationId xmlns:p14="http://schemas.microsoft.com/office/powerpoint/2010/main" val="1772965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4">
            <a:extLst>
              <a:ext uri="{FF2B5EF4-FFF2-40B4-BE49-F238E27FC236}">
                <a16:creationId xmlns:a16="http://schemas.microsoft.com/office/drawing/2014/main" id="{FF18E332-8A7B-4AC7-B997-2583ADB06023}"/>
              </a:ext>
            </a:extLst>
          </p:cNvPr>
          <p:cNvSpPr>
            <a:spLocks noGrp="1"/>
          </p:cNvSpPr>
          <p:nvPr>
            <p:ph type="title"/>
          </p:nvPr>
        </p:nvSpPr>
        <p:spPr>
          <a:xfrm>
            <a:off x="609600" y="430213"/>
            <a:ext cx="8229600" cy="868362"/>
          </a:xfrm>
        </p:spPr>
        <p:txBody>
          <a:bodyPr numCol="1"/>
          <a:lstStyle/>
          <a:p>
            <a:r>
              <a:rPr dirty="0">
                <a:latin typeface="Calibri" panose="020F0502020204030204" pitchFamily="34" charset="0"/>
                <a:cs typeface="Calibri" panose="020F0502020204030204" pitchFamily="34" charset="0"/>
              </a:rPr>
              <a:t>Thank you!</a:t>
            </a:r>
          </a:p>
        </p:txBody>
      </p:sp>
      <p:sp>
        <p:nvSpPr>
          <p:cNvPr id="179203" name="Text Placeholder 3">
            <a:extLst>
              <a:ext uri="{FF2B5EF4-FFF2-40B4-BE49-F238E27FC236}">
                <a16:creationId xmlns:a16="http://schemas.microsoft.com/office/drawing/2014/main" id="{C0589701-B038-448E-82CD-EB6F7C5B959B}"/>
              </a:ext>
            </a:extLst>
          </p:cNvPr>
          <p:cNvSpPr>
            <a:spLocks noGrp="1"/>
          </p:cNvSpPr>
          <p:nvPr>
            <p:ph idx="2147483647"/>
          </p:nvPr>
        </p:nvSpPr>
        <p:spPr>
          <a:xfrm>
            <a:off x="609600" y="1828800"/>
            <a:ext cx="8229600" cy="4525963"/>
          </a:xfrm>
        </p:spPr>
        <p:txBody>
          <a:bodyPr numCol="1"/>
          <a:lstStyle/>
          <a:p>
            <a:pPr marL="0" indent="0" algn="ctr">
              <a:buFont typeface="Arial" panose="020B0604020202020204" pitchFamily="34" charset="0"/>
              <a:buNone/>
            </a:pPr>
            <a:r>
              <a:rPr lang="en-US" b="1" dirty="0">
                <a:solidFill>
                  <a:schemeClr val="tx2"/>
                </a:solidFill>
                <a:latin typeface="Constantia" panose="02030602050306030303" pitchFamily="18" charset="0"/>
                <a:cs typeface="Constantia" panose="02030602050306030303" pitchFamily="18" charset="0"/>
              </a:rPr>
              <a:t>Heather K. Holland, MA</a:t>
            </a:r>
          </a:p>
          <a:p>
            <a:pPr marL="0" indent="0" algn="ctr">
              <a:buFont typeface="Arial" panose="020B0604020202020204" pitchFamily="34" charset="0"/>
              <a:buNone/>
            </a:pPr>
            <a:endParaRPr lang="en-US" b="1" dirty="0">
              <a:solidFill>
                <a:schemeClr val="tx2"/>
              </a:solidFill>
              <a:latin typeface="Constantia" panose="02030602050306030303" pitchFamily="18" charset="0"/>
              <a:cs typeface="Constantia" panose="02030602050306030303" pitchFamily="18" charset="0"/>
            </a:endParaRPr>
          </a:p>
          <a:p>
            <a:pPr marL="0" indent="0" algn="ctr">
              <a:buFont typeface="Arial" panose="020B0604020202020204" pitchFamily="34" charset="0"/>
              <a:buNone/>
            </a:pPr>
            <a:r>
              <a:rPr lang="en-US" sz="2400" b="1" dirty="0">
                <a:solidFill>
                  <a:schemeClr val="tx2"/>
                </a:solidFill>
                <a:latin typeface="Constantia" panose="02030602050306030303" pitchFamily="18" charset="0"/>
                <a:cs typeface="Constantia" panose="02030602050306030303" pitchFamily="18" charset="0"/>
              </a:rPr>
              <a:t>Centers for Medicare &amp; Medicaid Services</a:t>
            </a:r>
          </a:p>
          <a:p>
            <a:pPr marL="0" indent="0" algn="ctr">
              <a:buFont typeface="Arial" panose="020B0604020202020204" pitchFamily="34" charset="0"/>
              <a:buNone/>
            </a:pPr>
            <a:r>
              <a:rPr lang="en-US" sz="2400" dirty="0">
                <a:solidFill>
                  <a:schemeClr val="tx2"/>
                </a:solidFill>
                <a:latin typeface="Constantia" panose="02030602050306030303" pitchFamily="18" charset="0"/>
                <a:cs typeface="Constantia" panose="02030602050306030303" pitchFamily="18" charset="0"/>
              </a:rPr>
              <a:t>Office of Communications</a:t>
            </a:r>
          </a:p>
          <a:p>
            <a:pPr marL="0" indent="0" algn="ctr">
              <a:buFont typeface="Arial" panose="020B0604020202020204" pitchFamily="34" charset="0"/>
              <a:buNone/>
            </a:pPr>
            <a:r>
              <a:rPr lang="en-US" sz="2400" dirty="0">
                <a:solidFill>
                  <a:schemeClr val="tx2"/>
                </a:solidFill>
                <a:latin typeface="Constantia" panose="02030602050306030303" pitchFamily="18" charset="0"/>
                <a:cs typeface="Constantia" panose="02030602050306030303" pitchFamily="18" charset="0"/>
              </a:rPr>
              <a:t>Heather.Holland@cms.hhs.gov</a:t>
            </a:r>
          </a:p>
        </p:txBody>
      </p:sp>
      <p:pic>
        <p:nvPicPr>
          <p:cNvPr id="2" name="Picture 1" descr="CMS logo">
            <a:extLst>
              <a:ext uri="{FF2B5EF4-FFF2-40B4-BE49-F238E27FC236}">
                <a16:creationId xmlns:a16="http://schemas.microsoft.com/office/drawing/2014/main" id="{4E504A7F-7D9D-4F50-BFF7-841AA0AB00E3}"/>
              </a:ext>
            </a:extLst>
          </p:cNvPr>
          <p:cNvPicPr>
            <a:picLocks noChangeAspect="1"/>
          </p:cNvPicPr>
          <p:nvPr/>
        </p:nvPicPr>
        <p:blipFill>
          <a:blip r:embed="rId4"/>
          <a:stretch>
            <a:fillRect/>
          </a:stretch>
        </p:blipFill>
        <p:spPr>
          <a:xfrm>
            <a:off x="2205037" y="4358957"/>
            <a:ext cx="4467225" cy="1840230"/>
          </a:xfrm>
          <a:prstGeom prst="rect">
            <a:avLst/>
          </a:prstGeom>
        </p:spPr>
      </p:pic>
      <p:sp>
        <p:nvSpPr>
          <p:cNvPr id="3" name="Slide Number Placeholder 2">
            <a:extLst>
              <a:ext uri="{FF2B5EF4-FFF2-40B4-BE49-F238E27FC236}">
                <a16:creationId xmlns:a16="http://schemas.microsoft.com/office/drawing/2014/main" id="{75488A3A-9272-AE6A-71F4-D2FD165E3E0A}"/>
              </a:ext>
            </a:extLst>
          </p:cNvPr>
          <p:cNvSpPr>
            <a:spLocks noGrp="1"/>
          </p:cNvSpPr>
          <p:nvPr>
            <p:ph type="sldNum" sz="quarter" idx="4"/>
          </p:nvPr>
        </p:nvSpPr>
        <p:spPr>
          <a:xfrm>
            <a:off x="8648234" y="6582730"/>
            <a:ext cx="495766" cy="180918"/>
          </a:xfrm>
        </p:spPr>
        <p:txBody>
          <a:bodyPr numCol="1"/>
          <a:lstStyle/>
          <a:p>
            <a:fld id="{8AA99772-55C9-4D64-851A-0C08F361D792}" type="slidenum">
              <a:rPr lang="en-US" smtClean="0"/>
              <a:t>24</a:t>
            </a:fld>
            <a:endParaRPr lang="en-US" dirty="0"/>
          </a:p>
        </p:txBody>
      </p:sp>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C715-788B-4929-81DB-F4C364528A7C}"/>
              </a:ext>
            </a:extLst>
          </p:cNvPr>
          <p:cNvSpPr>
            <a:spLocks noGrp="1"/>
          </p:cNvSpPr>
          <p:nvPr>
            <p:ph type="title"/>
          </p:nvPr>
        </p:nvSpPr>
        <p:spPr/>
        <p:txBody>
          <a:bodyPr numCol="1"/>
          <a:lstStyle/>
          <a:p>
            <a:r>
              <a:rPr lang="en-US" dirty="0"/>
              <a:t>Art vs. Science</a:t>
            </a:r>
          </a:p>
        </p:txBody>
      </p:sp>
      <p:sp>
        <p:nvSpPr>
          <p:cNvPr id="3" name="TextBox 2">
            <a:extLst>
              <a:ext uri="{FF2B5EF4-FFF2-40B4-BE49-F238E27FC236}">
                <a16:creationId xmlns:a16="http://schemas.microsoft.com/office/drawing/2014/main" id="{C8F85DE1-2A79-4F73-BD3E-2B9BDB74962E}"/>
              </a:ext>
            </a:extLst>
          </p:cNvPr>
          <p:cNvSpPr txBox="1"/>
          <p:nvPr/>
        </p:nvSpPr>
        <p:spPr>
          <a:xfrm>
            <a:off x="889686" y="1631092"/>
            <a:ext cx="7797114" cy="4216539"/>
          </a:xfrm>
          <a:prstGeom prst="rect">
            <a:avLst/>
          </a:prstGeom>
          <a:noFill/>
        </p:spPr>
        <p:txBody>
          <a:bodyPr wrap="square" numCol="1" rtlCol="0">
            <a:spAutoFit/>
          </a:bodyPr>
          <a:lstStyle/>
          <a:p>
            <a:pPr marL="342900" indent="-342900">
              <a:buFont typeface="Arial" panose="020B0604020202020204" pitchFamily="34" charset="0"/>
              <a:buChar char="•"/>
            </a:pPr>
            <a:r>
              <a:rPr lang="en-US" sz="2800" dirty="0">
                <a:latin typeface="Constantia"/>
              </a:rPr>
              <a:t>Plain writing is a research-based </a:t>
            </a:r>
            <a:r>
              <a:rPr lang="en-US" sz="2800" b="1" dirty="0">
                <a:latin typeface="Constantia"/>
              </a:rPr>
              <a:t>science</a:t>
            </a:r>
            <a:r>
              <a:rPr lang="en-US" sz="2800" dirty="0">
                <a:latin typeface="Constantia"/>
              </a:rPr>
              <a:t> </a:t>
            </a:r>
          </a:p>
          <a:p>
            <a:pPr marL="342900" indent="-342900">
              <a:buFont typeface="Arial" panose="020B0604020202020204" pitchFamily="34" charset="0"/>
              <a:buChar char="•"/>
            </a:pPr>
            <a:r>
              <a:rPr lang="en-US" sz="2800" dirty="0">
                <a:latin typeface="Constantia"/>
              </a:rPr>
              <a:t>Based on decades of research in how people process &amp; use information</a:t>
            </a:r>
          </a:p>
          <a:p>
            <a:pPr marL="342900" indent="-342900">
              <a:buFont typeface="Arial" panose="020B0604020202020204" pitchFamily="34" charset="0"/>
              <a:buChar char="•"/>
            </a:pPr>
            <a:r>
              <a:rPr lang="en-US" sz="2800" dirty="0">
                <a:latin typeface="Constantia"/>
              </a:rPr>
              <a:t>Reality: we’re all “cognitive misers”</a:t>
            </a:r>
          </a:p>
          <a:p>
            <a:pPr marL="342900" indent="-342900">
              <a:buFont typeface="Arial" panose="020B0604020202020204" pitchFamily="34" charset="0"/>
              <a:buChar char="•"/>
            </a:pPr>
            <a:r>
              <a:rPr lang="en-US" sz="2800" dirty="0">
                <a:latin typeface="Constantia"/>
              </a:rPr>
              <a:t>People don’t read carefully </a:t>
            </a:r>
            <a:r>
              <a:rPr lang="en-US" sz="2800" b="1" dirty="0">
                <a:latin typeface="Constantia"/>
              </a:rPr>
              <a:t>anywhere</a:t>
            </a:r>
          </a:p>
          <a:p>
            <a:pPr marL="342900" indent="-342900">
              <a:buFont typeface="Arial" panose="020B0604020202020204" pitchFamily="34" charset="0"/>
              <a:buChar char="•"/>
            </a:pPr>
            <a:r>
              <a:rPr lang="en-US" sz="2800" dirty="0">
                <a:latin typeface="Constantia"/>
              </a:rPr>
              <a:t>Research-based best practices help us design communications that work within these limitations </a:t>
            </a:r>
          </a:p>
          <a:p>
            <a:endParaRPr lang="en-US" sz="4400" dirty="0"/>
          </a:p>
        </p:txBody>
      </p:sp>
      <p:sp>
        <p:nvSpPr>
          <p:cNvPr id="4" name="Slide Number Placeholder 3">
            <a:extLst>
              <a:ext uri="{FF2B5EF4-FFF2-40B4-BE49-F238E27FC236}">
                <a16:creationId xmlns:a16="http://schemas.microsoft.com/office/drawing/2014/main" id="{9F000E51-EE08-60FF-9829-661DF43FB28D}"/>
              </a:ext>
            </a:extLst>
          </p:cNvPr>
          <p:cNvSpPr>
            <a:spLocks noGrp="1"/>
          </p:cNvSpPr>
          <p:nvPr>
            <p:ph type="sldNum" sz="quarter" idx="4"/>
          </p:nvPr>
        </p:nvSpPr>
        <p:spPr>
          <a:xfrm>
            <a:off x="8640485" y="6677082"/>
            <a:ext cx="495766" cy="180918"/>
          </a:xfrm>
        </p:spPr>
        <p:txBody>
          <a:bodyPr numCol="1"/>
          <a:lstStyle/>
          <a:p>
            <a:fld id="{8AA99772-55C9-4D64-851A-0C08F361D792}" type="slidenum">
              <a:rPr lang="en-US" smtClean="0"/>
              <a:t>3</a:t>
            </a:fld>
            <a:endParaRPr lang="en-US" dirty="0"/>
          </a:p>
        </p:txBody>
      </p:sp>
    </p:spTree>
    <p:custDataLst>
      <p:tags r:id="rId1"/>
    </p:custDataLst>
    <p:extLst>
      <p:ext uri="{BB962C8B-B14F-4D97-AF65-F5344CB8AC3E}">
        <p14:creationId xmlns:p14="http://schemas.microsoft.com/office/powerpoint/2010/main" val="179988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A frustrated woman putting her right hand up and staring at her laptop monitor. She has short reddish-brown har and is wearing a light pink shirt and a light pink sweater. ">
            <a:extLst>
              <a:ext uri="{FF2B5EF4-FFF2-40B4-BE49-F238E27FC236}">
                <a16:creationId xmlns:a16="http://schemas.microsoft.com/office/drawing/2014/main" id="{AF4DDC7F-13BB-4CE7-B2DA-BBDFFA372142}"/>
              </a:ext>
            </a:extLst>
          </p:cNvPr>
          <p:cNvPicPr>
            <a:picLocks noChangeAspect="1" noChangeArrowheads="1"/>
          </p:cNvPicPr>
          <p:nvPr/>
        </p:nvPicPr>
        <p:blipFill>
          <a:blip r:embed="rId4" cstate="print"/>
          <a:srcRect l="2634" t="3326" r="2551" b="3544"/>
          <a:stretch>
            <a:fillRect/>
          </a:stretch>
        </p:blipFill>
        <p:spPr>
          <a:xfrm>
            <a:off x="1926771" y="1311275"/>
            <a:ext cx="5878286" cy="4572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ounded Rectangular Callout 5">
            <a:extLst>
              <a:ext uri="{FF2B5EF4-FFF2-40B4-BE49-F238E27FC236}">
                <a16:creationId xmlns:a16="http://schemas.microsoft.com/office/drawing/2014/main" id="{F4873ACB-9344-4B32-A72A-71F0960789FE}"/>
              </a:ext>
              <a:ext uri="{C183D7F6-B498-43B3-948B-1728B52AA6E4}">
                <adec:decorative xmlns:adec="http://schemas.microsoft.com/office/drawing/2017/decorative" val="1"/>
              </a:ext>
            </a:extLst>
          </p:cNvPr>
          <p:cNvSpPr/>
          <p:nvPr/>
        </p:nvSpPr>
        <p:spPr>
          <a:xfrm>
            <a:off x="533400" y="762000"/>
            <a:ext cx="3276600" cy="2133600"/>
          </a:xfrm>
          <a:prstGeom prst="wedgeRoundRectCallout">
            <a:avLst>
              <a:gd name="adj1" fmla="val 87290"/>
              <a:gd name="adj2" fmla="val 58729"/>
              <a:gd name="adj3" fmla="val 16667"/>
            </a:avLst>
          </a:prstGeom>
          <a:ln w="28575"/>
        </p:spPr>
        <p:style>
          <a:lnRef idx="2">
            <a:schemeClr val="dk1"/>
          </a:lnRef>
          <a:fillRef idx="1">
            <a:schemeClr val="lt1"/>
          </a:fillRef>
          <a:effectRef idx="0">
            <a:schemeClr val="dk1"/>
          </a:effectRef>
          <a:fontRef idx="minor">
            <a:schemeClr val="dk1"/>
          </a:fontRef>
        </p:style>
        <p:txBody>
          <a:bodyPr numCol="1" anchor="ctr"/>
          <a:lstStyle/>
          <a:p>
            <a:pPr algn="ctr" eaLnBrk="1" hangingPunct="1">
              <a:defRPr/>
            </a:pPr>
            <a:r>
              <a:rPr lang="en-US" sz="2400" dirty="0">
                <a:solidFill>
                  <a:schemeClr val="tx1"/>
                </a:solidFill>
                <a:latin typeface="Calibri" panose="020F0502020204030204" pitchFamily="34" charset="0"/>
                <a:cs typeface="Calibri" panose="020F0502020204030204" pitchFamily="34" charset="0"/>
              </a:rPr>
              <a:t>Didn’t they read the memo I sent? There were 7 pages of instructions explaining this project!</a:t>
            </a:r>
          </a:p>
        </p:txBody>
      </p:sp>
      <p:sp>
        <p:nvSpPr>
          <p:cNvPr id="3" name="Title 2" hidden="1">
            <a:extLst>
              <a:ext uri="{FF2B5EF4-FFF2-40B4-BE49-F238E27FC236}">
                <a16:creationId xmlns:a16="http://schemas.microsoft.com/office/drawing/2014/main" id="{60D7F18A-09CC-41B0-9ABE-9ADD42E6BBD0}"/>
              </a:ext>
            </a:extLst>
          </p:cNvPr>
          <p:cNvSpPr>
            <a:spLocks noGrp="1"/>
          </p:cNvSpPr>
          <p:nvPr>
            <p:ph type="title"/>
          </p:nvPr>
        </p:nvSpPr>
        <p:spPr/>
        <p:txBody>
          <a:bodyPr numCol="1"/>
          <a:lstStyle/>
          <a:p>
            <a:r>
              <a:rPr lang="en-US" dirty="0"/>
              <a:t>Our training encourages staff to think about situations where their own communications haven’t gotten results</a:t>
            </a:r>
          </a:p>
        </p:txBody>
      </p:sp>
      <p:sp>
        <p:nvSpPr>
          <p:cNvPr id="2" name="Slide Number Placeholder 2">
            <a:extLst>
              <a:ext uri="{FF2B5EF4-FFF2-40B4-BE49-F238E27FC236}">
                <a16:creationId xmlns:a16="http://schemas.microsoft.com/office/drawing/2014/main" id="{610C5EEE-8955-961A-EB00-EEE04C66BC95}"/>
              </a:ext>
            </a:extLst>
          </p:cNvPr>
          <p:cNvSpPr txBox="1">
            <a:spLocks/>
          </p:cNvSpPr>
          <p:nvPr/>
        </p:nvSpPr>
        <p:spPr>
          <a:xfrm>
            <a:off x="8756542" y="6338808"/>
            <a:ext cx="387458" cy="387458"/>
          </a:xfrm>
          <a:prstGeom prst="rect">
            <a:avLst/>
          </a:prstGeom>
        </p:spPr>
        <p:txBody>
          <a:bodyPr numCol="1"/>
          <a:lstStyle>
            <a:defPPr>
              <a:defRPr lang="en-US"/>
            </a:defPPr>
            <a:lvl1pPr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9pPr>
          </a:lstStyle>
          <a:p>
            <a:fld id="{8AA99772-55C9-4D64-851A-0C08F361D792}" type="slidenum">
              <a:rPr lang="en-US" sz="1200" smtClean="0">
                <a:solidFill>
                  <a:schemeClr val="tx1">
                    <a:lumMod val="50000"/>
                    <a:lumOff val="50000"/>
                  </a:schemeClr>
                </a:solidFill>
              </a:rPr>
              <a:pPr/>
              <a:t>4</a:t>
            </a:fld>
            <a:endParaRPr lang="en-US" sz="1200" dirty="0">
              <a:solidFill>
                <a:schemeClr val="tx1">
                  <a:lumMod val="50000"/>
                  <a:lumOff val="50000"/>
                </a:schemeClr>
              </a:solidFill>
            </a:endParaRPr>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A74773E-D706-317E-45A3-1B447609AC1F}"/>
              </a:ext>
            </a:extLst>
          </p:cNvPr>
          <p:cNvSpPr/>
          <p:nvPr/>
        </p:nvSpPr>
        <p:spPr>
          <a:xfrm rot="19332489">
            <a:off x="-795554" y="1996818"/>
            <a:ext cx="10175360" cy="2646878"/>
          </a:xfrm>
          <a:prstGeom prst="rect">
            <a:avLst/>
          </a:prstGeom>
          <a:noFill/>
        </p:spPr>
        <p:txBody>
          <a:bodyPr wrap="square" lIns="91440" tIns="45720" rIns="91440" bIns="45720">
            <a:spAutoFit/>
          </a:bodyPr>
          <a:lstStyle/>
          <a:p>
            <a:pPr algn="ctr"/>
            <a:r>
              <a:rPr lang="en-US" sz="16600" b="1" spc="50" dirty="0">
                <a:ln w="9525" cmpd="sng">
                  <a:solidFill>
                    <a:schemeClr val="accent1"/>
                  </a:solidFill>
                  <a:prstDash val="solid"/>
                </a:ln>
                <a:solidFill>
                  <a:srgbClr val="70AD47">
                    <a:tint val="1000"/>
                  </a:srgbClr>
                </a:solidFill>
                <a:effectLst>
                  <a:glow rad="38100">
                    <a:schemeClr val="accent1">
                      <a:alpha val="40000"/>
                    </a:schemeClr>
                  </a:glow>
                </a:effectLst>
              </a:rPr>
              <a:t>BEFORE</a:t>
            </a:r>
            <a:endParaRPr lang="en-US" sz="16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TextBox 2" descr="An example of a “wall of words” showing poor communication and not intended to be read. The point is to show that this is too many words.">
            <a:extLst>
              <a:ext uri="{FF2B5EF4-FFF2-40B4-BE49-F238E27FC236}">
                <a16:creationId xmlns:a16="http://schemas.microsoft.com/office/drawing/2014/main" id="{0ECEA01C-BA36-47C2-BFF9-AC11BA064802}"/>
              </a:ext>
            </a:extLst>
          </p:cNvPr>
          <p:cNvSpPr txBox="1"/>
          <p:nvPr/>
        </p:nvSpPr>
        <p:spPr>
          <a:xfrm>
            <a:off x="304800" y="19050"/>
            <a:ext cx="8686800" cy="6602413"/>
          </a:xfrm>
          <a:prstGeom prst="rect">
            <a:avLst/>
          </a:prstGeom>
          <a:noFill/>
        </p:spPr>
        <p:txBody>
          <a:bodyPr numCol="1">
            <a:spAutoFit/>
          </a:bodyPr>
          <a:lstStyle/>
          <a:p>
            <a:pPr>
              <a:defRPr/>
            </a:pPr>
            <a:r>
              <a:rPr lang="en-US" sz="1050" dirty="0"/>
              <a:t>TO: CMS - All_Email_Users</a:t>
            </a:r>
          </a:p>
          <a:p>
            <a:pPr>
              <a:defRPr/>
            </a:pPr>
            <a:endParaRPr lang="en-US" sz="1050" dirty="0"/>
          </a:p>
          <a:p>
            <a:pPr>
              <a:defRPr/>
            </a:pPr>
            <a:r>
              <a:rPr lang="en-US" sz="1000" dirty="0"/>
              <a:t>The Office of Human Capital (OHC) and Office of Support Services and Operations (OSSO) are pleased to announce the completion of the Scheduled and Episodic Flexiplace applications in the new CMS Telework system hosted in the CMS Administrative Technology Solutions (</a:t>
            </a:r>
            <a:r>
              <a:rPr lang="en-US" sz="1000" u="sng" dirty="0">
                <a:hlinkClick r:id="rId4"/>
              </a:rPr>
              <a:t>CATS</a:t>
            </a:r>
            <a:r>
              <a:rPr lang="en-US" sz="1000" dirty="0"/>
              <a:t>) system.  The newly re-designed system will completely integrate the Telework Agreement with the applications processes for Episodic, Scheduled and Fulltime Telework requests.  The new Telework Agreement and the Fulltime Telework application segments were deployed during 2017, and we have now completed the Scheduled and Episodic applications.</a:t>
            </a:r>
            <a:endParaRPr lang="en-US" sz="900" dirty="0"/>
          </a:p>
          <a:p>
            <a:pPr>
              <a:defRPr/>
            </a:pPr>
            <a:r>
              <a:rPr lang="en-US" sz="1000" dirty="0"/>
              <a:t> </a:t>
            </a:r>
            <a:endParaRPr lang="en-US" sz="900" dirty="0"/>
          </a:p>
          <a:p>
            <a:pPr>
              <a:defRPr/>
            </a:pPr>
            <a:r>
              <a:rPr lang="en-US" sz="1000" dirty="0"/>
              <a:t>The new application enhancements will bring improved functionality, usability, and features such as allowing the user to apply for multiple episodic days, enter more specific information about their tour of duty, and view a calendar of scheduled and episodic telework days.  With this update, we have migrated your Scheduled Flexiplace information from the old legacy “Flexiplace” task to the new “CMS Telework” task. All employees, who wish to continue on Scheduled Flexiplace must log in to the new system and verify that their current scheduled application in the CMS Telework task is accurate and resubmit it, no later than June 1, 2018. </a:t>
            </a:r>
            <a:endParaRPr lang="en-US" sz="900" dirty="0"/>
          </a:p>
          <a:p>
            <a:pPr>
              <a:defRPr/>
            </a:pPr>
            <a:r>
              <a:rPr lang="en-US" sz="1000" dirty="0"/>
              <a:t> </a:t>
            </a:r>
            <a:endParaRPr lang="en-US" sz="900" dirty="0"/>
          </a:p>
          <a:p>
            <a:pPr>
              <a:defRPr/>
            </a:pPr>
            <a:r>
              <a:rPr lang="en-US" sz="1000" dirty="0"/>
              <a:t>Your cooperation will ensure that your telework schedule and tour of duty are properly reflected in the new system and will ensure the integrity of the agency’s telework data for future decision making and planning.  Scheduled telework users should not make any changes to their currently approved schedules or duty station locations during this information verification period and only update the system to correct in-office and off days or accurately reflect an approved schedule.  Similarly, managers are encouraged to review the updated information to ensure the changes reflect previously approved information and then approve the updated requests in the new system.</a:t>
            </a:r>
            <a:r>
              <a:rPr lang="en-US" sz="1000" i="1" dirty="0"/>
              <a:t> </a:t>
            </a:r>
            <a:r>
              <a:rPr lang="en-US" sz="1000" dirty="0"/>
              <a:t> Current teleworkers CANNOT use this time period to change their telework status or duty location (i.e., changes CANNOT be made to current Alternate Duty Station locations).  Managers are similarly reminded that this period CANNOT be used to deny access to telework for current teleworkers.</a:t>
            </a:r>
            <a:endParaRPr lang="en-US" sz="900" dirty="0"/>
          </a:p>
          <a:p>
            <a:pPr>
              <a:defRPr/>
            </a:pPr>
            <a:r>
              <a:rPr lang="en-US" sz="1000" dirty="0"/>
              <a:t> </a:t>
            </a:r>
            <a:endParaRPr lang="en-US" sz="900" dirty="0"/>
          </a:p>
          <a:p>
            <a:pPr marL="228600" indent="-228600">
              <a:buFont typeface="+mj-lt"/>
              <a:buAutoNum type="arabicPeriod"/>
              <a:defRPr/>
            </a:pPr>
            <a:r>
              <a:rPr lang="en-US" sz="1000" dirty="0"/>
              <a:t>Go to the </a:t>
            </a:r>
            <a:r>
              <a:rPr lang="en-US" sz="1000" u="sng" dirty="0">
                <a:hlinkClick r:id="rId4"/>
              </a:rPr>
              <a:t>CATS system</a:t>
            </a:r>
            <a:r>
              <a:rPr lang="en-US" sz="1000" dirty="0"/>
              <a:t>.</a:t>
            </a:r>
            <a:endParaRPr lang="en-US" sz="900" dirty="0"/>
          </a:p>
          <a:p>
            <a:pPr marL="228600" indent="-228600">
              <a:buFont typeface="+mj-lt"/>
              <a:buAutoNum type="arabicPeriod"/>
              <a:defRPr/>
            </a:pPr>
            <a:r>
              <a:rPr lang="en-US" sz="1000" dirty="0"/>
              <a:t>Go to the </a:t>
            </a:r>
            <a:r>
              <a:rPr lang="en-US" sz="1000" b="1" dirty="0"/>
              <a:t>Assigned to Me Tab.</a:t>
            </a:r>
            <a:endParaRPr lang="en-US" sz="900" dirty="0"/>
          </a:p>
          <a:p>
            <a:pPr marL="228600" indent="-228600">
              <a:buFont typeface="+mj-lt"/>
              <a:buAutoNum type="arabicPeriod"/>
              <a:defRPr/>
            </a:pPr>
            <a:r>
              <a:rPr lang="en-US" sz="1000" dirty="0"/>
              <a:t>Click the </a:t>
            </a:r>
            <a:r>
              <a:rPr lang="en-US" sz="1000" b="1" dirty="0"/>
              <a:t>CMS Telework </a:t>
            </a:r>
            <a:r>
              <a:rPr lang="en-US" sz="1000" dirty="0"/>
              <a:t>task</a:t>
            </a:r>
            <a:r>
              <a:rPr lang="en-US" sz="1000" b="1" dirty="0"/>
              <a:t> </a:t>
            </a:r>
            <a:r>
              <a:rPr lang="en-US" sz="1000" dirty="0"/>
              <a:t>link. </a:t>
            </a:r>
            <a:endParaRPr lang="en-US" sz="900" dirty="0"/>
          </a:p>
          <a:p>
            <a:pPr marL="228600" indent="-228600">
              <a:buFont typeface="+mj-lt"/>
              <a:buAutoNum type="arabicPeriod"/>
              <a:defRPr/>
            </a:pPr>
            <a:r>
              <a:rPr lang="en-US" sz="1000" dirty="0"/>
              <a:t>Go to the “My Forms” tab on the home page.</a:t>
            </a:r>
            <a:endParaRPr lang="en-US" sz="900" dirty="0"/>
          </a:p>
          <a:p>
            <a:pPr marL="228600" indent="-228600">
              <a:buFont typeface="+mj-lt"/>
              <a:buAutoNum type="arabicPeriod"/>
              <a:defRPr/>
            </a:pPr>
            <a:r>
              <a:rPr lang="en-US" sz="1000" dirty="0"/>
              <a:t>Click the “My Scheduled Applications” tab at the top of the page.</a:t>
            </a:r>
            <a:endParaRPr lang="en-US" sz="900" dirty="0"/>
          </a:p>
          <a:p>
            <a:pPr marL="228600" indent="-228600">
              <a:buFont typeface="+mj-lt"/>
              <a:buAutoNum type="arabicPeriod"/>
              <a:defRPr/>
            </a:pPr>
            <a:r>
              <a:rPr lang="en-US" sz="1000" dirty="0"/>
              <a:t>You will see your “Migrated Approved” schedule application listed under the “Scheduled Application(s)” section.</a:t>
            </a:r>
            <a:endParaRPr lang="en-US" sz="900" dirty="0"/>
          </a:p>
          <a:p>
            <a:pPr marL="228600" indent="-228600">
              <a:buFont typeface="+mj-lt"/>
              <a:buAutoNum type="arabicPeriod"/>
              <a:defRPr/>
            </a:pPr>
            <a:r>
              <a:rPr lang="en-US" sz="1000" dirty="0"/>
              <a:t>Employees should select the “Verify” link to view and verify their migrated schedule. You will be presented with a screen to verify that you have read the instructions. </a:t>
            </a:r>
            <a:endParaRPr lang="en-US" sz="900" dirty="0"/>
          </a:p>
          <a:p>
            <a:pPr marL="685800" lvl="1" indent="-228600">
              <a:buFont typeface="Arial" panose="020B0604020202020204" pitchFamily="34" charset="0"/>
              <a:buChar char="•"/>
              <a:defRPr/>
            </a:pPr>
            <a:r>
              <a:rPr lang="en-US" sz="1000" dirty="0"/>
              <a:t>Option 1: If you see that your schedule is incorrect, you will have the ability to click the “Cancel Migrated Application” button at the bottom center of the page and create a new one.</a:t>
            </a:r>
            <a:endParaRPr lang="en-US" sz="900" dirty="0"/>
          </a:p>
          <a:p>
            <a:pPr marL="685800" lvl="1" indent="-228600">
              <a:buFont typeface="Arial" panose="020B0604020202020204" pitchFamily="34" charset="0"/>
              <a:buChar char="•"/>
              <a:defRPr/>
            </a:pPr>
            <a:r>
              <a:rPr lang="en-US" sz="1000" dirty="0"/>
              <a:t>Option 2: If you see that your ADS days are correct, use the drop down boxes to select the proper in-office and off days then click the “Verify and Submit” button.  </a:t>
            </a:r>
            <a:endParaRPr lang="en-US" sz="900" dirty="0"/>
          </a:p>
          <a:p>
            <a:pPr marL="228600" indent="-228600">
              <a:buFont typeface="+mj-lt"/>
              <a:buAutoNum type="arabicPeriod"/>
              <a:defRPr/>
            </a:pPr>
            <a:r>
              <a:rPr lang="en-US" sz="1000" dirty="0"/>
              <a:t>Employees will receive a confirmation once they have verified and submitted their application. Note: The system will generate an email to your first-line manager requesting that they log in to CATS and review your</a:t>
            </a:r>
            <a:r>
              <a:rPr lang="en-US" sz="1000" b="1" dirty="0"/>
              <a:t> </a:t>
            </a:r>
            <a:r>
              <a:rPr lang="en-US" sz="1000" dirty="0"/>
              <a:t>application for approval.)</a:t>
            </a:r>
            <a:endParaRPr lang="en-US" sz="900" dirty="0"/>
          </a:p>
          <a:p>
            <a:pPr>
              <a:defRPr/>
            </a:pPr>
            <a:r>
              <a:rPr lang="en-US" sz="1000" i="1" dirty="0"/>
              <a:t> </a:t>
            </a:r>
            <a:endParaRPr lang="en-US" sz="900" dirty="0"/>
          </a:p>
          <a:p>
            <a:pPr>
              <a:defRPr/>
            </a:pPr>
            <a:r>
              <a:rPr lang="en-US" sz="1000" dirty="0"/>
              <a:t>To assist you with the new features of the CMS Telework system we have created a user guide that can be found </a:t>
            </a:r>
            <a:r>
              <a:rPr lang="en-US" sz="1000" u="sng" dirty="0">
                <a:hlinkClick r:id="rId5"/>
              </a:rPr>
              <a:t>here</a:t>
            </a:r>
            <a:r>
              <a:rPr lang="en-US" sz="1000" dirty="0"/>
              <a:t> on the CMS Telework website. </a:t>
            </a:r>
            <a:endParaRPr lang="en-US" sz="900" dirty="0"/>
          </a:p>
          <a:p>
            <a:pPr>
              <a:defRPr/>
            </a:pPr>
            <a:r>
              <a:rPr lang="en-US" sz="1000" dirty="0"/>
              <a:t> </a:t>
            </a:r>
            <a:endParaRPr lang="en-US" sz="900" dirty="0"/>
          </a:p>
          <a:p>
            <a:pPr>
              <a:defRPr/>
            </a:pPr>
            <a:r>
              <a:rPr lang="en-US" sz="1000" dirty="0"/>
              <a:t>Please contact the CMS Telework team at </a:t>
            </a:r>
            <a:r>
              <a:rPr lang="en-US" sz="1000" u="sng" dirty="0">
                <a:hlinkClick r:id="rId6"/>
              </a:rPr>
              <a:t>CMS_telework@cms.hhs.gov</a:t>
            </a:r>
            <a:r>
              <a:rPr lang="en-US" sz="1000" u="sng" dirty="0"/>
              <a:t> </a:t>
            </a:r>
            <a:r>
              <a:rPr lang="en-US" sz="1000" dirty="0"/>
              <a:t>for any policy questions about the telework program. For system-related issues please contact the Office of Support Services and Operations’ Division of Administrative and Systems Management CATS Team by creating a Customer Service ticket </a:t>
            </a:r>
            <a:r>
              <a:rPr lang="en-US" sz="1000" u="sng" dirty="0">
                <a:hlinkClick r:id="rId7"/>
              </a:rPr>
              <a:t>here</a:t>
            </a:r>
            <a:r>
              <a:rPr lang="en-US" sz="1000" dirty="0"/>
              <a:t>. </a:t>
            </a:r>
            <a:endParaRPr lang="en-US" sz="900" dirty="0"/>
          </a:p>
        </p:txBody>
      </p:sp>
      <p:sp>
        <p:nvSpPr>
          <p:cNvPr id="4" name="Title 3" hidden="1">
            <a:extLst>
              <a:ext uri="{FF2B5EF4-FFF2-40B4-BE49-F238E27FC236}">
                <a16:creationId xmlns:a16="http://schemas.microsoft.com/office/drawing/2014/main" id="{AED6E4AA-196B-459A-BFDF-B1EB9B965F63}"/>
              </a:ext>
            </a:extLst>
          </p:cNvPr>
          <p:cNvSpPr>
            <a:spLocks noGrp="1"/>
          </p:cNvSpPr>
          <p:nvPr>
            <p:ph type="title"/>
          </p:nvPr>
        </p:nvSpPr>
        <p:spPr/>
        <p:txBody>
          <a:bodyPr numCol="1"/>
          <a:lstStyle/>
          <a:p>
            <a:r>
              <a:rPr lang="en-US" dirty="0"/>
              <a:t>example</a:t>
            </a:r>
          </a:p>
        </p:txBody>
      </p:sp>
      <p:sp>
        <p:nvSpPr>
          <p:cNvPr id="2" name="Slide Number Placeholder 2">
            <a:extLst>
              <a:ext uri="{FF2B5EF4-FFF2-40B4-BE49-F238E27FC236}">
                <a16:creationId xmlns:a16="http://schemas.microsoft.com/office/drawing/2014/main" id="{06D82321-C5C7-D578-9559-4AB8AA1AA97B}"/>
              </a:ext>
            </a:extLst>
          </p:cNvPr>
          <p:cNvSpPr txBox="1">
            <a:spLocks/>
          </p:cNvSpPr>
          <p:nvPr/>
        </p:nvSpPr>
        <p:spPr>
          <a:xfrm>
            <a:off x="8756542" y="6338808"/>
            <a:ext cx="387458" cy="387458"/>
          </a:xfrm>
          <a:prstGeom prst="rect">
            <a:avLst/>
          </a:prstGeom>
        </p:spPr>
        <p:txBody>
          <a:bodyPr numCol="1"/>
          <a:lstStyle>
            <a:defPPr>
              <a:defRPr lang="en-US"/>
            </a:defPPr>
            <a:lvl1pPr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9pPr>
          </a:lstStyle>
          <a:p>
            <a:fld id="{8AA99772-55C9-4D64-851A-0C08F361D792}" type="slidenum">
              <a:rPr lang="en-US" sz="1200" smtClean="0">
                <a:solidFill>
                  <a:schemeClr val="tx1">
                    <a:lumMod val="50000"/>
                    <a:lumOff val="50000"/>
                  </a:schemeClr>
                </a:solidFill>
              </a:rPr>
              <a:pPr/>
              <a:t>5</a:t>
            </a:fld>
            <a:endParaRPr lang="en-US" sz="1200" dirty="0">
              <a:solidFill>
                <a:schemeClr val="tx1">
                  <a:lumMod val="50000"/>
                  <a:lumOff val="50000"/>
                </a:schemeClr>
              </a:solidFill>
            </a:endParaRPr>
          </a:p>
        </p:txBody>
      </p:sp>
    </p:spTree>
    <p:custDataLst>
      <p:tags r:id="rId1"/>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2CFB-E8EB-499E-BA50-E6F7F456F65A}"/>
              </a:ext>
            </a:extLst>
          </p:cNvPr>
          <p:cNvSpPr txBox="1">
            <a:spLocks noGrp="1"/>
          </p:cNvSpPr>
          <p:nvPr>
            <p:ph type="title" idx="2147483647"/>
          </p:nvPr>
        </p:nvSpPr>
        <p:spPr>
          <a:xfrm>
            <a:off x="384175" y="342900"/>
            <a:ext cx="8223250"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30" normalizeH="0" baseline="0" noProof="0" dirty="0">
                <a:ln>
                  <a:noFill/>
                </a:ln>
                <a:solidFill>
                  <a:schemeClr val="tx1"/>
                </a:solidFill>
                <a:effectLst/>
                <a:uLnTx/>
                <a:uFillTx/>
                <a:latin typeface="+mj-lt"/>
                <a:ea typeface="MS PGothic" panose="020B0600070205080204" pitchFamily="34" charset="-128"/>
                <a:cs typeface="Arial"/>
              </a:rPr>
              <a:t>Verify Telework </a:t>
            </a:r>
            <a:r>
              <a:rPr kumimoji="0" lang="en-US" sz="3600" b="1" i="0" u="none" strike="noStrike" kern="1200" cap="none" spc="-5" normalizeH="0" baseline="0" noProof="0" dirty="0">
                <a:ln>
                  <a:noFill/>
                </a:ln>
                <a:solidFill>
                  <a:schemeClr val="tx1"/>
                </a:solidFill>
                <a:effectLst/>
                <a:uLnTx/>
                <a:uFillTx/>
                <a:latin typeface="+mj-lt"/>
                <a:ea typeface="MS PGothic" panose="020B0600070205080204" pitchFamily="34" charset="-128"/>
                <a:cs typeface="Arial"/>
              </a:rPr>
              <a:t>Schedule by June</a:t>
            </a:r>
            <a:r>
              <a:rPr kumimoji="0" lang="en-US" sz="3600" b="1" i="0" u="none" strike="noStrike" kern="1200" cap="none" spc="50" normalizeH="0" baseline="0" noProof="0" dirty="0">
                <a:ln>
                  <a:noFill/>
                </a:ln>
                <a:solidFill>
                  <a:schemeClr val="tx1"/>
                </a:solidFill>
                <a:effectLst/>
                <a:uLnTx/>
                <a:uFillTx/>
                <a:latin typeface="+mj-lt"/>
                <a:ea typeface="MS PGothic" panose="020B0600070205080204" pitchFamily="34" charset="-128"/>
                <a:cs typeface="Arial"/>
              </a:rPr>
              <a:t> </a:t>
            </a:r>
            <a:r>
              <a:rPr kumimoji="0" lang="en-US" sz="3600" b="1" i="0" u="none" strike="noStrike" kern="1200" cap="none" spc="-5" normalizeH="0" baseline="0" noProof="0" dirty="0">
                <a:ln>
                  <a:noFill/>
                </a:ln>
                <a:solidFill>
                  <a:schemeClr val="tx1"/>
                </a:solidFill>
                <a:effectLst/>
                <a:uLnTx/>
                <a:uFillTx/>
                <a:latin typeface="+mj-lt"/>
                <a:ea typeface="MS PGothic" panose="020B0600070205080204" pitchFamily="34" charset="-128"/>
                <a:cs typeface="Arial"/>
              </a:rPr>
              <a:t>1</a:t>
            </a:r>
            <a:endParaRPr kumimoji="0" lang="en-US" sz="3600" b="1" i="0" u="none" strike="noStrike" kern="1200" cap="none" spc="0" normalizeH="0" baseline="0" noProof="0" dirty="0">
              <a:ln>
                <a:noFill/>
              </a:ln>
              <a:solidFill>
                <a:schemeClr val="tx1"/>
              </a:solidFill>
              <a:effectLst/>
              <a:uLnTx/>
              <a:uFillTx/>
              <a:latin typeface="+mj-lt"/>
              <a:ea typeface="MS PGothic" panose="020B0600070205080204" pitchFamily="34" charset="-128"/>
              <a:cs typeface="+mn-cs"/>
            </a:endParaRPr>
          </a:p>
        </p:txBody>
      </p:sp>
      <p:sp>
        <p:nvSpPr>
          <p:cNvPr id="116741" name="object 4">
            <a:extLst>
              <a:ext uri="{FF2B5EF4-FFF2-40B4-BE49-F238E27FC236}">
                <a16:creationId xmlns:a16="http://schemas.microsoft.com/office/drawing/2014/main" id="{9E3022B4-93AD-455D-A676-3ADFDDA7BF57}"/>
              </a:ext>
            </a:extLst>
          </p:cNvPr>
          <p:cNvSpPr txBox="1">
            <a:spLocks noChangeArrowheads="1"/>
          </p:cNvSpPr>
          <p:nvPr/>
        </p:nvSpPr>
        <p:spPr>
          <a:xfrm>
            <a:off x="384175" y="1295400"/>
            <a:ext cx="8269288"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numCol="1">
            <a:spAutoFit/>
          </a:bodyPr>
          <a:lstStyle>
            <a:lvl1pPr marL="12700">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spcAft>
                <a:spcPct val="0"/>
              </a:spcAft>
              <a:buFontTx/>
              <a:buNone/>
              <a:defRPr/>
            </a:pPr>
            <a:r>
              <a:rPr lang="en-US" sz="1800" dirty="0">
                <a:latin typeface="Arial" panose="020B0604020202020204" pitchFamily="34" charset="0"/>
                <a:cs typeface="Arial" panose="020B0604020202020204" pitchFamily="34" charset="0"/>
              </a:rPr>
              <a:t>If you work Scheduled Flexiplace, you must verify your CMS Telework schedule by </a:t>
            </a:r>
            <a:r>
              <a:rPr lang="en-US" sz="2000" b="1" dirty="0">
                <a:solidFill>
                  <a:srgbClr val="C00000"/>
                </a:solidFill>
                <a:latin typeface="Arial" panose="020B0604020202020204" pitchFamily="34" charset="0"/>
                <a:cs typeface="Arial" panose="020B0604020202020204" pitchFamily="34" charset="0"/>
              </a:rPr>
              <a:t>June 1</a:t>
            </a:r>
            <a:r>
              <a:rPr lang="en-US" sz="2000" dirty="0">
                <a:latin typeface="Arial" panose="020B0604020202020204" pitchFamily="34" charset="0"/>
                <a:cs typeface="Arial" panose="020B0604020202020204" pitchFamily="34" charset="0"/>
              </a:rPr>
              <a:t>.</a:t>
            </a:r>
          </a:p>
          <a:p>
            <a:pPr>
              <a:spcBef>
                <a:spcPts val="13"/>
              </a:spcBef>
              <a:spcAft>
                <a:spcPct val="0"/>
              </a:spcAft>
              <a:buFontTx/>
              <a:buNone/>
              <a:defRPr/>
            </a:pPr>
            <a:endParaRPr lang="en-US" sz="2000" dirty="0">
              <a:latin typeface="Times New Roman" panose="02020603050405020304" pitchFamily="18" charset="0"/>
              <a:cs typeface="Times New Roman" panose="02020603050405020304" pitchFamily="18" charset="0"/>
            </a:endParaRPr>
          </a:p>
          <a:p>
            <a:pPr>
              <a:spcAft>
                <a:spcPct val="0"/>
              </a:spcAft>
              <a:buFontTx/>
              <a:buNone/>
              <a:defRPr/>
            </a:pPr>
            <a:r>
              <a:rPr lang="en-US" b="1" dirty="0">
                <a:latin typeface="Arial" panose="020B0604020202020204" pitchFamily="34" charset="0"/>
                <a:cs typeface="Arial" panose="020B0604020202020204" pitchFamily="34" charset="0"/>
              </a:rPr>
              <a:t>How to verify your telework schedule:</a:t>
            </a:r>
            <a:endParaRPr lang="en-US" dirty="0">
              <a:latin typeface="Arial" panose="020B0604020202020204" pitchFamily="34" charset="0"/>
              <a:cs typeface="Arial" panose="020B0604020202020204" pitchFamily="34" charset="0"/>
            </a:endParaRPr>
          </a:p>
          <a:p>
            <a:pPr marL="336550" indent="-323850">
              <a:spcBef>
                <a:spcPts val="613"/>
              </a:spcBef>
              <a:spcAft>
                <a:spcPct val="0"/>
              </a:spcAft>
              <a:buFontTx/>
              <a:buAutoNum type="arabicPeriod"/>
              <a:defRPr/>
            </a:pPr>
            <a:r>
              <a:rPr lang="en-US" sz="1800" dirty="0">
                <a:latin typeface="Arial" panose="020B0604020202020204" pitchFamily="34" charset="0"/>
                <a:cs typeface="Arial" panose="020B0604020202020204" pitchFamily="34" charset="0"/>
              </a:rPr>
              <a:t>Go to the </a:t>
            </a:r>
            <a:r>
              <a:rPr lang="en-US" sz="1800" u="sng" dirty="0">
                <a:solidFill>
                  <a:srgbClr val="0000FF"/>
                </a:solidFill>
                <a:latin typeface="Arial" panose="020B0604020202020204" pitchFamily="34" charset="0"/>
                <a:cs typeface="Arial" panose="020B0604020202020204" pitchFamily="34" charset="0"/>
                <a:hlinkClick r:id="rId4"/>
              </a:rPr>
              <a:t>CATS system</a:t>
            </a:r>
            <a:endParaRPr lang="en-US" sz="1800" dirty="0">
              <a:latin typeface="Arial" panose="020B0604020202020204" pitchFamily="34" charset="0"/>
              <a:cs typeface="Arial" panose="020B0604020202020204" pitchFamily="34" charset="0"/>
            </a:endParaRPr>
          </a:p>
          <a:p>
            <a:pPr marL="336550" indent="-323850">
              <a:spcAft>
                <a:spcPct val="0"/>
              </a:spcAft>
              <a:buFontTx/>
              <a:buAutoNum type="arabicPeriod"/>
              <a:defRPr/>
            </a:pPr>
            <a:r>
              <a:rPr lang="en-US" sz="1800" dirty="0">
                <a:latin typeface="Arial" panose="020B0604020202020204" pitchFamily="34" charset="0"/>
                <a:cs typeface="Arial" panose="020B0604020202020204" pitchFamily="34" charset="0"/>
              </a:rPr>
              <a:t>Go to the </a:t>
            </a:r>
            <a:r>
              <a:rPr lang="en-US" sz="1800" b="1" dirty="0">
                <a:latin typeface="Arial" panose="020B0604020202020204" pitchFamily="34" charset="0"/>
                <a:cs typeface="Arial" panose="020B0604020202020204" pitchFamily="34" charset="0"/>
              </a:rPr>
              <a:t>Assigned to Me Tab</a:t>
            </a:r>
            <a:endParaRPr lang="en-US" sz="1800" dirty="0">
              <a:latin typeface="Arial" panose="020B0604020202020204" pitchFamily="34" charset="0"/>
              <a:cs typeface="Arial" panose="020B0604020202020204" pitchFamily="34" charset="0"/>
            </a:endParaRPr>
          </a:p>
          <a:p>
            <a:pPr marL="336550" indent="-323850">
              <a:spcAft>
                <a:spcPct val="0"/>
              </a:spcAft>
              <a:buFontTx/>
              <a:buAutoNum type="arabicPeriod"/>
              <a:defRPr/>
            </a:pPr>
            <a:r>
              <a:rPr lang="en-US" sz="1800" dirty="0">
                <a:latin typeface="Arial" panose="020B0604020202020204" pitchFamily="34" charset="0"/>
                <a:cs typeface="Arial" panose="020B0604020202020204" pitchFamily="34" charset="0"/>
              </a:rPr>
              <a:t>Click the </a:t>
            </a:r>
            <a:r>
              <a:rPr lang="en-US" sz="1800" b="1" dirty="0">
                <a:latin typeface="Arial" panose="020B0604020202020204" pitchFamily="34" charset="0"/>
                <a:cs typeface="Arial" panose="020B0604020202020204" pitchFamily="34" charset="0"/>
              </a:rPr>
              <a:t>CMS Telework </a:t>
            </a:r>
            <a:r>
              <a:rPr lang="en-US" sz="1800" dirty="0">
                <a:latin typeface="Arial" panose="020B0604020202020204" pitchFamily="34" charset="0"/>
                <a:cs typeface="Arial" panose="020B0604020202020204" pitchFamily="34" charset="0"/>
              </a:rPr>
              <a:t>task link</a:t>
            </a:r>
          </a:p>
          <a:p>
            <a:pPr marL="336550" indent="-323850">
              <a:spcAft>
                <a:spcPct val="0"/>
              </a:spcAft>
              <a:buFontTx/>
              <a:buAutoNum type="arabicPeriod"/>
              <a:defRPr/>
            </a:pPr>
            <a:r>
              <a:rPr lang="en-US" sz="1800" dirty="0">
                <a:latin typeface="Arial" panose="020B0604020202020204" pitchFamily="34" charset="0"/>
                <a:cs typeface="Arial" panose="020B0604020202020204" pitchFamily="34" charset="0"/>
              </a:rPr>
              <a:t>Go to the “My Forms” tab on the home page</a:t>
            </a:r>
          </a:p>
          <a:p>
            <a:pPr marL="336550" indent="-323850">
              <a:spcAft>
                <a:spcPct val="0"/>
              </a:spcAft>
              <a:buFontTx/>
              <a:buAutoNum type="arabicPeriod"/>
              <a:defRPr/>
            </a:pPr>
            <a:r>
              <a:rPr lang="en-US" sz="1800" dirty="0">
                <a:latin typeface="Arial" panose="020B0604020202020204" pitchFamily="34" charset="0"/>
                <a:cs typeface="Arial" panose="020B0604020202020204" pitchFamily="34" charset="0"/>
              </a:rPr>
              <a:t>Click the “My Scheduled Applications” tab at the top</a:t>
            </a:r>
          </a:p>
          <a:p>
            <a:pPr marL="336550" indent="-323850">
              <a:spcAft>
                <a:spcPct val="0"/>
              </a:spcAft>
              <a:buFontTx/>
              <a:buAutoNum type="arabicPeriod"/>
              <a:defRPr/>
            </a:pPr>
            <a:r>
              <a:rPr lang="en-US" sz="1800" dirty="0">
                <a:latin typeface="Arial" panose="020B0604020202020204" pitchFamily="34" charset="0"/>
                <a:cs typeface="Arial" panose="020B0604020202020204" pitchFamily="34" charset="0"/>
              </a:rPr>
              <a:t>Your “Migrated Approved” schedule application is listed under the “Scheduled Application(s)” section</a:t>
            </a:r>
          </a:p>
          <a:p>
            <a:pPr marL="336550" indent="-323850">
              <a:spcAft>
                <a:spcPct val="0"/>
              </a:spcAft>
              <a:buFontTx/>
              <a:buAutoNum type="arabicPeriod"/>
              <a:defRPr/>
            </a:pPr>
            <a:r>
              <a:rPr lang="en-US" sz="1800" dirty="0">
                <a:latin typeface="Arial" panose="020B0604020202020204" pitchFamily="34" charset="0"/>
                <a:cs typeface="Arial" panose="020B0604020202020204" pitchFamily="34" charset="0"/>
              </a:rPr>
              <a:t>Select “Verify”</a:t>
            </a:r>
          </a:p>
          <a:p>
            <a:pPr>
              <a:spcAft>
                <a:spcPct val="0"/>
              </a:spcAft>
              <a:buFont typeface="Arial" panose="020B0604020202020204" pitchFamily="34" charset="0"/>
              <a:buNone/>
              <a:defRPr/>
            </a:pPr>
            <a:endParaRPr lang="en-US" sz="2000" dirty="0">
              <a:latin typeface="Times New Roman" panose="02020603050405020304" pitchFamily="18" charset="0"/>
              <a:cs typeface="Times New Roman" panose="02020603050405020304" pitchFamily="18" charset="0"/>
            </a:endParaRPr>
          </a:p>
          <a:p>
            <a:pPr>
              <a:spcAft>
                <a:spcPct val="0"/>
              </a:spcAft>
              <a:buFontTx/>
              <a:buNone/>
              <a:defRPr/>
            </a:pPr>
            <a:r>
              <a:rPr lang="en-US" b="1" dirty="0">
                <a:latin typeface="Arial" panose="020B0604020202020204" pitchFamily="34" charset="0"/>
                <a:cs typeface="Arial" panose="020B0604020202020204" pitchFamily="34" charset="0"/>
              </a:rPr>
              <a:t>Need help?</a:t>
            </a:r>
            <a:endParaRPr lang="en-US" dirty="0">
              <a:latin typeface="Arial" panose="020B0604020202020204" pitchFamily="34" charset="0"/>
              <a:cs typeface="Arial" panose="020B0604020202020204" pitchFamily="34" charset="0"/>
            </a:endParaRPr>
          </a:p>
          <a:p>
            <a:pPr>
              <a:spcBef>
                <a:spcPts val="613"/>
              </a:spcBef>
              <a:spcAft>
                <a:spcPct val="0"/>
              </a:spcAft>
              <a:buFontTx/>
              <a:buNone/>
              <a:defRPr/>
            </a:pPr>
            <a:r>
              <a:rPr lang="en-US" sz="1800" dirty="0">
                <a:latin typeface="Arial" panose="020B0604020202020204" pitchFamily="34" charset="0"/>
                <a:cs typeface="Arial" panose="020B0604020202020204" pitchFamily="34" charset="0"/>
              </a:rPr>
              <a:t>See the CMS Telework system user guide </a:t>
            </a:r>
            <a:r>
              <a:rPr lang="en-US" sz="1800" u="sng" dirty="0">
                <a:solidFill>
                  <a:srgbClr val="0000FF"/>
                </a:solidFill>
                <a:latin typeface="Arial" panose="020B0604020202020204" pitchFamily="34" charset="0"/>
                <a:cs typeface="Arial" panose="020B0604020202020204" pitchFamily="34" charset="0"/>
                <a:hlinkClick r:id="rId5"/>
              </a:rPr>
              <a:t>here</a:t>
            </a:r>
            <a:r>
              <a:rPr lang="en-US" sz="1800" dirty="0">
                <a:latin typeface="Arial" panose="020B0604020202020204" pitchFamily="34" charset="0"/>
                <a:cs typeface="Arial" panose="020B0604020202020204" pitchFamily="34" charset="0"/>
              </a:rPr>
              <a:t>. For policy questions, contact </a:t>
            </a:r>
            <a:r>
              <a:rPr lang="en-US" sz="1800" u="sng" dirty="0">
                <a:solidFill>
                  <a:srgbClr val="0000FF"/>
                </a:solidFill>
                <a:latin typeface="Arial" panose="020B0604020202020204" pitchFamily="34" charset="0"/>
                <a:cs typeface="Arial" panose="020B0604020202020204" pitchFamily="34" charset="0"/>
                <a:hlinkClick r:id="rId6"/>
              </a:rPr>
              <a:t>CMS_telework@cms.hhs.gov</a:t>
            </a:r>
            <a:r>
              <a:rPr lang="en-US" sz="1800" dirty="0">
                <a:latin typeface="Arial" panose="020B0604020202020204" pitchFamily="34" charset="0"/>
                <a:cs typeface="Arial" panose="020B0604020202020204" pitchFamily="34" charset="0"/>
              </a:rPr>
              <a:t>. For systems issues, create a Customer Service ticket </a:t>
            </a:r>
            <a:r>
              <a:rPr lang="en-US" sz="1800" u="sng" dirty="0">
                <a:solidFill>
                  <a:srgbClr val="0000FF"/>
                </a:solidFill>
                <a:latin typeface="Arial" panose="020B0604020202020204" pitchFamily="34" charset="0"/>
                <a:cs typeface="Arial" panose="020B0604020202020204" pitchFamily="34" charset="0"/>
                <a:hlinkClick r:id="rId7"/>
              </a:rPr>
              <a:t>here</a:t>
            </a:r>
            <a:r>
              <a:rPr lang="en-US" sz="1800" dirty="0">
                <a:latin typeface="Arial" panose="020B0604020202020204" pitchFamily="34" charset="0"/>
                <a:cs typeface="Arial" panose="020B0604020202020204" pitchFamily="34" charset="0"/>
              </a:rPr>
              <a:t>.</a:t>
            </a:r>
          </a:p>
        </p:txBody>
      </p:sp>
      <p:sp>
        <p:nvSpPr>
          <p:cNvPr id="3" name="Title 2" hidden="1">
            <a:extLst>
              <a:ext uri="{FF2B5EF4-FFF2-40B4-BE49-F238E27FC236}">
                <a16:creationId xmlns:a16="http://schemas.microsoft.com/office/drawing/2014/main" id="{C3E610FC-0287-447B-8189-470FEABB5C49}"/>
              </a:ext>
            </a:extLst>
          </p:cNvPr>
          <p:cNvSpPr>
            <a:spLocks/>
          </p:cNvSpPr>
          <p:nvPr/>
        </p:nvSpPr>
        <p:spPr>
          <a:xfrm>
            <a:off x="228600" y="228600"/>
            <a:ext cx="8534400" cy="1143000"/>
          </a:xfrm>
          <a:prstGeom prst="rect">
            <a:avLst/>
          </a:prstGeom>
          <a:noFill/>
          <a:ln>
            <a:noFill/>
            <a:prstDash/>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342900" rtl="0" eaLnBrk="1" fontAlgn="base" latinLnBrk="0" hangingPunct="1">
              <a:lnSpc>
                <a:spcPct val="100000"/>
              </a:lnSpc>
              <a:spcBef>
                <a:spcPct val="0"/>
              </a:spcBef>
              <a:spcAft>
                <a:spcPct val="0"/>
              </a:spcAft>
              <a:buClrTx/>
              <a:buSzTx/>
              <a:buFontTx/>
              <a:buNone/>
              <a:tabLst/>
              <a:defRPr/>
            </a:pPr>
            <a:r>
              <a:rPr kumimoji="0" lang="en-US" sz="3300" b="1" i="0" u="none" strike="noStrike" kern="1200" cap="none" spc="0" normalizeH="0" baseline="0" noProof="0">
                <a:ln>
                  <a:noFill/>
                </a:ln>
                <a:solidFill>
                  <a:schemeClr val="tx1"/>
                </a:solidFill>
                <a:effectLst/>
                <a:uLnTx/>
                <a:uFillTx/>
                <a:latin typeface="Calibri"/>
                <a:ea typeface="MS PGothic" panose="020B0600070205080204" pitchFamily="34" charset="-128"/>
                <a:cs typeface="Calibri"/>
              </a:rPr>
              <a:t>example</a:t>
            </a:r>
            <a:endParaRPr kumimoji="0" lang="en-US" sz="3300" b="1" i="0" u="none" strike="noStrike" kern="1200" cap="none" spc="0" normalizeH="0" baseline="0" noProof="0" dirty="0">
              <a:ln>
                <a:noFill/>
              </a:ln>
              <a:solidFill>
                <a:schemeClr val="tx1"/>
              </a:solidFill>
              <a:effectLst/>
              <a:uLnTx/>
              <a:uFillTx/>
              <a:latin typeface="Calibri"/>
              <a:ea typeface="MS PGothic" panose="020B0600070205080204" pitchFamily="34" charset="-128"/>
              <a:cs typeface="Calibri"/>
            </a:endParaRPr>
          </a:p>
        </p:txBody>
      </p:sp>
      <p:sp>
        <p:nvSpPr>
          <p:cNvPr id="4" name="Slide Number Placeholder 2">
            <a:extLst>
              <a:ext uri="{FF2B5EF4-FFF2-40B4-BE49-F238E27FC236}">
                <a16:creationId xmlns:a16="http://schemas.microsoft.com/office/drawing/2014/main" id="{4BB23E25-9042-FF1D-9CB2-7D7C3B47C924}"/>
              </a:ext>
            </a:extLst>
          </p:cNvPr>
          <p:cNvSpPr txBox="1">
            <a:spLocks/>
          </p:cNvSpPr>
          <p:nvPr/>
        </p:nvSpPr>
        <p:spPr>
          <a:xfrm>
            <a:off x="8756542" y="6338808"/>
            <a:ext cx="387458" cy="387458"/>
          </a:xfrm>
          <a:prstGeom prst="rect">
            <a:avLst/>
          </a:prstGeom>
        </p:spPr>
        <p:txBody>
          <a:bodyPr numCol="1"/>
          <a:lstStyle>
            <a:defPPr>
              <a:defRPr lang="en-US"/>
            </a:defPPr>
            <a:lvl1pPr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9pPr>
          </a:lstStyle>
          <a:p>
            <a:fld id="{8AA99772-55C9-4D64-851A-0C08F361D792}" type="slidenum">
              <a:rPr lang="en-US" sz="1200" smtClean="0">
                <a:solidFill>
                  <a:schemeClr val="tx1">
                    <a:lumMod val="50000"/>
                    <a:lumOff val="50000"/>
                  </a:schemeClr>
                </a:solidFill>
              </a:rPr>
              <a:pPr/>
              <a:t>6</a:t>
            </a:fld>
            <a:endParaRPr lang="en-US" sz="1200" dirty="0">
              <a:solidFill>
                <a:schemeClr val="tx1">
                  <a:lumMod val="50000"/>
                  <a:lumOff val="50000"/>
                </a:schemeClr>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6E4E37-FE31-4A43-A6C4-9345B622DADD}"/>
              </a:ext>
            </a:extLst>
          </p:cNvPr>
          <p:cNvSpPr>
            <a:spLocks noGrp="1"/>
          </p:cNvSpPr>
          <p:nvPr>
            <p:ph type="title"/>
          </p:nvPr>
        </p:nvSpPr>
        <p:spPr>
          <a:xfrm>
            <a:off x="419100" y="528411"/>
            <a:ext cx="8534400" cy="1143000"/>
          </a:xfrm>
        </p:spPr>
        <p:txBody>
          <a:bodyPr numCol="1"/>
          <a:lstStyle/>
          <a:p>
            <a:r>
              <a:rPr lang="en-US" sz="3600" spc="-15" dirty="0"/>
              <a:t>What </a:t>
            </a:r>
            <a:r>
              <a:rPr lang="en-US" sz="3600" spc="-5" dirty="0"/>
              <a:t>do </a:t>
            </a:r>
            <a:r>
              <a:rPr lang="en-US" sz="3600" spc="-20" dirty="0"/>
              <a:t>we </a:t>
            </a:r>
            <a:r>
              <a:rPr lang="en-US" sz="3600" spc="-25" dirty="0"/>
              <a:t>want </a:t>
            </a:r>
            <a:r>
              <a:rPr lang="en-US" sz="3600" spc="-5" dirty="0"/>
              <a:t>people </a:t>
            </a:r>
            <a:r>
              <a:rPr lang="en-US" sz="3600" spc="-25" dirty="0"/>
              <a:t>to</a:t>
            </a:r>
            <a:r>
              <a:rPr lang="en-US" sz="3600" spc="30" dirty="0"/>
              <a:t> </a:t>
            </a:r>
            <a:r>
              <a:rPr lang="en-US" sz="3600" spc="-5" dirty="0"/>
              <a:t>DO?</a:t>
            </a:r>
            <a:endParaRPr lang="en-US" dirty="0"/>
          </a:p>
        </p:txBody>
      </p:sp>
      <p:sp>
        <p:nvSpPr>
          <p:cNvPr id="34821" name="object 7" descr="A black and white cartoon image of two large hands guiding a smaller stick-like figure to a dessert table with a sign that says, &quot;FREE CUPCAKES&quot;. The table is filled with cupcakes.">
            <a:extLst>
              <a:ext uri="{FF2B5EF4-FFF2-40B4-BE49-F238E27FC236}">
                <a16:creationId xmlns:a16="http://schemas.microsoft.com/office/drawing/2014/main" id="{40EAD5D4-32EE-48D2-9DD3-8CFE41AC952C}"/>
              </a:ext>
              <a:ext uri="{C183D7F6-B498-43B3-948B-1728B52AA6E4}">
                <adec:decorative xmlns:adec="http://schemas.microsoft.com/office/drawing/2017/decorative" val="0"/>
              </a:ext>
            </a:extLst>
          </p:cNvPr>
          <p:cNvSpPr>
            <a:spLocks noChangeArrowheads="1"/>
          </p:cNvSpPr>
          <p:nvPr/>
        </p:nvSpPr>
        <p:spPr>
          <a:xfrm>
            <a:off x="2743200" y="1676400"/>
            <a:ext cx="3609975" cy="2703513"/>
          </a:xfrm>
          <a:prstGeom prst="rect">
            <a:avLst/>
          </a:prstGeom>
          <a:blipFill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numCol="1"/>
          <a:lstStyle>
            <a:lvl1pPr>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spcAft>
                <a:spcPct val="0"/>
              </a:spcAft>
              <a:buFontTx/>
              <a:buNone/>
            </a:pPr>
            <a:endParaRPr lang="en-US" sz="3600" dirty="0">
              <a:latin typeface="Arial" panose="020B0604020202020204" pitchFamily="34" charset="0"/>
            </a:endParaRPr>
          </a:p>
        </p:txBody>
      </p:sp>
      <p:sp>
        <p:nvSpPr>
          <p:cNvPr id="34822" name="object 8">
            <a:extLst>
              <a:ext uri="{FF2B5EF4-FFF2-40B4-BE49-F238E27FC236}">
                <a16:creationId xmlns:a16="http://schemas.microsoft.com/office/drawing/2014/main" id="{A1A56583-8435-439B-9056-5EBE739A3B29}"/>
              </a:ext>
            </a:extLst>
          </p:cNvPr>
          <p:cNvSpPr txBox="1">
            <a:spLocks noChangeArrowheads="1"/>
          </p:cNvSpPr>
          <p:nvPr/>
        </p:nvSpPr>
        <p:spPr>
          <a:xfrm>
            <a:off x="1130300" y="4945063"/>
            <a:ext cx="7189788"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numCol="1">
            <a:spAutoFit/>
          </a:bodyPr>
          <a:lstStyle>
            <a:lvl1pPr>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lgn="ctr">
              <a:spcAft>
                <a:spcPct val="0"/>
              </a:spcAft>
              <a:buFontTx/>
              <a:buNone/>
            </a:pPr>
            <a:r>
              <a:rPr lang="en-US" dirty="0">
                <a:solidFill>
                  <a:srgbClr val="C00000"/>
                </a:solidFill>
                <a:latin typeface="Arial" panose="020B0604020202020204" pitchFamily="34" charset="0"/>
                <a:cs typeface="Arial" panose="020B0604020202020204" pitchFamily="34" charset="0"/>
              </a:rPr>
              <a:t>“To inform” is NEVER the goal of our writing.</a:t>
            </a:r>
            <a:endParaRPr lang="en-US" dirty="0">
              <a:latin typeface="Arial" panose="020B0604020202020204" pitchFamily="34" charset="0"/>
              <a:cs typeface="Arial" panose="020B0604020202020204" pitchFamily="34" charset="0"/>
            </a:endParaRPr>
          </a:p>
          <a:p>
            <a:pPr algn="ctr">
              <a:spcAft>
                <a:spcPct val="0"/>
              </a:spcAft>
              <a:buFontTx/>
              <a:buNone/>
            </a:pPr>
            <a:r>
              <a:rPr lang="en-US" dirty="0">
                <a:solidFill>
                  <a:srgbClr val="C00000"/>
                </a:solidFill>
                <a:latin typeface="Arial" panose="020B0604020202020204" pitchFamily="34" charset="0"/>
                <a:cs typeface="Arial" panose="020B0604020202020204" pitchFamily="34" charset="0"/>
              </a:rPr>
              <a:t>Think about the </a:t>
            </a:r>
            <a:r>
              <a:rPr lang="en-US" b="1" dirty="0">
                <a:solidFill>
                  <a:srgbClr val="C00000"/>
                </a:solidFill>
                <a:latin typeface="Arial" panose="020B0604020202020204" pitchFamily="34" charset="0"/>
                <a:cs typeface="Arial" panose="020B0604020202020204" pitchFamily="34" charset="0"/>
              </a:rPr>
              <a:t>action </a:t>
            </a:r>
            <a:r>
              <a:rPr lang="en-US" dirty="0">
                <a:solidFill>
                  <a:srgbClr val="C00000"/>
                </a:solidFill>
                <a:latin typeface="Arial" panose="020B0604020202020204" pitchFamily="34" charset="0"/>
                <a:cs typeface="Arial" panose="020B0604020202020204" pitchFamily="34" charset="0"/>
              </a:rPr>
              <a:t>we ultimately want  people to take.</a:t>
            </a:r>
            <a:endParaRPr lang="en-US" dirty="0">
              <a:latin typeface="Arial" panose="020B0604020202020204" pitchFamily="34" charset="0"/>
              <a:cs typeface="Arial" panose="020B0604020202020204" pitchFamily="34" charset="0"/>
            </a:endParaRPr>
          </a:p>
        </p:txBody>
      </p:sp>
      <p:sp>
        <p:nvSpPr>
          <p:cNvPr id="4" name="object 4">
            <a:extLst>
              <a:ext uri="{FF2B5EF4-FFF2-40B4-BE49-F238E27FC236}">
                <a16:creationId xmlns:a16="http://schemas.microsoft.com/office/drawing/2014/main" id="{BBAC2892-7C5D-4C79-A0E5-3B65D9AA117D}"/>
              </a:ext>
            </a:extLst>
          </p:cNvPr>
          <p:cNvSpPr txBox="1"/>
          <p:nvPr/>
        </p:nvSpPr>
        <p:spPr>
          <a:xfrm>
            <a:off x="8426450" y="6437313"/>
            <a:ext cx="180975" cy="184666"/>
          </a:xfrm>
          <a:prstGeom prst="rect">
            <a:avLst/>
          </a:prstGeom>
        </p:spPr>
        <p:txBody>
          <a:bodyPr lIns="0" tIns="0" rIns="0" bIns="0" numCol="1">
            <a:spAutoFit/>
          </a:bodyPr>
          <a:lstStyle/>
          <a:p>
            <a:pPr marL="12700">
              <a:defRPr/>
            </a:pPr>
            <a:r>
              <a:rPr lang="en-US" sz="1200" spc="-5" dirty="0">
                <a:solidFill>
                  <a:srgbClr val="8A8A8A"/>
                </a:solidFill>
                <a:latin typeface="Calibri"/>
                <a:cs typeface="Calibri"/>
              </a:rPr>
              <a:t>7</a:t>
            </a:r>
            <a:endParaRPr sz="1200" dirty="0">
              <a:latin typeface="Calibri"/>
              <a:cs typeface="Calibri"/>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a:extLst>
              <a:ext uri="{FF2B5EF4-FFF2-40B4-BE49-F238E27FC236}">
                <a16:creationId xmlns:a16="http://schemas.microsoft.com/office/drawing/2014/main" id="{D600EDC6-AC71-483F-9678-BF245063B296}"/>
              </a:ext>
            </a:extLst>
          </p:cNvPr>
          <p:cNvSpPr txBox="1">
            <a:spLocks noGrp="1"/>
          </p:cNvSpPr>
          <p:nvPr>
            <p:ph type="title"/>
          </p:nvPr>
        </p:nvSpPr>
        <p:spPr>
          <a:xfrm>
            <a:off x="609600" y="649849"/>
            <a:ext cx="8229600" cy="429669"/>
          </a:xfrm>
        </p:spPr>
        <p:txBody>
          <a:bodyPr lIns="0" tIns="0" rIns="0" bIns="0" numCol="1" rtlCol="0">
            <a:spAutoFit/>
          </a:bodyPr>
          <a:lstStyle/>
          <a:p>
            <a:pPr marL="12700">
              <a:defRPr/>
            </a:pPr>
            <a:r>
              <a:rPr lang="en-US" sz="3600" spc="-10" dirty="0"/>
              <a:t>Example </a:t>
            </a:r>
            <a:r>
              <a:rPr lang="en-US" sz="3600" dirty="0"/>
              <a:t>of </a:t>
            </a:r>
            <a:r>
              <a:rPr lang="en-US" sz="3600" spc="-25" dirty="0"/>
              <a:t>content </a:t>
            </a:r>
            <a:r>
              <a:rPr lang="en-US" sz="3600" spc="-5" dirty="0"/>
              <a:t>people don’t</a:t>
            </a:r>
            <a:r>
              <a:rPr lang="en-US" sz="3600" spc="5" dirty="0"/>
              <a:t> n</a:t>
            </a:r>
            <a:r>
              <a:rPr lang="en-US" sz="3600" dirty="0"/>
              <a:t>eed</a:t>
            </a:r>
            <a:endParaRPr sz="3600" dirty="0"/>
          </a:p>
        </p:txBody>
      </p:sp>
      <p:sp>
        <p:nvSpPr>
          <p:cNvPr id="37890" name="object 5">
            <a:extLst>
              <a:ext uri="{FF2B5EF4-FFF2-40B4-BE49-F238E27FC236}">
                <a16:creationId xmlns:a16="http://schemas.microsoft.com/office/drawing/2014/main" id="{0E6B6075-6A45-40A9-8E37-D7FF7940B9FC}"/>
              </a:ext>
              <a:ext uri="{C183D7F6-B498-43B3-948B-1728B52AA6E4}">
                <adec:decorative xmlns:adec="http://schemas.microsoft.com/office/drawing/2017/decorative" val="1"/>
              </a:ext>
            </a:extLst>
          </p:cNvPr>
          <p:cNvSpPr>
            <a:spLocks/>
          </p:cNvSpPr>
          <p:nvPr/>
        </p:nvSpPr>
        <p:spPr>
          <a:xfrm>
            <a:off x="841375" y="1177925"/>
            <a:ext cx="7943850" cy="0"/>
          </a:xfrm>
          <a:custGeom>
            <a:avLst/>
            <a:gdLst>
              <a:gd name="T0" fmla="*/ 0 w 7943850"/>
              <a:gd name="T1" fmla="*/ 7943850 w 7943850"/>
              <a:gd name="T2" fmla="*/ 0 60000 65536"/>
              <a:gd name="T3" fmla="*/ 0 60000 65536"/>
            </a:gdLst>
            <a:ahLst/>
            <a:cxnLst>
              <a:cxn ang="T2">
                <a:pos x="T0" y="0"/>
              </a:cxn>
              <a:cxn ang="T3">
                <a:pos x="T1" y="0"/>
              </a:cxn>
            </a:cxnLst>
            <a:rect l="0" t="0" r="r" b="b"/>
            <a:pathLst>
              <a:path w="7943850">
                <a:moveTo>
                  <a:pt x="0" y="0"/>
                </a:moveTo>
                <a:lnTo>
                  <a:pt x="7943850" y="0"/>
                </a:lnTo>
              </a:path>
            </a:pathLst>
          </a:custGeom>
          <a:noFill/>
          <a:ln w="12954">
            <a:solidFill>
              <a:srgbClr val="EFC20D"/>
            </a:solidFill>
            <a:round/>
            <a:headEnd/>
            <a:tailEnd/>
          </a:ln>
          <a:extLst>
            <a:ext uri="{909E8E84-426E-40DD-AFC4-6F175D3DCCD1}">
              <a14:hiddenFill xmlns:a14="http://schemas.microsoft.com/office/drawing/2010/main">
                <a:solidFill>
                  <a:srgbClr val="FFFFFF"/>
                </a:solidFill>
              </a14:hiddenFill>
            </a:ext>
          </a:extLst>
        </p:spPr>
        <p:txBody>
          <a:bodyPr lIns="0" tIns="0" rIns="0" bIns="0" numCol="1"/>
          <a:lstStyle/>
          <a:p>
            <a:endParaRPr lang="en-US" dirty="0"/>
          </a:p>
        </p:txBody>
      </p:sp>
      <p:sp>
        <p:nvSpPr>
          <p:cNvPr id="37893" name="object 9">
            <a:extLst>
              <a:ext uri="{FF2B5EF4-FFF2-40B4-BE49-F238E27FC236}">
                <a16:creationId xmlns:a16="http://schemas.microsoft.com/office/drawing/2014/main" id="{16292C66-F939-46C4-93F1-EA2CE1611E4C}"/>
              </a:ext>
            </a:extLst>
          </p:cNvPr>
          <p:cNvSpPr txBox="1">
            <a:spLocks noChangeArrowheads="1"/>
          </p:cNvSpPr>
          <p:nvPr/>
        </p:nvSpPr>
        <p:spPr>
          <a:xfrm>
            <a:off x="993775" y="1316038"/>
            <a:ext cx="7407275"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numCol="1">
            <a:spAutoFit/>
          </a:bodyPr>
          <a:lstStyle>
            <a:lvl1pPr marL="12700">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spcAft>
                <a:spcPct val="0"/>
              </a:spcAft>
              <a:buFontTx/>
              <a:buNone/>
            </a:pPr>
            <a:r>
              <a:rPr lang="en-US" sz="2000" dirty="0">
                <a:latin typeface="Arial" panose="020B0604020202020204" pitchFamily="34" charset="0"/>
                <a:cs typeface="Arial" panose="020B0604020202020204" pitchFamily="34" charset="0"/>
              </a:rPr>
              <a:t>The Centers for Medicare &amp; Medicaid Services (CMS) is always working to make the CRCP more efficient and user friendly for the GHP community. In recent years, the CRCP has added enhancements that allow users to access greater demand details, to receive reports of all open debts, and to opt into electronic correspondence delivery.</a:t>
            </a:r>
          </a:p>
          <a:p>
            <a:pPr>
              <a:spcAft>
                <a:spcPct val="0"/>
              </a:spcAft>
              <a:buFontTx/>
              <a:buNone/>
            </a:pPr>
            <a:endParaRPr lang="en-US" sz="2000" dirty="0">
              <a:latin typeface="Arial" panose="020B0604020202020204" pitchFamily="34" charset="0"/>
              <a:cs typeface="Arial" panose="020B0604020202020204" pitchFamily="34" charset="0"/>
            </a:endParaRPr>
          </a:p>
          <a:p>
            <a:pPr>
              <a:spcAft>
                <a:spcPct val="0"/>
              </a:spcAft>
              <a:buFontTx/>
              <a:buNone/>
            </a:pPr>
            <a:r>
              <a:rPr lang="en-US" sz="2000" dirty="0">
                <a:latin typeface="Arial" panose="020B0604020202020204" pitchFamily="34" charset="0"/>
                <a:cs typeface="Arial" panose="020B0604020202020204" pitchFamily="34" charset="0"/>
              </a:rPr>
              <a:t>In July, a new option will allow CRCP users to associate defenses to the individual claims included in recovery demands. Allowing a more granular response to demands will permit GHPs to increase the accuracy of defense submissions and allow for more efficient defense reviews. The CMS will also be hosting a webinar demonstrating this update to the CRCP in July. </a:t>
            </a:r>
          </a:p>
        </p:txBody>
      </p:sp>
      <p:sp>
        <p:nvSpPr>
          <p:cNvPr id="2" name="Slide Number Placeholder 1">
            <a:extLst>
              <a:ext uri="{FF2B5EF4-FFF2-40B4-BE49-F238E27FC236}">
                <a16:creationId xmlns:a16="http://schemas.microsoft.com/office/drawing/2014/main" id="{323E2C5A-E2FB-5BA0-3D37-C459F24E0D97}"/>
              </a:ext>
            </a:extLst>
          </p:cNvPr>
          <p:cNvSpPr>
            <a:spLocks noGrp="1"/>
          </p:cNvSpPr>
          <p:nvPr>
            <p:ph type="sldNum" sz="quarter" idx="4"/>
          </p:nvPr>
        </p:nvSpPr>
        <p:spPr>
          <a:xfrm>
            <a:off x="8648234" y="6617712"/>
            <a:ext cx="495766" cy="180918"/>
          </a:xfrm>
        </p:spPr>
        <p:txBody>
          <a:bodyPr numCol="1"/>
          <a:lstStyle/>
          <a:p>
            <a:fld id="{8AA99772-55C9-4D64-851A-0C08F361D792}" type="slidenum">
              <a:rPr lang="en-US" smtClean="0"/>
              <a:t>8</a:t>
            </a:fld>
            <a:endParaRPr lang="en-US" dirty="0"/>
          </a:p>
        </p:txBody>
      </p:sp>
    </p:spTree>
    <p:custDataLst>
      <p:tags r:id="rId1"/>
    </p:custData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a:extLst>
              <a:ext uri="{FF2B5EF4-FFF2-40B4-BE49-F238E27FC236}">
                <a16:creationId xmlns:a16="http://schemas.microsoft.com/office/drawing/2014/main" id="{D600EDC6-AC71-483F-9678-BF245063B296}"/>
              </a:ext>
            </a:extLst>
          </p:cNvPr>
          <p:cNvSpPr txBox="1">
            <a:spLocks noGrp="1"/>
          </p:cNvSpPr>
          <p:nvPr>
            <p:ph type="title"/>
          </p:nvPr>
        </p:nvSpPr>
        <p:spPr>
          <a:xfrm>
            <a:off x="555625" y="543103"/>
            <a:ext cx="8229600" cy="429669"/>
          </a:xfrm>
        </p:spPr>
        <p:txBody>
          <a:bodyPr lIns="0" tIns="0" rIns="0" bIns="0" numCol="1" rtlCol="0">
            <a:spAutoFit/>
          </a:bodyPr>
          <a:lstStyle/>
          <a:p>
            <a:pPr marL="12700">
              <a:defRPr/>
            </a:pPr>
            <a:r>
              <a:rPr lang="en-US" sz="3600" spc="-10" dirty="0"/>
              <a:t>More </a:t>
            </a:r>
            <a:r>
              <a:rPr lang="en-US" sz="3600" spc="-25" dirty="0"/>
              <a:t>content </a:t>
            </a:r>
            <a:r>
              <a:rPr lang="en-US" sz="3600" spc="-5" dirty="0"/>
              <a:t>people d</a:t>
            </a:r>
            <a:r>
              <a:rPr lang="en-US" sz="3600" dirty="0"/>
              <a:t>on’t need</a:t>
            </a:r>
            <a:endParaRPr sz="3600" dirty="0"/>
          </a:p>
        </p:txBody>
      </p:sp>
      <p:sp>
        <p:nvSpPr>
          <p:cNvPr id="39938" name="object 5">
            <a:extLst>
              <a:ext uri="{FF2B5EF4-FFF2-40B4-BE49-F238E27FC236}">
                <a16:creationId xmlns:a16="http://schemas.microsoft.com/office/drawing/2014/main" id="{3A63D5AB-230D-4B84-9819-1E47C7D902C4}"/>
              </a:ext>
              <a:ext uri="{C183D7F6-B498-43B3-948B-1728B52AA6E4}">
                <adec:decorative xmlns:adec="http://schemas.microsoft.com/office/drawing/2017/decorative" val="1"/>
              </a:ext>
            </a:extLst>
          </p:cNvPr>
          <p:cNvSpPr>
            <a:spLocks/>
          </p:cNvSpPr>
          <p:nvPr/>
        </p:nvSpPr>
        <p:spPr>
          <a:xfrm>
            <a:off x="841375" y="1177925"/>
            <a:ext cx="7943850" cy="0"/>
          </a:xfrm>
          <a:custGeom>
            <a:avLst/>
            <a:gdLst>
              <a:gd name="T0" fmla="*/ 0 w 7943850"/>
              <a:gd name="T1" fmla="*/ 7943850 w 7943850"/>
              <a:gd name="T2" fmla="*/ 0 60000 65536"/>
              <a:gd name="T3" fmla="*/ 0 60000 65536"/>
            </a:gdLst>
            <a:ahLst/>
            <a:cxnLst>
              <a:cxn ang="T2">
                <a:pos x="T0" y="0"/>
              </a:cxn>
              <a:cxn ang="T3">
                <a:pos x="T1" y="0"/>
              </a:cxn>
            </a:cxnLst>
            <a:rect l="0" t="0" r="r" b="b"/>
            <a:pathLst>
              <a:path w="7943850">
                <a:moveTo>
                  <a:pt x="0" y="0"/>
                </a:moveTo>
                <a:lnTo>
                  <a:pt x="7943850" y="0"/>
                </a:lnTo>
              </a:path>
            </a:pathLst>
          </a:custGeom>
          <a:noFill/>
          <a:ln w="12954">
            <a:solidFill>
              <a:srgbClr val="EFC20D"/>
            </a:solidFill>
            <a:round/>
            <a:headEnd/>
            <a:tailEnd/>
          </a:ln>
          <a:extLst>
            <a:ext uri="{909E8E84-426E-40DD-AFC4-6F175D3DCCD1}">
              <a14:hiddenFill xmlns:a14="http://schemas.microsoft.com/office/drawing/2010/main">
                <a:solidFill>
                  <a:srgbClr val="FFFFFF"/>
                </a:solidFill>
              </a14:hiddenFill>
            </a:ext>
          </a:extLst>
        </p:spPr>
        <p:txBody>
          <a:bodyPr lIns="0" tIns="0" rIns="0" bIns="0" numCol="1"/>
          <a:lstStyle/>
          <a:p>
            <a:endParaRPr lang="en-US" dirty="0"/>
          </a:p>
        </p:txBody>
      </p:sp>
      <p:sp>
        <p:nvSpPr>
          <p:cNvPr id="39941" name="object 9">
            <a:extLst>
              <a:ext uri="{FF2B5EF4-FFF2-40B4-BE49-F238E27FC236}">
                <a16:creationId xmlns:a16="http://schemas.microsoft.com/office/drawing/2014/main" id="{F2FEF05B-92C8-4567-9694-2DB8E3AF7718}"/>
              </a:ext>
            </a:extLst>
          </p:cNvPr>
          <p:cNvSpPr txBox="1">
            <a:spLocks noChangeArrowheads="1"/>
          </p:cNvSpPr>
          <p:nvPr/>
        </p:nvSpPr>
        <p:spPr>
          <a:xfrm>
            <a:off x="993775" y="1316038"/>
            <a:ext cx="7620000"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numCol="1">
            <a:spAutoFit/>
          </a:bodyPr>
          <a:lstStyle>
            <a:lvl1pPr marL="12700">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spcAft>
                <a:spcPct val="0"/>
              </a:spcAft>
              <a:buFontTx/>
              <a:buNone/>
            </a:pPr>
            <a:r>
              <a:rPr lang="en-US" sz="2000" dirty="0">
                <a:latin typeface="Arial" panose="020B0604020202020204" pitchFamily="34" charset="0"/>
              </a:rPr>
              <a:t>With the new season comes a new CyberCARE campaign that focuses on cyber risks associated with remote access. Now that winter is over and spring is finally here, we are all excited to get out and about more, including finding new places to work where you can enjoy the warmer weather. But, before you spring into action looking for that ideal change of scenery, such as traveling to your favorite local café or booking a weekend getaway, or even a longer trip internationally, take a moment to think about and plan how you will work remotely while safeguarding HHS’ network, systems, and information.</a:t>
            </a:r>
          </a:p>
          <a:p>
            <a:pPr>
              <a:spcAft>
                <a:spcPct val="0"/>
              </a:spcAft>
              <a:buFontTx/>
              <a:buNone/>
            </a:pPr>
            <a:endParaRPr lang="en-US" sz="2000" dirty="0">
              <a:latin typeface="Arial" panose="020B0604020202020204" pitchFamily="34" charset="0"/>
            </a:endParaRPr>
          </a:p>
          <a:p>
            <a:pPr>
              <a:spcAft>
                <a:spcPct val="0"/>
              </a:spcAft>
              <a:buFontTx/>
              <a:buNone/>
            </a:pPr>
            <a:r>
              <a:rPr lang="en-US" sz="2000" dirty="0">
                <a:latin typeface="Arial" panose="020B0604020202020204" pitchFamily="34" charset="0"/>
              </a:rPr>
              <a:t>Luckily your CyberCARE team has a fresh new approach to working safely outside the office and home – and it’s as easy as one, two, three! </a:t>
            </a:r>
          </a:p>
        </p:txBody>
      </p:sp>
      <p:sp>
        <p:nvSpPr>
          <p:cNvPr id="39942" name="object 12">
            <a:extLst>
              <a:ext uri="{FF2B5EF4-FFF2-40B4-BE49-F238E27FC236}">
                <a16:creationId xmlns:a16="http://schemas.microsoft.com/office/drawing/2014/main" id="{BE665E51-5A79-4713-8C78-E7F306A64BD9}"/>
              </a:ext>
            </a:extLst>
          </p:cNvPr>
          <p:cNvSpPr txBox="1">
            <a:spLocks noChangeArrowheads="1"/>
          </p:cNvSpPr>
          <p:nvPr/>
        </p:nvSpPr>
        <p:spPr>
          <a:xfrm>
            <a:off x="8961438" y="6462713"/>
            <a:ext cx="103187"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numCol="1">
            <a:spAutoFit/>
          </a:bodyPr>
          <a:lstStyle>
            <a:lvl1pPr marL="12700">
              <a:spcAft>
                <a:spcPts val="600"/>
              </a:spcAft>
              <a:buFont typeface="Arial" panose="020B0604020202020204" pitchFamily="34" charset="0"/>
              <a:buChar char="•"/>
              <a:defRPr sz="2800">
                <a:solidFill>
                  <a:schemeClr val="tx1"/>
                </a:solidFill>
                <a:latin typeface="Constantia" panose="02030602050306030303" pitchFamily="18" charset="0"/>
                <a:ea typeface="MS PGothic" panose="020B0600070205080204" pitchFamily="34" charset="-128"/>
                <a:cs typeface="Constantia" panose="02030602050306030303" pitchFamily="18" charset="0"/>
              </a:defRPr>
            </a:lvl1pPr>
            <a:lvl2pPr marL="742950" indent="-28575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2pPr>
            <a:lvl3pPr marL="1143000" indent="-228600">
              <a:spcAft>
                <a:spcPts val="600"/>
              </a:spcAft>
              <a:buFont typeface="Arial" panose="020B0604020202020204" pitchFamily="34" charset="0"/>
              <a:buChar char="•"/>
              <a:defRPr sz="2400">
                <a:solidFill>
                  <a:schemeClr val="tx1"/>
                </a:solidFill>
                <a:latin typeface="Constantia" panose="02030602050306030303" pitchFamily="18" charset="0"/>
                <a:ea typeface="MS PGothic" panose="020B0600070205080204" pitchFamily="34" charset="-128"/>
                <a:cs typeface="Constantia" panose="02030602050306030303" pitchFamily="18" charset="0"/>
              </a:defRPr>
            </a:lvl3pPr>
            <a:lvl4pPr marL="16002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4pPr>
            <a:lvl5pPr marL="2057400" indent="-228600">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5pPr>
            <a:lvl6pPr marL="25146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6pPr>
            <a:lvl7pPr marL="29718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7pPr>
            <a:lvl8pPr marL="34290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8pPr>
            <a:lvl9pPr marL="3886200" indent="-228600" eaLnBrk="0" fontAlgn="base" hangingPunct="0">
              <a:spcBef>
                <a:spcPct val="0"/>
              </a:spcBef>
              <a:spcAft>
                <a:spcPts val="600"/>
              </a:spcAft>
              <a:buFont typeface="Arial" panose="020B0604020202020204" pitchFamily="34" charset="0"/>
              <a:buChar char="»"/>
              <a:defRPr sz="2000">
                <a:solidFill>
                  <a:schemeClr val="tx1"/>
                </a:solidFill>
                <a:latin typeface="Constantia" panose="02030602050306030303" pitchFamily="18" charset="0"/>
                <a:ea typeface="MS PGothic" panose="020B0600070205080204" pitchFamily="34" charset="-128"/>
                <a:cs typeface="Constantia" panose="02030602050306030303" pitchFamily="18" charset="0"/>
              </a:defRPr>
            </a:lvl9pPr>
          </a:lstStyle>
          <a:p>
            <a:pPr>
              <a:lnSpc>
                <a:spcPts val="1238"/>
              </a:lnSpc>
              <a:spcAft>
                <a:spcPct val="0"/>
              </a:spcAft>
              <a:buFontTx/>
              <a:buNone/>
            </a:pPr>
            <a:r>
              <a:rPr lang="en-US" sz="1200" dirty="0">
                <a:solidFill>
                  <a:srgbClr val="8A8A8A"/>
                </a:solidFill>
                <a:latin typeface="Calibri" panose="020F0502020204030204" pitchFamily="34" charset="0"/>
                <a:cs typeface="Calibri" panose="020F0502020204030204" pitchFamily="34" charset="0"/>
              </a:rPr>
              <a:t>9</a:t>
            </a:r>
            <a:endParaRPr lang="en-US" sz="1200" dirty="0">
              <a:latin typeface="Calibri" panose="020F0502020204030204" pitchFamily="34" charset="0"/>
              <a:cs typeface="Calibri" panose="020F0502020204030204" pitchFamily="34" charset="0"/>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LAIN WRITING  - QIO LETTER 30 MINUTES MAY 2022" val="2dY4NsF1"/>
  <p:tag name="ARTICULATE_DESIGN_ID_CMS_TEMPLATE" val="kPTbt0oM"/>
  <p:tag name="ARTICULATE_SLIDE_COUNT" val="2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lain writing  - QIO letter 30 minutes May 202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numCol="1"/>
      <a:lstStyle/>
      <a:style>
        <a:lnRef idx="1">
          <a:schemeClr val="accent1"/>
        </a:lnRef>
        <a:fillRef idx="3">
          <a:schemeClr val="accent1"/>
        </a:fillRef>
        <a:effectRef idx="2">
          <a:schemeClr val="accent1"/>
        </a:effectRef>
        <a:fontRef idx="minor">
          <a:schemeClr val="lt1"/>
        </a:fontRef>
      </a:style>
    </a:spDef>
    <a:lnDef>
      <a:spPr/>
      <a:bodyPr numCol="1"/>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numCol="1"/>
      <a:lstStyle/>
      <a:style>
        <a:lnRef idx="1">
          <a:schemeClr val="accent1"/>
        </a:lnRef>
        <a:fillRef idx="3">
          <a:schemeClr val="accent1"/>
        </a:fillRef>
        <a:effectRef idx="2">
          <a:schemeClr val="accent1"/>
        </a:effectRef>
        <a:fontRef idx="minor">
          <a:schemeClr val="lt1"/>
        </a:fontRef>
      </a:style>
    </a:spDef>
    <a:lnDef>
      <a:spPr/>
      <a:bodyPr numCol="1"/>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numCol="1"/>
      <a:lstStyle/>
      <a:style>
        <a:lnRef idx="1">
          <a:schemeClr val="accent1"/>
        </a:lnRef>
        <a:fillRef idx="3">
          <a:schemeClr val="accent1"/>
        </a:fillRef>
        <a:effectRef idx="2">
          <a:schemeClr val="accent1"/>
        </a:effectRef>
        <a:fontRef idx="minor">
          <a:schemeClr val="lt1"/>
        </a:fontRef>
      </a:style>
    </a:spDef>
    <a:lnDef>
      <a:spPr/>
      <a:bodyPr numCol="1"/>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MS_template">
  <a:themeElements>
    <a:clrScheme name="CMS">
      <a:dk1>
        <a:sysClr val="windowText" lastClr="000000"/>
      </a:dk1>
      <a:lt1>
        <a:sysClr val="window" lastClr="FFFFFF"/>
      </a:lt1>
      <a:dk2>
        <a:srgbClr val="1F497D"/>
      </a:dk2>
      <a:lt2>
        <a:srgbClr val="6B94C7"/>
      </a:lt2>
      <a:accent1>
        <a:srgbClr val="2F527D"/>
      </a:accent1>
      <a:accent2>
        <a:srgbClr val="FAD94C"/>
      </a:accent2>
      <a:accent3>
        <a:srgbClr val="C0C0C0"/>
      </a:accent3>
      <a:accent4>
        <a:srgbClr val="FDF699"/>
      </a:accent4>
      <a:accent5>
        <a:srgbClr val="72A3C4"/>
      </a:accent5>
      <a:accent6>
        <a:srgbClr val="5C5C5C"/>
      </a:accent6>
      <a:hlink>
        <a:srgbClr val="000000"/>
      </a:hlink>
      <a:folHlink>
        <a:srgbClr val="00000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Plain writing  - QIO letter 30 minutes May 2022</Template>
  <TotalTime>14299</TotalTime>
  <Words>3381</Words>
  <Application>Microsoft Macintosh PowerPoint</Application>
  <PresentationFormat>On-screen Show (4:3)</PresentationFormat>
  <Paragraphs>232</Paragraphs>
  <Slides>24</Slides>
  <Notes>24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24</vt:i4>
      </vt:variant>
    </vt:vector>
  </HeadingPairs>
  <TitlesOfParts>
    <vt:vector size="36" baseType="lpstr">
      <vt:lpstr>Arial</vt:lpstr>
      <vt:lpstr>Arial Black</vt:lpstr>
      <vt:lpstr>Calibri</vt:lpstr>
      <vt:lpstr>Constantia</vt:lpstr>
      <vt:lpstr>Helvetica LT Std</vt:lpstr>
      <vt:lpstr>Times New Roman</vt:lpstr>
      <vt:lpstr>Tw Cen MT</vt:lpstr>
      <vt:lpstr>Wingdings</vt:lpstr>
      <vt:lpstr>Plain writing  - QIO letter 30 minutes May 2022</vt:lpstr>
      <vt:lpstr>Custom Design</vt:lpstr>
      <vt:lpstr>1_Office Theme</vt:lpstr>
      <vt:lpstr>CMS_template</vt:lpstr>
      <vt:lpstr>Help Them See the Light: Strategies for Training Feds Why Plain Writing Matters</vt:lpstr>
      <vt:lpstr>Plain writing: barriers in the federal workplace</vt:lpstr>
      <vt:lpstr>Art vs. Science</vt:lpstr>
      <vt:lpstr>Our training encourages staff to think about situations where their own communications haven’t gotten results</vt:lpstr>
      <vt:lpstr>example</vt:lpstr>
      <vt:lpstr>Verify Telework Schedule by June 1</vt:lpstr>
      <vt:lpstr>What do we want people to DO?</vt:lpstr>
      <vt:lpstr>Example of content people don’t need</vt:lpstr>
      <vt:lpstr>More content people don’t need</vt:lpstr>
      <vt:lpstr>Still MORE content people don’t need</vt:lpstr>
      <vt:lpstr>Content focused on the project</vt:lpstr>
      <vt:lpstr>Content focused on the user</vt:lpstr>
      <vt:lpstr>Content must be USER-FOCUSED</vt:lpstr>
      <vt:lpstr>Memo example</vt:lpstr>
      <vt:lpstr>Much better!</vt:lpstr>
      <vt:lpstr>Another example</vt:lpstr>
      <vt:lpstr>Letter example</vt:lpstr>
      <vt:lpstr>Why this letter isn't working:</vt:lpstr>
      <vt:lpstr>Much better</vt:lpstr>
      <vt:lpstr>Recognizing “CMS-speak”</vt:lpstr>
      <vt:lpstr>Consumer letter example</vt:lpstr>
      <vt:lpstr>Tips for good makeovers</vt:lpstr>
      <vt:lpstr>Help staff see the light!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Koepke</dc:creator>
  <cp:lastModifiedBy>Microsoft Office User</cp:lastModifiedBy>
  <cp:revision>145</cp:revision>
  <dcterms:created xsi:type="dcterms:W3CDTF">2022-05-05T15:35:46Z</dcterms:created>
  <dcterms:modified xsi:type="dcterms:W3CDTF">2022-08-23T14:39:43Z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CB977803-C3E9-4730-B76B-B79A95A90607</vt:lpwstr>
  </property>
  <property fmtid="{D5CDD505-2E9C-101B-9397-08002B2CF9AE}" pid="3" name="ArticulatePath">
    <vt:lpwstr>Health Literacy Grand Rounds</vt:lpwstr>
  </property>
</Properties>
</file>