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Helvetica Neue" panose="02000503000000020004" pitchFamily="2" charset="0"/>
      <p:regular r:id="rId12"/>
      <p:bold r:id="rId13"/>
      <p:italic r:id="rId14"/>
      <p:boldItalic r:id="rId15"/>
    </p:embeddedFont>
    <p:embeddedFont>
      <p:font typeface="Roboto" panose="02000000000000000000" pitchFamily="2" charset="0"/>
      <p:regular r:id="rId16"/>
      <p:bold r:id="rId17"/>
      <p:italic r:id="rId18"/>
      <p:boldItalic r:id="rId19"/>
    </p:embeddedFont>
    <p:embeddedFont>
      <p:font typeface="Source Sans Pro" panose="020B0503030403020204" pitchFamily="34" charset="0"/>
      <p:regular r:id="rId20"/>
      <p:bold r:id="rId21"/>
      <p:italic r:id="rId22"/>
      <p:boldItalic r:id="rId23"/>
    </p:embeddedFont>
    <p:embeddedFont>
      <p:font typeface="Source Sans Pro SemiBold" panose="020B0603030403020204" pitchFamily="34" charset="0"/>
      <p:regular r:id="rId24"/>
      <p:bold r:id="rId25"/>
      <p:italic r:id="rId26"/>
      <p:boldItalic r:id="rId27"/>
    </p:embeddedFont>
    <p:embeddedFont>
      <p:font typeface="Tahoma" panose="020B0604030504040204" pitchFamily="34" charset="0"/>
      <p:regular r:id="rId28"/>
      <p:bold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110"/>
    <p:restoredTop sz="94713"/>
  </p:normalViewPr>
  <p:slideViewPr>
    <p:cSldViewPr snapToGrid="0">
      <p:cViewPr varScale="1">
        <p:scale>
          <a:sx n="109" d="100"/>
          <a:sy n="109" d="100"/>
        </p:scale>
        <p:origin x="200" y="752"/>
      </p:cViewPr>
      <p:guideLst>
        <p:guide orient="horz" pos="1620"/>
        <p:guide pos="2880"/>
      </p:guideLst>
    </p:cSldViewPr>
  </p:slideViewPr>
  <p:outlineViewPr>
    <p:cViewPr>
      <p:scale>
        <a:sx n="33" d="100"/>
        <a:sy n="33" d="100"/>
      </p:scale>
      <p:origin x="0" y="-228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font" Target="fonts/font8.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npr.org/2021/09/17/1037741009/yes-were-calling-it-hispanic-heritage-month-and-we-know-it-makes-some-of-you-cri" TargetMode="External"/><Relationship Id="rId2" Type="http://schemas.openxmlformats.org/officeDocument/2006/relationships/slide" Target="../slides/slide2.xml"/><Relationship Id="rId1" Type="http://schemas.openxmlformats.org/officeDocument/2006/relationships/notesMaster" Target="../notesMasters/notesMaster1.xml"/><Relationship Id="rId5" Type="http://schemas.openxmlformats.org/officeDocument/2006/relationships/hyperlink" Target="https://www.washingtonpost.com/archive/politics/2003/10/15/the-roots-of-hispanic/3d914863-95bc-40f3-9950-ce0c25939046/?utm_term=.28665723ea83" TargetMode="External"/><Relationship Id="rId4" Type="http://schemas.openxmlformats.org/officeDocument/2006/relationships/hyperlink" Target="https://swarthmorephoenix.com/2015/11/19/the-argument-against-the-use-of-the-term-latinx/"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pewresearch.org/internet/2021/04/07/social-media-use-in-2021/#fn-27044-2"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pewresearch.org/fact-tank/2020/03/31/americans-turn-to-technology-during-covid-19-outbreak-say-an-outage-would-be-a-problem/"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www.pewresearch.org/fact-tank/2020/04/30/from-virtual-parties-to-ordering-food-how-americans-are-using-the-internet-during-covid-19/"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5b988a23c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5b988a23c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Just for reference:</a:t>
            </a:r>
            <a:endParaRPr/>
          </a:p>
          <a:p>
            <a:pPr marL="0" lvl="0" indent="0" algn="l" rtl="0">
              <a:spcBef>
                <a:spcPts val="0"/>
              </a:spcBef>
              <a:spcAft>
                <a:spcPts val="0"/>
              </a:spcAft>
              <a:buNone/>
            </a:pPr>
            <a:r>
              <a:rPr lang="en" u="sng">
                <a:solidFill>
                  <a:schemeClr val="hlink"/>
                </a:solidFill>
                <a:hlinkClick r:id="rId3"/>
              </a:rPr>
              <a:t>https://www.npr.org/2021/09/17/1037741009/yes-were-calling-it-hispanic-heritage-month-and-we-know-it-makes-some-of-you-cri</a:t>
            </a:r>
            <a:r>
              <a:rPr lang="en"/>
              <a:t> </a:t>
            </a:r>
            <a:endParaRPr/>
          </a:p>
          <a:p>
            <a:pPr marL="0" lvl="0" indent="0" algn="l" rtl="0">
              <a:spcBef>
                <a:spcPts val="0"/>
              </a:spcBef>
              <a:spcAft>
                <a:spcPts val="0"/>
              </a:spcAft>
              <a:buNone/>
            </a:pPr>
            <a:r>
              <a:rPr lang="en" u="sng">
                <a:solidFill>
                  <a:schemeClr val="hlink"/>
                </a:solidFill>
                <a:hlinkClick r:id="rId4"/>
              </a:rPr>
              <a:t>https://swarthmorephoenix.com/2015/11/19/the-argument-against-the-use-of-the-term-latinx/</a:t>
            </a:r>
            <a:endParaRPr/>
          </a:p>
          <a:p>
            <a:pPr marL="0" lvl="0" indent="0" algn="l" rtl="0">
              <a:spcBef>
                <a:spcPts val="0"/>
              </a:spcBef>
              <a:spcAft>
                <a:spcPts val="0"/>
              </a:spcAft>
              <a:buNone/>
            </a:pPr>
            <a:r>
              <a:rPr lang="en" u="sng">
                <a:solidFill>
                  <a:schemeClr val="hlink"/>
                </a:solidFill>
                <a:hlinkClick r:id="rId5"/>
              </a:rPr>
              <a:t>https://www.washingtonpost.com/archive/politics/2003/10/15/the-roots-of-hispanic/3d914863-95bc-40f3-9950-ce0c25939046/?utm_term=.28665723ea83</a:t>
            </a:r>
            <a:r>
              <a:rPr lang="en"/>
              <a:t>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f1425860e9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f1425860e9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Black Heritage Month is February 1st to March 1st</a:t>
            </a:r>
            <a:endParaRPr/>
          </a:p>
          <a:p>
            <a:pPr marL="0" lvl="0" indent="0" algn="l" rtl="0">
              <a:spcBef>
                <a:spcPts val="0"/>
              </a:spcBef>
              <a:spcAft>
                <a:spcPts val="0"/>
              </a:spcAft>
              <a:buNone/>
            </a:pPr>
            <a:r>
              <a:rPr lang="en"/>
              <a:t>Asian American and Pacific Islander is May 1st to May 31st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f2be3b7e9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f2be3b7e9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f2be3b7e9c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f2be3b7e9c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f1425860e9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f1425860e9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74545"/>
              </a:lnSpc>
              <a:spcBef>
                <a:spcPts val="0"/>
              </a:spcBef>
              <a:spcAft>
                <a:spcPts val="0"/>
              </a:spcAft>
              <a:buClr>
                <a:schemeClr val="dk1"/>
              </a:buClr>
              <a:buSzPts val="1100"/>
              <a:buFont typeface="Arial"/>
              <a:buNone/>
            </a:pPr>
            <a:r>
              <a:rPr lang="en" sz="1200">
                <a:solidFill>
                  <a:srgbClr val="2A2A2A"/>
                </a:solidFill>
                <a:highlight>
                  <a:srgbClr val="FFFFFF"/>
                </a:highlight>
                <a:latin typeface="Georgia"/>
                <a:ea typeface="Georgia"/>
                <a:cs typeface="Georgia"/>
                <a:sym typeface="Georgia"/>
              </a:rPr>
              <a:t>YouTube and Facebook are the most used platforms across the population. Facebook and YouTube the two most used platforms among the older population.</a:t>
            </a:r>
            <a:endParaRPr sz="1200">
              <a:solidFill>
                <a:srgbClr val="2A2A2A"/>
              </a:solidFill>
              <a:highlight>
                <a:srgbClr val="FFFFFF"/>
              </a:highlight>
              <a:latin typeface="Georgia"/>
              <a:ea typeface="Georgia"/>
              <a:cs typeface="Georgia"/>
              <a:sym typeface="Georgia"/>
            </a:endParaRPr>
          </a:p>
          <a:p>
            <a:pPr marL="0" lvl="0" indent="0" algn="l" rtl="0">
              <a:lnSpc>
                <a:spcPct val="174545"/>
              </a:lnSpc>
              <a:spcBef>
                <a:spcPts val="1500"/>
              </a:spcBef>
              <a:spcAft>
                <a:spcPts val="0"/>
              </a:spcAft>
              <a:buNone/>
            </a:pPr>
            <a:r>
              <a:rPr lang="en" sz="1200">
                <a:solidFill>
                  <a:srgbClr val="2A2A2A"/>
                </a:solidFill>
                <a:highlight>
                  <a:srgbClr val="FFFFFF"/>
                </a:highlight>
                <a:latin typeface="Georgia"/>
                <a:ea typeface="Georgia"/>
                <a:cs typeface="Georgia"/>
                <a:sym typeface="Georgia"/>
              </a:rPr>
              <a:t>Other sites and apps stand out for their demographic differences:</a:t>
            </a:r>
            <a:endParaRPr sz="1200">
              <a:solidFill>
                <a:srgbClr val="2A2A2A"/>
              </a:solidFill>
              <a:highlight>
                <a:srgbClr val="FFFFFF"/>
              </a:highlight>
              <a:latin typeface="Georgia"/>
              <a:ea typeface="Georgia"/>
              <a:cs typeface="Georgia"/>
              <a:sym typeface="Georgia"/>
            </a:endParaRPr>
          </a:p>
          <a:p>
            <a:pPr marL="635000" marR="177800" lvl="0" indent="-304800" algn="l" rtl="0">
              <a:lnSpc>
                <a:spcPct val="160000"/>
              </a:lnSpc>
              <a:spcBef>
                <a:spcPts val="2900"/>
              </a:spcBef>
              <a:spcAft>
                <a:spcPts val="0"/>
              </a:spcAft>
              <a:buClr>
                <a:srgbClr val="2A2A2A"/>
              </a:buClr>
              <a:buSzPts val="1200"/>
              <a:buFont typeface="Georgia"/>
              <a:buChar char="■"/>
            </a:pPr>
            <a:r>
              <a:rPr lang="en" sz="1200">
                <a:solidFill>
                  <a:srgbClr val="2A2A2A"/>
                </a:solidFill>
                <a:highlight>
                  <a:srgbClr val="FFFFFF"/>
                </a:highlight>
                <a:latin typeface="Georgia"/>
                <a:ea typeface="Georgia"/>
                <a:cs typeface="Georgia"/>
                <a:sym typeface="Georgia"/>
              </a:rPr>
              <a:t>Instagram: About half of Hispanic (52%) and Black Americans (49%) say they use the platform, compared with smaller shares of White Americans (35%) who say the same.</a:t>
            </a:r>
            <a:r>
              <a:rPr lang="en" sz="900" u="sng">
                <a:solidFill>
                  <a:srgbClr val="346EAD"/>
                </a:solidFill>
                <a:highlight>
                  <a:srgbClr val="FFFFFF"/>
                </a:highlight>
                <a:latin typeface="Georgia"/>
                <a:ea typeface="Georgia"/>
                <a:cs typeface="Georgia"/>
                <a:sym typeface="Georgia"/>
                <a:hlinkClick r:id="rId3">
                  <a:extLst>
                    <a:ext uri="{A12FA001-AC4F-418D-AE19-62706E023703}">
                      <ahyp:hlinkClr xmlns:ahyp="http://schemas.microsoft.com/office/drawing/2018/hyperlinkcolor" val="tx"/>
                    </a:ext>
                  </a:extLst>
                </a:hlinkClick>
              </a:rPr>
              <a:t>2</a:t>
            </a:r>
            <a:endParaRPr sz="900" u="sng">
              <a:solidFill>
                <a:srgbClr val="346EAD"/>
              </a:solidFill>
              <a:highlight>
                <a:srgbClr val="FFFFFF"/>
              </a:highlight>
              <a:latin typeface="Georgia"/>
              <a:ea typeface="Georgia"/>
              <a:cs typeface="Georgia"/>
              <a:sym typeface="Georgia"/>
            </a:endParaRPr>
          </a:p>
          <a:p>
            <a:pPr marL="635000" marR="177800" lvl="0" indent="-304800" algn="l" rtl="0">
              <a:lnSpc>
                <a:spcPct val="160000"/>
              </a:lnSpc>
              <a:spcBef>
                <a:spcPts val="0"/>
              </a:spcBef>
              <a:spcAft>
                <a:spcPts val="0"/>
              </a:spcAft>
              <a:buClr>
                <a:srgbClr val="2A2A2A"/>
              </a:buClr>
              <a:buSzPts val="1200"/>
              <a:buFont typeface="Georgia"/>
              <a:buChar char="■"/>
            </a:pPr>
            <a:r>
              <a:rPr lang="en" sz="1200">
                <a:solidFill>
                  <a:srgbClr val="2A2A2A"/>
                </a:solidFill>
                <a:highlight>
                  <a:srgbClr val="FFFFFF"/>
                </a:highlight>
                <a:latin typeface="Georgia"/>
                <a:ea typeface="Georgia"/>
                <a:cs typeface="Georgia"/>
                <a:sym typeface="Georgia"/>
              </a:rPr>
              <a:t>WhatsApp: Hispanic Americans (46%) are far more likely to say they use WhatsApp than Black (23%) or White Americans (16%). </a:t>
            </a:r>
            <a:endParaRPr sz="1200">
              <a:solidFill>
                <a:srgbClr val="2A2A2A"/>
              </a:solidFill>
              <a:highlight>
                <a:srgbClr val="FFFFFF"/>
              </a:highlight>
              <a:latin typeface="Georgia"/>
              <a:ea typeface="Georgia"/>
              <a:cs typeface="Georgia"/>
              <a:sym typeface="Georgia"/>
            </a:endParaRPr>
          </a:p>
          <a:p>
            <a:pPr marL="635000" marR="177800" lvl="0" indent="-304800" algn="l" rtl="0">
              <a:lnSpc>
                <a:spcPct val="160000"/>
              </a:lnSpc>
              <a:spcBef>
                <a:spcPts val="0"/>
              </a:spcBef>
              <a:spcAft>
                <a:spcPts val="0"/>
              </a:spcAft>
              <a:buClr>
                <a:srgbClr val="2A2A2A"/>
              </a:buClr>
              <a:buSzPts val="1200"/>
              <a:buFont typeface="Georgia"/>
              <a:buChar char="■"/>
            </a:pPr>
            <a:r>
              <a:rPr lang="en" sz="1200">
                <a:solidFill>
                  <a:srgbClr val="2A2A2A"/>
                </a:solidFill>
                <a:highlight>
                  <a:srgbClr val="FFFFFF"/>
                </a:highlight>
                <a:latin typeface="Georgia"/>
                <a:ea typeface="Georgia"/>
                <a:cs typeface="Georgia"/>
                <a:sym typeface="Georgia"/>
              </a:rPr>
              <a:t>LinkedIn: Those with higher levels of education are again more likely than those with lower levels of educational attainment to report being LinkedIn users. Roughly half of adults who have a bachelor’s or advanced degree (51%) say they use LinkedIn, compared with smaller shares of those with some college experience (28%) and those with a high school diploma or less (10%).</a:t>
            </a:r>
            <a:endParaRPr sz="1200">
              <a:solidFill>
                <a:srgbClr val="2A2A2A"/>
              </a:solidFill>
              <a:highlight>
                <a:srgbClr val="FFFFFF"/>
              </a:highlight>
              <a:latin typeface="Georgia"/>
              <a:ea typeface="Georgia"/>
              <a:cs typeface="Georgia"/>
              <a:sym typeface="Georgia"/>
            </a:endParaRPr>
          </a:p>
          <a:p>
            <a:pPr marL="635000" marR="177800" lvl="0" indent="-304800" algn="l" rtl="0">
              <a:lnSpc>
                <a:spcPct val="160000"/>
              </a:lnSpc>
              <a:spcBef>
                <a:spcPts val="0"/>
              </a:spcBef>
              <a:spcAft>
                <a:spcPts val="0"/>
              </a:spcAft>
              <a:buClr>
                <a:srgbClr val="2A2A2A"/>
              </a:buClr>
              <a:buSzPts val="1200"/>
              <a:buFont typeface="Georgia"/>
              <a:buChar char="■"/>
            </a:pPr>
            <a:r>
              <a:rPr lang="en" sz="1200">
                <a:solidFill>
                  <a:srgbClr val="2A2A2A"/>
                </a:solidFill>
                <a:highlight>
                  <a:srgbClr val="FFFFFF"/>
                </a:highlight>
                <a:latin typeface="Georgia"/>
                <a:ea typeface="Georgia"/>
                <a:cs typeface="Georgia"/>
                <a:sym typeface="Georgia"/>
              </a:rPr>
              <a:t>Pinterest: Women continue to be far more likely than men to say they use Pinterest when compared with male counterparts, by a difference of 30 points (46% vs. 16%).</a:t>
            </a:r>
            <a:endParaRPr sz="1200">
              <a:solidFill>
                <a:srgbClr val="2A2A2A"/>
              </a:solidFill>
              <a:highlight>
                <a:srgbClr val="FFFFFF"/>
              </a:highlight>
              <a:latin typeface="Georgia"/>
              <a:ea typeface="Georgia"/>
              <a:cs typeface="Georgia"/>
              <a:sym typeface="Georgia"/>
            </a:endParaRPr>
          </a:p>
          <a:p>
            <a:pPr marL="0" lvl="0" indent="0" algn="l" rtl="0">
              <a:spcBef>
                <a:spcPts val="290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f5d7602b9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f5d7602b9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a:solidFill>
                  <a:schemeClr val="dk1"/>
                </a:solidFill>
              </a:rPr>
              <a:t>As the pandemic unfolded, we saw our lives reshaped by school closures, remote work, stay-at-home orders… We relayed on video chats to celebrate any holidays; whatsapp, e-mail, face time, texting to get in touch with family members here and overseas or in lieu of cancelled travel plans.</a:t>
            </a:r>
            <a:endParaRPr>
              <a:solidFill>
                <a:schemeClr val="dk1"/>
              </a:solidFill>
            </a:endParaRPr>
          </a:p>
          <a:p>
            <a:pPr marL="0" lvl="0" indent="0" algn="l" rtl="0">
              <a:lnSpc>
                <a:spcPct val="174545"/>
              </a:lnSpc>
              <a:spcBef>
                <a:spcPts val="1200"/>
              </a:spcBef>
              <a:spcAft>
                <a:spcPts val="0"/>
              </a:spcAft>
              <a:buNone/>
            </a:pPr>
            <a:r>
              <a:rPr lang="en">
                <a:solidFill>
                  <a:srgbClr val="2A2A2A"/>
                </a:solidFill>
                <a:highlight>
                  <a:srgbClr val="FFFFFF"/>
                </a:highlight>
                <a:latin typeface="Georgia"/>
                <a:ea typeface="Georgia"/>
                <a:cs typeface="Georgia"/>
                <a:sym typeface="Georgia"/>
              </a:rPr>
              <a:t>For some, technology became a way to stay in touch with others whom they could not visit in person since the pandemic began. Americans’ (and for the whole world, probably) reliance on technology early in the pandemic was apparent in several ways, from </a:t>
            </a:r>
            <a:r>
              <a:rPr lang="en" u="sng">
                <a:solidFill>
                  <a:srgbClr val="346EAD"/>
                </a:solidFill>
                <a:highlight>
                  <a:srgbClr val="FFFFFF"/>
                </a:highlight>
                <a:latin typeface="Georgia"/>
                <a:ea typeface="Georgia"/>
                <a:cs typeface="Georgia"/>
                <a:sym typeface="Georgia"/>
                <a:hlinkClick r:id="rId3">
                  <a:extLst>
                    <a:ext uri="{A12FA001-AC4F-418D-AE19-62706E023703}">
                      <ahyp:hlinkClr xmlns:ahyp="http://schemas.microsoft.com/office/drawing/2018/hyperlinkcolor" val="tx"/>
                    </a:ext>
                  </a:extLst>
                </a:hlinkClick>
              </a:rPr>
              <a:t>using technology to communicate with others</a:t>
            </a:r>
            <a:r>
              <a:rPr lang="en">
                <a:solidFill>
                  <a:srgbClr val="2A2A2A"/>
                </a:solidFill>
                <a:highlight>
                  <a:srgbClr val="FFFFFF"/>
                </a:highlight>
                <a:latin typeface="Georgia"/>
                <a:ea typeface="Georgia"/>
                <a:cs typeface="Georgia"/>
                <a:sym typeface="Georgia"/>
              </a:rPr>
              <a:t> to </a:t>
            </a:r>
            <a:r>
              <a:rPr lang="en" u="sng">
                <a:solidFill>
                  <a:srgbClr val="346EAD"/>
                </a:solidFill>
                <a:highlight>
                  <a:srgbClr val="FFFFFF"/>
                </a:highlight>
                <a:latin typeface="Georgia"/>
                <a:ea typeface="Georgia"/>
                <a:cs typeface="Georgia"/>
                <a:sym typeface="Georgia"/>
                <a:hlinkClick r:id="rId4">
                  <a:extLst>
                    <a:ext uri="{A12FA001-AC4F-418D-AE19-62706E023703}">
                      <ahyp:hlinkClr xmlns:ahyp="http://schemas.microsoft.com/office/drawing/2018/hyperlinkcolor" val="tx"/>
                    </a:ext>
                  </a:extLst>
                </a:hlinkClick>
              </a:rPr>
              <a:t>hosting virtual gatherings</a:t>
            </a:r>
            <a:r>
              <a:rPr lang="en">
                <a:solidFill>
                  <a:srgbClr val="2A2A2A"/>
                </a:solidFill>
                <a:highlight>
                  <a:srgbClr val="FFFFFF"/>
                </a:highlight>
                <a:latin typeface="Georgia"/>
                <a:ea typeface="Georgia"/>
                <a:cs typeface="Georgia"/>
                <a:sym typeface="Georgia"/>
              </a:rPr>
              <a:t>. </a:t>
            </a:r>
            <a:endParaRPr>
              <a:solidFill>
                <a:srgbClr val="2A2A2A"/>
              </a:solidFill>
              <a:highlight>
                <a:srgbClr val="FFFFFF"/>
              </a:highlight>
              <a:latin typeface="Georgia"/>
              <a:ea typeface="Georgia"/>
              <a:cs typeface="Georgia"/>
              <a:sym typeface="Georgia"/>
            </a:endParaRPr>
          </a:p>
          <a:p>
            <a:pPr marL="0" lvl="0" indent="0" algn="l" rtl="0">
              <a:lnSpc>
                <a:spcPct val="174545"/>
              </a:lnSpc>
              <a:spcBef>
                <a:spcPts val="1500"/>
              </a:spcBef>
              <a:spcAft>
                <a:spcPts val="0"/>
              </a:spcAft>
              <a:buClr>
                <a:schemeClr val="dk1"/>
              </a:buClr>
              <a:buSzPts val="1100"/>
              <a:buFont typeface="Arial"/>
              <a:buNone/>
            </a:pPr>
            <a:r>
              <a:rPr lang="en">
                <a:solidFill>
                  <a:srgbClr val="2A2A2A"/>
                </a:solidFill>
                <a:highlight>
                  <a:srgbClr val="FFFFFF"/>
                </a:highlight>
                <a:latin typeface="Georgia"/>
                <a:ea typeface="Georgia"/>
                <a:cs typeface="Georgia"/>
                <a:sym typeface="Georgia"/>
              </a:rPr>
              <a:t>Video use differed in the different demographics. Black and Hispanic adults are more likely to have used video calling than Whites. And doing so several times daily!</a:t>
            </a:r>
            <a:endParaRPr>
              <a:solidFill>
                <a:srgbClr val="2A2A2A"/>
              </a:solidFill>
              <a:highlight>
                <a:srgbClr val="FFFFFF"/>
              </a:highlight>
              <a:latin typeface="Georgia"/>
              <a:ea typeface="Georgia"/>
              <a:cs typeface="Georgia"/>
              <a:sym typeface="Georgia"/>
            </a:endParaRPr>
          </a:p>
          <a:p>
            <a:pPr marL="0" lvl="0" indent="0" algn="l" rtl="0">
              <a:spcBef>
                <a:spcPts val="150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f2be3b7e9c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f2be3b7e9c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7045d162a_2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7045d162a_2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3" Type="http://schemas.openxmlformats.org/officeDocument/2006/relationships/image" Target="../media/image16.png"/><Relationship Id="rId18" Type="http://schemas.openxmlformats.org/officeDocument/2006/relationships/image" Target="../media/image21.png"/><Relationship Id="rId26" Type="http://schemas.openxmlformats.org/officeDocument/2006/relationships/image" Target="../media/image29.png"/><Relationship Id="rId39" Type="http://schemas.openxmlformats.org/officeDocument/2006/relationships/image" Target="../media/image42.png"/><Relationship Id="rId21" Type="http://schemas.openxmlformats.org/officeDocument/2006/relationships/image" Target="../media/image24.png"/><Relationship Id="rId34" Type="http://schemas.openxmlformats.org/officeDocument/2006/relationships/image" Target="../media/image37.pn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20.png"/><Relationship Id="rId25" Type="http://schemas.openxmlformats.org/officeDocument/2006/relationships/image" Target="../media/image28.png"/><Relationship Id="rId33" Type="http://schemas.openxmlformats.org/officeDocument/2006/relationships/image" Target="../media/image36.png"/><Relationship Id="rId38" Type="http://schemas.openxmlformats.org/officeDocument/2006/relationships/image" Target="../media/image41.png"/><Relationship Id="rId2" Type="http://schemas.openxmlformats.org/officeDocument/2006/relationships/image" Target="../media/image1.png"/><Relationship Id="rId16" Type="http://schemas.openxmlformats.org/officeDocument/2006/relationships/image" Target="../media/image19.png"/><Relationship Id="rId20" Type="http://schemas.openxmlformats.org/officeDocument/2006/relationships/image" Target="../media/image23.png"/><Relationship Id="rId29" Type="http://schemas.openxmlformats.org/officeDocument/2006/relationships/image" Target="../media/image32.png"/><Relationship Id="rId1" Type="http://schemas.openxmlformats.org/officeDocument/2006/relationships/slideMaster" Target="../slideMasters/slideMaster1.xml"/><Relationship Id="rId6" Type="http://schemas.openxmlformats.org/officeDocument/2006/relationships/image" Target="../media/image9.png"/><Relationship Id="rId11" Type="http://schemas.openxmlformats.org/officeDocument/2006/relationships/image" Target="../media/image14.png"/><Relationship Id="rId24" Type="http://schemas.openxmlformats.org/officeDocument/2006/relationships/image" Target="../media/image27.png"/><Relationship Id="rId32" Type="http://schemas.openxmlformats.org/officeDocument/2006/relationships/image" Target="../media/image35.png"/><Relationship Id="rId37" Type="http://schemas.openxmlformats.org/officeDocument/2006/relationships/image" Target="../media/image40.png"/><Relationship Id="rId40" Type="http://schemas.openxmlformats.org/officeDocument/2006/relationships/hyperlink" Target="https://picons.me/" TargetMode="External"/><Relationship Id="rId5" Type="http://schemas.openxmlformats.org/officeDocument/2006/relationships/image" Target="../media/image8.png"/><Relationship Id="rId15" Type="http://schemas.openxmlformats.org/officeDocument/2006/relationships/image" Target="../media/image18.png"/><Relationship Id="rId23" Type="http://schemas.openxmlformats.org/officeDocument/2006/relationships/image" Target="../media/image26.png"/><Relationship Id="rId28" Type="http://schemas.openxmlformats.org/officeDocument/2006/relationships/image" Target="../media/image31.png"/><Relationship Id="rId36" Type="http://schemas.openxmlformats.org/officeDocument/2006/relationships/image" Target="../media/image39.png"/><Relationship Id="rId10" Type="http://schemas.openxmlformats.org/officeDocument/2006/relationships/image" Target="../media/image13.png"/><Relationship Id="rId19" Type="http://schemas.openxmlformats.org/officeDocument/2006/relationships/image" Target="../media/image22.png"/><Relationship Id="rId31" Type="http://schemas.openxmlformats.org/officeDocument/2006/relationships/image" Target="../media/image34.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 Id="rId22" Type="http://schemas.openxmlformats.org/officeDocument/2006/relationships/image" Target="../media/image25.png"/><Relationship Id="rId27" Type="http://schemas.openxmlformats.org/officeDocument/2006/relationships/image" Target="../media/image30.png"/><Relationship Id="rId30" Type="http://schemas.openxmlformats.org/officeDocument/2006/relationships/image" Target="../media/image33.png"/><Relationship Id="rId35" Type="http://schemas.openxmlformats.org/officeDocument/2006/relationships/image" Target="../media/image38.png"/><Relationship Id="rId8" Type="http://schemas.openxmlformats.org/officeDocument/2006/relationships/image" Target="../media/image11.png"/><Relationship Id="rId3" Type="http://schemas.openxmlformats.org/officeDocument/2006/relationships/image" Target="../media/image6.png"/></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for Presentation" type="title">
  <p:cSld name="TITLE">
    <p:bg>
      <p:bgPr>
        <a:solidFill>
          <a:srgbClr val="02BFE7"/>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subTitle" idx="1"/>
          </p:nvPr>
        </p:nvSpPr>
        <p:spPr>
          <a:xfrm>
            <a:off x="735274" y="4099500"/>
            <a:ext cx="51870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Font typeface="Source Sans Pro"/>
              <a:buNone/>
              <a:defRPr>
                <a:latin typeface="Source Sans Pro"/>
                <a:ea typeface="Source Sans Pro"/>
                <a:cs typeface="Source Sans Pro"/>
                <a:sym typeface="Source Sans Pro"/>
              </a:defRPr>
            </a:lvl1pPr>
            <a:lvl2pPr lvl="1" rtl="0">
              <a:lnSpc>
                <a:spcPct val="100000"/>
              </a:lnSpc>
              <a:spcBef>
                <a:spcPts val="0"/>
              </a:spcBef>
              <a:spcAft>
                <a:spcPts val="0"/>
              </a:spcAft>
              <a:buClr>
                <a:srgbClr val="206E7C"/>
              </a:buClr>
              <a:buSzPts val="1400"/>
              <a:buNone/>
              <a:defRPr>
                <a:solidFill>
                  <a:srgbClr val="206E7C"/>
                </a:solidFill>
              </a:defRPr>
            </a:lvl2pPr>
            <a:lvl3pPr lvl="2" rtl="0">
              <a:lnSpc>
                <a:spcPct val="100000"/>
              </a:lnSpc>
              <a:spcBef>
                <a:spcPts val="0"/>
              </a:spcBef>
              <a:spcAft>
                <a:spcPts val="0"/>
              </a:spcAft>
              <a:buClr>
                <a:srgbClr val="206E7C"/>
              </a:buClr>
              <a:buSzPts val="1400"/>
              <a:buNone/>
              <a:defRPr>
                <a:solidFill>
                  <a:srgbClr val="206E7C"/>
                </a:solidFill>
              </a:defRPr>
            </a:lvl3pPr>
            <a:lvl4pPr lvl="3" rtl="0">
              <a:lnSpc>
                <a:spcPct val="100000"/>
              </a:lnSpc>
              <a:spcBef>
                <a:spcPts val="0"/>
              </a:spcBef>
              <a:spcAft>
                <a:spcPts val="0"/>
              </a:spcAft>
              <a:buClr>
                <a:srgbClr val="206E7C"/>
              </a:buClr>
              <a:buSzPts val="1200"/>
              <a:buNone/>
              <a:defRPr>
                <a:solidFill>
                  <a:srgbClr val="206E7C"/>
                </a:solidFill>
              </a:defRPr>
            </a:lvl4pPr>
            <a:lvl5pPr lvl="4" rtl="0">
              <a:lnSpc>
                <a:spcPct val="100000"/>
              </a:lnSpc>
              <a:spcBef>
                <a:spcPts val="0"/>
              </a:spcBef>
              <a:spcAft>
                <a:spcPts val="0"/>
              </a:spcAft>
              <a:buClr>
                <a:srgbClr val="206E7C"/>
              </a:buClr>
              <a:buSzPts val="1000"/>
              <a:buNone/>
              <a:defRPr>
                <a:solidFill>
                  <a:srgbClr val="206E7C"/>
                </a:solidFill>
              </a:defRPr>
            </a:lvl5pPr>
            <a:lvl6pPr lvl="5" rtl="0">
              <a:lnSpc>
                <a:spcPct val="100000"/>
              </a:lnSpc>
              <a:spcBef>
                <a:spcPts val="0"/>
              </a:spcBef>
              <a:spcAft>
                <a:spcPts val="0"/>
              </a:spcAft>
              <a:buClr>
                <a:srgbClr val="206E7C"/>
              </a:buClr>
              <a:buSzPts val="800"/>
              <a:buNone/>
              <a:defRPr>
                <a:solidFill>
                  <a:srgbClr val="206E7C"/>
                </a:solidFill>
              </a:defRPr>
            </a:lvl6pPr>
            <a:lvl7pPr lvl="6" rtl="0">
              <a:lnSpc>
                <a:spcPct val="100000"/>
              </a:lnSpc>
              <a:spcBef>
                <a:spcPts val="0"/>
              </a:spcBef>
              <a:spcAft>
                <a:spcPts val="0"/>
              </a:spcAft>
              <a:buClr>
                <a:srgbClr val="206E7C"/>
              </a:buClr>
              <a:buSzPts val="800"/>
              <a:buNone/>
              <a:defRPr>
                <a:solidFill>
                  <a:srgbClr val="206E7C"/>
                </a:solidFill>
              </a:defRPr>
            </a:lvl7pPr>
            <a:lvl8pPr lvl="7" rtl="0">
              <a:lnSpc>
                <a:spcPct val="100000"/>
              </a:lnSpc>
              <a:spcBef>
                <a:spcPts val="0"/>
              </a:spcBef>
              <a:spcAft>
                <a:spcPts val="0"/>
              </a:spcAft>
              <a:buClr>
                <a:srgbClr val="206E7C"/>
              </a:buClr>
              <a:buSzPts val="800"/>
              <a:buNone/>
              <a:defRPr>
                <a:solidFill>
                  <a:srgbClr val="206E7C"/>
                </a:solidFill>
              </a:defRPr>
            </a:lvl8pPr>
            <a:lvl9pPr lvl="8" rtl="0">
              <a:lnSpc>
                <a:spcPct val="100000"/>
              </a:lnSpc>
              <a:spcBef>
                <a:spcPts val="0"/>
              </a:spcBef>
              <a:spcAft>
                <a:spcPts val="0"/>
              </a:spcAft>
              <a:buClr>
                <a:srgbClr val="206E7C"/>
              </a:buClr>
              <a:buSzPts val="800"/>
              <a:buNone/>
              <a:defRPr>
                <a:solidFill>
                  <a:srgbClr val="206E7C"/>
                </a:solidFill>
              </a:defRPr>
            </a:lvl9pPr>
          </a:lstStyle>
          <a:p>
            <a:endParaRPr/>
          </a:p>
        </p:txBody>
      </p:sp>
      <p:sp>
        <p:nvSpPr>
          <p:cNvPr id="11" name="Google Shape;11;p2"/>
          <p:cNvSpPr txBox="1">
            <a:spLocks noGrp="1"/>
          </p:cNvSpPr>
          <p:nvPr>
            <p:ph type="ctrTitle"/>
          </p:nvPr>
        </p:nvSpPr>
        <p:spPr>
          <a:xfrm>
            <a:off x="712840" y="536231"/>
            <a:ext cx="7386600" cy="925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5000"/>
              <a:buFont typeface="Source Sans Pro SemiBold"/>
              <a:buNone/>
              <a:defRPr sz="5000">
                <a:solidFill>
                  <a:srgbClr val="FFFFFF"/>
                </a:solidFill>
                <a:latin typeface="Source Sans Pro SemiBold"/>
                <a:ea typeface="Source Sans Pro SemiBold"/>
                <a:cs typeface="Source Sans Pro SemiBold"/>
                <a:sym typeface="Source Sans Pro SemiBold"/>
              </a:defRPr>
            </a:lvl1pPr>
            <a:lvl2pPr lvl="1" algn="ctr" rtl="0">
              <a:spcBef>
                <a:spcPts val="0"/>
              </a:spcBef>
              <a:spcAft>
                <a:spcPts val="0"/>
              </a:spcAft>
              <a:buClr>
                <a:srgbClr val="1C304A"/>
              </a:buClr>
              <a:buSzPts val="5000"/>
              <a:buNone/>
              <a:defRPr sz="5000">
                <a:solidFill>
                  <a:srgbClr val="1C304A"/>
                </a:solidFill>
              </a:defRPr>
            </a:lvl2pPr>
            <a:lvl3pPr lvl="2" algn="ctr" rtl="0">
              <a:spcBef>
                <a:spcPts val="0"/>
              </a:spcBef>
              <a:spcAft>
                <a:spcPts val="0"/>
              </a:spcAft>
              <a:buClr>
                <a:srgbClr val="1C304A"/>
              </a:buClr>
              <a:buSzPts val="5000"/>
              <a:buNone/>
              <a:defRPr sz="5000">
                <a:solidFill>
                  <a:srgbClr val="1C304A"/>
                </a:solidFill>
              </a:defRPr>
            </a:lvl3pPr>
            <a:lvl4pPr lvl="3" algn="ctr" rtl="0">
              <a:spcBef>
                <a:spcPts val="0"/>
              </a:spcBef>
              <a:spcAft>
                <a:spcPts val="0"/>
              </a:spcAft>
              <a:buClr>
                <a:srgbClr val="1C304A"/>
              </a:buClr>
              <a:buSzPts val="5000"/>
              <a:buNone/>
              <a:defRPr sz="5000">
                <a:solidFill>
                  <a:srgbClr val="1C304A"/>
                </a:solidFill>
              </a:defRPr>
            </a:lvl4pPr>
            <a:lvl5pPr lvl="4" algn="ctr" rtl="0">
              <a:spcBef>
                <a:spcPts val="0"/>
              </a:spcBef>
              <a:spcAft>
                <a:spcPts val="0"/>
              </a:spcAft>
              <a:buClr>
                <a:srgbClr val="1C304A"/>
              </a:buClr>
              <a:buSzPts val="5000"/>
              <a:buNone/>
              <a:defRPr sz="5000">
                <a:solidFill>
                  <a:srgbClr val="1C304A"/>
                </a:solidFill>
              </a:defRPr>
            </a:lvl5pPr>
            <a:lvl6pPr lvl="5" algn="ctr" rtl="0">
              <a:spcBef>
                <a:spcPts val="0"/>
              </a:spcBef>
              <a:spcAft>
                <a:spcPts val="0"/>
              </a:spcAft>
              <a:buClr>
                <a:srgbClr val="1C304A"/>
              </a:buClr>
              <a:buSzPts val="5000"/>
              <a:buNone/>
              <a:defRPr sz="5000">
                <a:solidFill>
                  <a:srgbClr val="1C304A"/>
                </a:solidFill>
              </a:defRPr>
            </a:lvl6pPr>
            <a:lvl7pPr lvl="6" algn="ctr" rtl="0">
              <a:spcBef>
                <a:spcPts val="0"/>
              </a:spcBef>
              <a:spcAft>
                <a:spcPts val="0"/>
              </a:spcAft>
              <a:buClr>
                <a:srgbClr val="1C304A"/>
              </a:buClr>
              <a:buSzPts val="5000"/>
              <a:buNone/>
              <a:defRPr sz="5000">
                <a:solidFill>
                  <a:srgbClr val="1C304A"/>
                </a:solidFill>
              </a:defRPr>
            </a:lvl7pPr>
            <a:lvl8pPr lvl="7" algn="ctr" rtl="0">
              <a:spcBef>
                <a:spcPts val="0"/>
              </a:spcBef>
              <a:spcAft>
                <a:spcPts val="0"/>
              </a:spcAft>
              <a:buClr>
                <a:srgbClr val="1C304A"/>
              </a:buClr>
              <a:buSzPts val="5000"/>
              <a:buNone/>
              <a:defRPr sz="5000">
                <a:solidFill>
                  <a:srgbClr val="1C304A"/>
                </a:solidFill>
              </a:defRPr>
            </a:lvl8pPr>
            <a:lvl9pPr lvl="8" algn="ctr" rtl="0">
              <a:spcBef>
                <a:spcPts val="0"/>
              </a:spcBef>
              <a:spcAft>
                <a:spcPts val="0"/>
              </a:spcAft>
              <a:buClr>
                <a:srgbClr val="1C304A"/>
              </a:buClr>
              <a:buSzPts val="5000"/>
              <a:buNone/>
              <a:defRPr sz="5000">
                <a:solidFill>
                  <a:srgbClr val="1C304A"/>
                </a:solidFill>
              </a:defRPr>
            </a:lvl9pPr>
          </a:lstStyle>
          <a:p>
            <a:endParaRPr/>
          </a:p>
        </p:txBody>
      </p:sp>
      <p:pic>
        <p:nvPicPr>
          <p:cNvPr id="12" name="Google Shape;12;p2"/>
          <p:cNvPicPr preferRelativeResize="0"/>
          <p:nvPr/>
        </p:nvPicPr>
        <p:blipFill>
          <a:blip r:embed="rId2">
            <a:alphaModFix/>
          </a:blip>
          <a:stretch>
            <a:fillRect/>
          </a:stretch>
        </p:blipFill>
        <p:spPr>
          <a:xfrm>
            <a:off x="8433375" y="4432350"/>
            <a:ext cx="536751" cy="536751"/>
          </a:xfrm>
          <a:prstGeom prst="rect">
            <a:avLst/>
          </a:prstGeom>
          <a:noFill/>
          <a:ln>
            <a:noFill/>
          </a:ln>
        </p:spPr>
      </p:pic>
      <p:sp>
        <p:nvSpPr>
          <p:cNvPr id="13" name="Google Shape;13;p2"/>
          <p:cNvSpPr txBox="1">
            <a:spLocks noGrp="1"/>
          </p:cNvSpPr>
          <p:nvPr>
            <p:ph type="sldNum" idx="12"/>
          </p:nvPr>
        </p:nvSpPr>
        <p:spPr>
          <a:xfrm>
            <a:off x="17684" y="4765389"/>
            <a:ext cx="548700" cy="261900"/>
          </a:xfrm>
          <a:prstGeom prst="rect">
            <a:avLst/>
          </a:prstGeom>
        </p:spPr>
        <p:txBody>
          <a:bodyPr spcFirstLastPara="1" wrap="square" lIns="91425" tIns="91425" rIns="91425" bIns="91425" anchor="ctr" anchorCtr="0">
            <a:noAutofit/>
          </a:bodyPr>
          <a:lstStyle>
            <a:lvl1pPr lvl="0" rtl="0">
              <a:buNone/>
              <a:defRPr sz="800">
                <a:solidFill>
                  <a:srgbClr val="11385B"/>
                </a:solidFill>
              </a:defRPr>
            </a:lvl1pPr>
            <a:lvl2pPr lvl="1" rtl="0">
              <a:buNone/>
              <a:defRPr sz="800">
                <a:solidFill>
                  <a:srgbClr val="11385B"/>
                </a:solidFill>
              </a:defRPr>
            </a:lvl2pPr>
            <a:lvl3pPr lvl="2" rtl="0">
              <a:buNone/>
              <a:defRPr sz="800">
                <a:solidFill>
                  <a:srgbClr val="11385B"/>
                </a:solidFill>
              </a:defRPr>
            </a:lvl3pPr>
            <a:lvl4pPr lvl="3" rtl="0">
              <a:buNone/>
              <a:defRPr sz="800">
                <a:solidFill>
                  <a:srgbClr val="11385B"/>
                </a:solidFill>
              </a:defRPr>
            </a:lvl4pPr>
            <a:lvl5pPr lvl="4" rtl="0">
              <a:buNone/>
              <a:defRPr sz="800">
                <a:solidFill>
                  <a:srgbClr val="11385B"/>
                </a:solidFill>
              </a:defRPr>
            </a:lvl5pPr>
            <a:lvl6pPr lvl="5" rtl="0">
              <a:buNone/>
              <a:defRPr sz="800">
                <a:solidFill>
                  <a:srgbClr val="11385B"/>
                </a:solidFill>
              </a:defRPr>
            </a:lvl6pPr>
            <a:lvl7pPr lvl="6" rtl="0">
              <a:buNone/>
              <a:defRPr sz="800">
                <a:solidFill>
                  <a:srgbClr val="11385B"/>
                </a:solidFill>
              </a:defRPr>
            </a:lvl7pPr>
            <a:lvl8pPr lvl="7" rtl="0">
              <a:buNone/>
              <a:defRPr sz="800">
                <a:solidFill>
                  <a:srgbClr val="11385B"/>
                </a:solidFill>
              </a:defRPr>
            </a:lvl8pPr>
            <a:lvl9pPr lvl="8" rtl="0">
              <a:buNone/>
              <a:defRPr sz="800">
                <a:solidFill>
                  <a:srgbClr val="11385B"/>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White - 2 column icons">
  <p:cSld name="TITLE_AND_TWO_COLUMNS_1_2">
    <p:bg>
      <p:bgPr>
        <a:solidFill>
          <a:srgbClr val="FFFFFF"/>
        </a:solidFill>
        <a:effectLst/>
      </p:bgPr>
    </p:bg>
    <p:spTree>
      <p:nvGrpSpPr>
        <p:cNvPr id="1" name="Shape 73"/>
        <p:cNvGrpSpPr/>
        <p:nvPr/>
      </p:nvGrpSpPr>
      <p:grpSpPr>
        <a:xfrm>
          <a:off x="0" y="0"/>
          <a:ext cx="0" cy="0"/>
          <a:chOff x="0" y="0"/>
          <a:chExt cx="0" cy="0"/>
        </a:xfrm>
      </p:grpSpPr>
      <p:sp>
        <p:nvSpPr>
          <p:cNvPr id="74" name="Google Shape;74;p11"/>
          <p:cNvSpPr/>
          <p:nvPr/>
        </p:nvSpPr>
        <p:spPr>
          <a:xfrm>
            <a:off x="0" y="4726100"/>
            <a:ext cx="9144000" cy="417300"/>
          </a:xfrm>
          <a:prstGeom prst="rect">
            <a:avLst/>
          </a:prstGeom>
          <a:solidFill>
            <a:srgbClr val="02BF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5" name="Google Shape;75;p11"/>
          <p:cNvPicPr preferRelativeResize="0"/>
          <p:nvPr/>
        </p:nvPicPr>
        <p:blipFill>
          <a:blip r:embed="rId2">
            <a:alphaModFix/>
          </a:blip>
          <a:stretch>
            <a:fillRect/>
          </a:stretch>
        </p:blipFill>
        <p:spPr>
          <a:xfrm>
            <a:off x="8433375" y="4432350"/>
            <a:ext cx="536751" cy="536751"/>
          </a:xfrm>
          <a:prstGeom prst="rect">
            <a:avLst/>
          </a:prstGeom>
          <a:noFill/>
          <a:ln>
            <a:noFill/>
          </a:ln>
        </p:spPr>
      </p:pic>
      <p:sp>
        <p:nvSpPr>
          <p:cNvPr id="76" name="Google Shape;76;p11"/>
          <p:cNvSpPr txBox="1">
            <a:spLocks noGrp="1"/>
          </p:cNvSpPr>
          <p:nvPr>
            <p:ph type="body" idx="1"/>
          </p:nvPr>
        </p:nvSpPr>
        <p:spPr>
          <a:xfrm>
            <a:off x="1493788" y="1694407"/>
            <a:ext cx="2622900" cy="8904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SzPts val="1400"/>
              <a:buChar char="●"/>
              <a:defRPr sz="14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77" name="Google Shape;77;p11"/>
          <p:cNvSpPr/>
          <p:nvPr/>
        </p:nvSpPr>
        <p:spPr>
          <a:xfrm>
            <a:off x="815525" y="1804118"/>
            <a:ext cx="611400" cy="611400"/>
          </a:xfrm>
          <a:prstGeom prst="ellipse">
            <a:avLst/>
          </a:prstGeom>
          <a:solidFill>
            <a:srgbClr val="02BF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78" name="Google Shape;78;p11"/>
          <p:cNvSpPr/>
          <p:nvPr/>
        </p:nvSpPr>
        <p:spPr>
          <a:xfrm>
            <a:off x="4349050" y="1804118"/>
            <a:ext cx="611400" cy="611400"/>
          </a:xfrm>
          <a:prstGeom prst="ellipse">
            <a:avLst/>
          </a:prstGeom>
          <a:solidFill>
            <a:srgbClr val="02BF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79" name="Google Shape;79;p11"/>
          <p:cNvSpPr txBox="1">
            <a:spLocks noGrp="1"/>
          </p:cNvSpPr>
          <p:nvPr>
            <p:ph type="body" idx="2"/>
          </p:nvPr>
        </p:nvSpPr>
        <p:spPr>
          <a:xfrm>
            <a:off x="5027312" y="1694407"/>
            <a:ext cx="2622900" cy="8904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SzPts val="1400"/>
              <a:buChar char="●"/>
              <a:defRPr sz="14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80" name="Google Shape;80;p11"/>
          <p:cNvSpPr txBox="1">
            <a:spLocks noGrp="1"/>
          </p:cNvSpPr>
          <p:nvPr>
            <p:ph type="body" idx="3"/>
          </p:nvPr>
        </p:nvSpPr>
        <p:spPr>
          <a:xfrm>
            <a:off x="1493788" y="3313631"/>
            <a:ext cx="2622900" cy="8904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SzPts val="1400"/>
              <a:buChar char="●"/>
              <a:defRPr sz="14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81" name="Google Shape;81;p11"/>
          <p:cNvSpPr/>
          <p:nvPr/>
        </p:nvSpPr>
        <p:spPr>
          <a:xfrm>
            <a:off x="815525" y="3427125"/>
            <a:ext cx="611400" cy="611400"/>
          </a:xfrm>
          <a:prstGeom prst="ellipse">
            <a:avLst/>
          </a:prstGeom>
          <a:solidFill>
            <a:srgbClr val="02BF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82" name="Google Shape;82;p11"/>
          <p:cNvSpPr/>
          <p:nvPr/>
        </p:nvSpPr>
        <p:spPr>
          <a:xfrm>
            <a:off x="4349050" y="3427125"/>
            <a:ext cx="611400" cy="611400"/>
          </a:xfrm>
          <a:prstGeom prst="ellipse">
            <a:avLst/>
          </a:prstGeom>
          <a:solidFill>
            <a:srgbClr val="02BF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83" name="Google Shape;83;p11"/>
          <p:cNvSpPr txBox="1">
            <a:spLocks noGrp="1"/>
          </p:cNvSpPr>
          <p:nvPr>
            <p:ph type="body" idx="4"/>
          </p:nvPr>
        </p:nvSpPr>
        <p:spPr>
          <a:xfrm>
            <a:off x="5027312" y="3313631"/>
            <a:ext cx="2622900" cy="8904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SzPts val="1400"/>
              <a:buChar char="●"/>
              <a:defRPr sz="14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84" name="Google Shape;84;p11"/>
          <p:cNvSpPr txBox="1">
            <a:spLocks noGrp="1"/>
          </p:cNvSpPr>
          <p:nvPr>
            <p:ph type="ctrTitle"/>
          </p:nvPr>
        </p:nvSpPr>
        <p:spPr>
          <a:xfrm>
            <a:off x="712850" y="289402"/>
            <a:ext cx="7386600" cy="84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1385B"/>
              </a:buClr>
              <a:buSzPts val="2600"/>
              <a:buFont typeface="Source Sans Pro SemiBold"/>
              <a:buNone/>
              <a:defRPr sz="2600">
                <a:solidFill>
                  <a:srgbClr val="11385B"/>
                </a:solidFill>
                <a:latin typeface="Source Sans Pro SemiBold"/>
                <a:ea typeface="Source Sans Pro SemiBold"/>
                <a:cs typeface="Source Sans Pro SemiBold"/>
                <a:sym typeface="Source Sans Pro SemiBold"/>
              </a:defRPr>
            </a:lvl1pPr>
            <a:lvl2pPr lvl="1" algn="ctr" rtl="0">
              <a:spcBef>
                <a:spcPts val="0"/>
              </a:spcBef>
              <a:spcAft>
                <a:spcPts val="0"/>
              </a:spcAft>
              <a:buClr>
                <a:srgbClr val="1C304A"/>
              </a:buClr>
              <a:buSzPts val="2800"/>
              <a:buNone/>
              <a:defRPr>
                <a:solidFill>
                  <a:srgbClr val="1C304A"/>
                </a:solidFill>
              </a:defRPr>
            </a:lvl2pPr>
            <a:lvl3pPr lvl="2" algn="ctr" rtl="0">
              <a:spcBef>
                <a:spcPts val="0"/>
              </a:spcBef>
              <a:spcAft>
                <a:spcPts val="0"/>
              </a:spcAft>
              <a:buClr>
                <a:srgbClr val="1C304A"/>
              </a:buClr>
              <a:buSzPts val="2800"/>
              <a:buNone/>
              <a:defRPr>
                <a:solidFill>
                  <a:srgbClr val="1C304A"/>
                </a:solidFill>
              </a:defRPr>
            </a:lvl3pPr>
            <a:lvl4pPr lvl="3" algn="ctr" rtl="0">
              <a:spcBef>
                <a:spcPts val="0"/>
              </a:spcBef>
              <a:spcAft>
                <a:spcPts val="0"/>
              </a:spcAft>
              <a:buClr>
                <a:srgbClr val="1C304A"/>
              </a:buClr>
              <a:buSzPts val="2800"/>
              <a:buNone/>
              <a:defRPr>
                <a:solidFill>
                  <a:srgbClr val="1C304A"/>
                </a:solidFill>
              </a:defRPr>
            </a:lvl4pPr>
            <a:lvl5pPr lvl="4" algn="ctr" rtl="0">
              <a:spcBef>
                <a:spcPts val="0"/>
              </a:spcBef>
              <a:spcAft>
                <a:spcPts val="0"/>
              </a:spcAft>
              <a:buClr>
                <a:srgbClr val="1C304A"/>
              </a:buClr>
              <a:buSzPts val="2800"/>
              <a:buNone/>
              <a:defRPr>
                <a:solidFill>
                  <a:srgbClr val="1C304A"/>
                </a:solidFill>
              </a:defRPr>
            </a:lvl5pPr>
            <a:lvl6pPr lvl="5" algn="ctr" rtl="0">
              <a:spcBef>
                <a:spcPts val="0"/>
              </a:spcBef>
              <a:spcAft>
                <a:spcPts val="0"/>
              </a:spcAft>
              <a:buClr>
                <a:srgbClr val="1C304A"/>
              </a:buClr>
              <a:buSzPts val="2800"/>
              <a:buNone/>
              <a:defRPr>
                <a:solidFill>
                  <a:srgbClr val="1C304A"/>
                </a:solidFill>
              </a:defRPr>
            </a:lvl6pPr>
            <a:lvl7pPr lvl="6" algn="ctr" rtl="0">
              <a:spcBef>
                <a:spcPts val="0"/>
              </a:spcBef>
              <a:spcAft>
                <a:spcPts val="0"/>
              </a:spcAft>
              <a:buClr>
                <a:srgbClr val="1C304A"/>
              </a:buClr>
              <a:buSzPts val="2800"/>
              <a:buNone/>
              <a:defRPr>
                <a:solidFill>
                  <a:srgbClr val="1C304A"/>
                </a:solidFill>
              </a:defRPr>
            </a:lvl7pPr>
            <a:lvl8pPr lvl="7" algn="ctr" rtl="0">
              <a:spcBef>
                <a:spcPts val="0"/>
              </a:spcBef>
              <a:spcAft>
                <a:spcPts val="0"/>
              </a:spcAft>
              <a:buClr>
                <a:srgbClr val="1C304A"/>
              </a:buClr>
              <a:buSzPts val="2800"/>
              <a:buNone/>
              <a:defRPr>
                <a:solidFill>
                  <a:srgbClr val="1C304A"/>
                </a:solidFill>
              </a:defRPr>
            </a:lvl8pPr>
            <a:lvl9pPr lvl="8" algn="ctr" rtl="0">
              <a:spcBef>
                <a:spcPts val="0"/>
              </a:spcBef>
              <a:spcAft>
                <a:spcPts val="0"/>
              </a:spcAft>
              <a:buClr>
                <a:srgbClr val="1C304A"/>
              </a:buClr>
              <a:buSzPts val="2800"/>
              <a:buNone/>
              <a:defRPr>
                <a:solidFill>
                  <a:srgbClr val="1C304A"/>
                </a:solidFill>
              </a:defRPr>
            </a:lvl9pPr>
          </a:lstStyle>
          <a:p>
            <a:endParaRPr/>
          </a:p>
        </p:txBody>
      </p:sp>
      <p:sp>
        <p:nvSpPr>
          <p:cNvPr id="85" name="Google Shape;85;p11"/>
          <p:cNvSpPr txBox="1">
            <a:spLocks noGrp="1"/>
          </p:cNvSpPr>
          <p:nvPr>
            <p:ph type="sldNum" idx="12"/>
          </p:nvPr>
        </p:nvSpPr>
        <p:spPr>
          <a:xfrm>
            <a:off x="17684" y="4765389"/>
            <a:ext cx="548700" cy="261900"/>
          </a:xfrm>
          <a:prstGeom prst="rect">
            <a:avLst/>
          </a:prstGeom>
        </p:spPr>
        <p:txBody>
          <a:bodyPr spcFirstLastPara="1" wrap="square" lIns="91425" tIns="91425" rIns="91425" bIns="91425" anchor="ctr" anchorCtr="0">
            <a:noAutofit/>
          </a:bodyPr>
          <a:lstStyle>
            <a:lvl1pPr lvl="0" rtl="0">
              <a:buNone/>
              <a:defRPr sz="800">
                <a:solidFill>
                  <a:srgbClr val="11385B"/>
                </a:solidFill>
              </a:defRPr>
            </a:lvl1pPr>
            <a:lvl2pPr lvl="1" rtl="0">
              <a:buNone/>
              <a:defRPr sz="800">
                <a:solidFill>
                  <a:srgbClr val="11385B"/>
                </a:solidFill>
              </a:defRPr>
            </a:lvl2pPr>
            <a:lvl3pPr lvl="2" rtl="0">
              <a:buNone/>
              <a:defRPr sz="800">
                <a:solidFill>
                  <a:srgbClr val="11385B"/>
                </a:solidFill>
              </a:defRPr>
            </a:lvl3pPr>
            <a:lvl4pPr lvl="3" rtl="0">
              <a:buNone/>
              <a:defRPr sz="800">
                <a:solidFill>
                  <a:srgbClr val="11385B"/>
                </a:solidFill>
              </a:defRPr>
            </a:lvl4pPr>
            <a:lvl5pPr lvl="4" rtl="0">
              <a:buNone/>
              <a:defRPr sz="800">
                <a:solidFill>
                  <a:srgbClr val="11385B"/>
                </a:solidFill>
              </a:defRPr>
            </a:lvl5pPr>
            <a:lvl6pPr lvl="5" rtl="0">
              <a:buNone/>
              <a:defRPr sz="800">
                <a:solidFill>
                  <a:srgbClr val="11385B"/>
                </a:solidFill>
              </a:defRPr>
            </a:lvl6pPr>
            <a:lvl7pPr lvl="6" rtl="0">
              <a:buNone/>
              <a:defRPr sz="800">
                <a:solidFill>
                  <a:srgbClr val="11385B"/>
                </a:solidFill>
              </a:defRPr>
            </a:lvl7pPr>
            <a:lvl8pPr lvl="7" rtl="0">
              <a:buNone/>
              <a:defRPr sz="800">
                <a:solidFill>
                  <a:srgbClr val="11385B"/>
                </a:solidFill>
              </a:defRPr>
            </a:lvl8pPr>
            <a:lvl9pPr lvl="8" rtl="0">
              <a:buNone/>
              <a:defRPr sz="800">
                <a:solidFill>
                  <a:srgbClr val="11385B"/>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p:cSld name="CUSTOM">
    <p:spTree>
      <p:nvGrpSpPr>
        <p:cNvPr id="1" name="Shape 86"/>
        <p:cNvGrpSpPr/>
        <p:nvPr/>
      </p:nvGrpSpPr>
      <p:grpSpPr>
        <a:xfrm>
          <a:off x="0" y="0"/>
          <a:ext cx="0" cy="0"/>
          <a:chOff x="0" y="0"/>
          <a:chExt cx="0" cy="0"/>
        </a:xfrm>
      </p:grpSpPr>
      <p:sp>
        <p:nvSpPr>
          <p:cNvPr id="87" name="Google Shape;87;p12"/>
          <p:cNvSpPr txBox="1">
            <a:spLocks noGrp="1"/>
          </p:cNvSpPr>
          <p:nvPr>
            <p:ph type="subTitle" idx="1"/>
          </p:nvPr>
        </p:nvSpPr>
        <p:spPr>
          <a:xfrm>
            <a:off x="718647" y="292250"/>
            <a:ext cx="5017500" cy="667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400">
                <a:solidFill>
                  <a:srgbClr val="1C304A"/>
                </a:solidFill>
                <a:latin typeface="Source Sans Pro"/>
                <a:ea typeface="Source Sans Pro"/>
                <a:cs typeface="Source Sans Pro"/>
                <a:sym typeface="Source Sans Pro"/>
              </a:defRPr>
            </a:lvl1pPr>
            <a:lvl2pPr lvl="1" rtl="0">
              <a:spcBef>
                <a:spcPts val="1600"/>
              </a:spcBef>
              <a:spcAft>
                <a:spcPts val="0"/>
              </a:spcAft>
              <a:buNone/>
              <a:defRPr>
                <a:latin typeface="Source Sans Pro"/>
                <a:ea typeface="Source Sans Pro"/>
                <a:cs typeface="Source Sans Pro"/>
                <a:sym typeface="Source Sans Pro"/>
              </a:defRPr>
            </a:lvl2pPr>
            <a:lvl3pPr lvl="2" rtl="0">
              <a:spcBef>
                <a:spcPts val="1600"/>
              </a:spcBef>
              <a:spcAft>
                <a:spcPts val="0"/>
              </a:spcAft>
              <a:buNone/>
              <a:defRPr>
                <a:latin typeface="Source Sans Pro"/>
                <a:ea typeface="Source Sans Pro"/>
                <a:cs typeface="Source Sans Pro"/>
                <a:sym typeface="Source Sans Pro"/>
              </a:defRPr>
            </a:lvl3pPr>
            <a:lvl4pPr lvl="3" rtl="0">
              <a:spcBef>
                <a:spcPts val="1600"/>
              </a:spcBef>
              <a:spcAft>
                <a:spcPts val="0"/>
              </a:spcAft>
              <a:buNone/>
              <a:defRPr>
                <a:latin typeface="Source Sans Pro"/>
                <a:ea typeface="Source Sans Pro"/>
                <a:cs typeface="Source Sans Pro"/>
                <a:sym typeface="Source Sans Pro"/>
              </a:defRPr>
            </a:lvl4pPr>
            <a:lvl5pPr lvl="4" rtl="0">
              <a:spcBef>
                <a:spcPts val="1600"/>
              </a:spcBef>
              <a:spcAft>
                <a:spcPts val="0"/>
              </a:spcAft>
              <a:buNone/>
              <a:defRPr>
                <a:latin typeface="Source Sans Pro"/>
                <a:ea typeface="Source Sans Pro"/>
                <a:cs typeface="Source Sans Pro"/>
                <a:sym typeface="Source Sans Pro"/>
              </a:defRPr>
            </a:lvl5pPr>
            <a:lvl6pPr lvl="5" rtl="0">
              <a:spcBef>
                <a:spcPts val="1600"/>
              </a:spcBef>
              <a:spcAft>
                <a:spcPts val="0"/>
              </a:spcAft>
              <a:buNone/>
              <a:defRPr>
                <a:latin typeface="Source Sans Pro"/>
                <a:ea typeface="Source Sans Pro"/>
                <a:cs typeface="Source Sans Pro"/>
                <a:sym typeface="Source Sans Pro"/>
              </a:defRPr>
            </a:lvl6pPr>
            <a:lvl7pPr lvl="6" rtl="0">
              <a:spcBef>
                <a:spcPts val="1600"/>
              </a:spcBef>
              <a:spcAft>
                <a:spcPts val="0"/>
              </a:spcAft>
              <a:buNone/>
              <a:defRPr>
                <a:latin typeface="Source Sans Pro"/>
                <a:ea typeface="Source Sans Pro"/>
                <a:cs typeface="Source Sans Pro"/>
                <a:sym typeface="Source Sans Pro"/>
              </a:defRPr>
            </a:lvl7pPr>
            <a:lvl8pPr lvl="7" rtl="0">
              <a:spcBef>
                <a:spcPts val="1600"/>
              </a:spcBef>
              <a:spcAft>
                <a:spcPts val="0"/>
              </a:spcAft>
              <a:buNone/>
              <a:defRPr>
                <a:latin typeface="Source Sans Pro"/>
                <a:ea typeface="Source Sans Pro"/>
                <a:cs typeface="Source Sans Pro"/>
                <a:sym typeface="Source Sans Pro"/>
              </a:defRPr>
            </a:lvl8pPr>
            <a:lvl9pPr lvl="8" rtl="0">
              <a:spcBef>
                <a:spcPts val="1600"/>
              </a:spcBef>
              <a:spcAft>
                <a:spcPts val="1600"/>
              </a:spcAft>
              <a:buNone/>
              <a:defRPr>
                <a:latin typeface="Source Sans Pro"/>
                <a:ea typeface="Source Sans Pro"/>
                <a:cs typeface="Source Sans Pro"/>
                <a:sym typeface="Source Sans Pro"/>
              </a:defRPr>
            </a:lvl9pPr>
          </a:lstStyle>
          <a:p>
            <a:endParaRPr/>
          </a:p>
        </p:txBody>
      </p:sp>
      <p:sp>
        <p:nvSpPr>
          <p:cNvPr id="88" name="Google Shape;88;p12"/>
          <p:cNvSpPr txBox="1">
            <a:spLocks noGrp="1"/>
          </p:cNvSpPr>
          <p:nvPr>
            <p:ph type="ctrTitle"/>
          </p:nvPr>
        </p:nvSpPr>
        <p:spPr>
          <a:xfrm>
            <a:off x="718662" y="614727"/>
            <a:ext cx="7386600" cy="84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1385B"/>
              </a:buClr>
              <a:buSzPts val="2600"/>
              <a:buFont typeface="Source Sans Pro SemiBold"/>
              <a:buNone/>
              <a:defRPr sz="2600">
                <a:solidFill>
                  <a:srgbClr val="11385B"/>
                </a:solidFill>
                <a:latin typeface="Source Sans Pro SemiBold"/>
                <a:ea typeface="Source Sans Pro SemiBold"/>
                <a:cs typeface="Source Sans Pro SemiBold"/>
                <a:sym typeface="Source Sans Pro SemiBold"/>
              </a:defRPr>
            </a:lvl1pPr>
            <a:lvl2pPr lvl="1" algn="ctr" rtl="0">
              <a:spcBef>
                <a:spcPts val="0"/>
              </a:spcBef>
              <a:spcAft>
                <a:spcPts val="0"/>
              </a:spcAft>
              <a:buClr>
                <a:srgbClr val="1C304A"/>
              </a:buClr>
              <a:buSzPts val="2800"/>
              <a:buFont typeface="Source Sans Pro"/>
              <a:buNone/>
              <a:defRPr>
                <a:solidFill>
                  <a:srgbClr val="1C304A"/>
                </a:solidFill>
                <a:latin typeface="Source Sans Pro"/>
                <a:ea typeface="Source Sans Pro"/>
                <a:cs typeface="Source Sans Pro"/>
                <a:sym typeface="Source Sans Pro"/>
              </a:defRPr>
            </a:lvl2pPr>
            <a:lvl3pPr lvl="2" algn="ctr" rtl="0">
              <a:spcBef>
                <a:spcPts val="0"/>
              </a:spcBef>
              <a:spcAft>
                <a:spcPts val="0"/>
              </a:spcAft>
              <a:buClr>
                <a:srgbClr val="1C304A"/>
              </a:buClr>
              <a:buSzPts val="2800"/>
              <a:buFont typeface="Source Sans Pro"/>
              <a:buNone/>
              <a:defRPr>
                <a:solidFill>
                  <a:srgbClr val="1C304A"/>
                </a:solidFill>
                <a:latin typeface="Source Sans Pro"/>
                <a:ea typeface="Source Sans Pro"/>
                <a:cs typeface="Source Sans Pro"/>
                <a:sym typeface="Source Sans Pro"/>
              </a:defRPr>
            </a:lvl3pPr>
            <a:lvl4pPr lvl="3" algn="ctr" rtl="0">
              <a:spcBef>
                <a:spcPts val="0"/>
              </a:spcBef>
              <a:spcAft>
                <a:spcPts val="0"/>
              </a:spcAft>
              <a:buClr>
                <a:srgbClr val="1C304A"/>
              </a:buClr>
              <a:buSzPts val="2800"/>
              <a:buFont typeface="Source Sans Pro"/>
              <a:buNone/>
              <a:defRPr>
                <a:solidFill>
                  <a:srgbClr val="1C304A"/>
                </a:solidFill>
                <a:latin typeface="Source Sans Pro"/>
                <a:ea typeface="Source Sans Pro"/>
                <a:cs typeface="Source Sans Pro"/>
                <a:sym typeface="Source Sans Pro"/>
              </a:defRPr>
            </a:lvl4pPr>
            <a:lvl5pPr lvl="4" algn="ctr" rtl="0">
              <a:spcBef>
                <a:spcPts val="0"/>
              </a:spcBef>
              <a:spcAft>
                <a:spcPts val="0"/>
              </a:spcAft>
              <a:buClr>
                <a:srgbClr val="1C304A"/>
              </a:buClr>
              <a:buSzPts val="2800"/>
              <a:buFont typeface="Source Sans Pro"/>
              <a:buNone/>
              <a:defRPr>
                <a:solidFill>
                  <a:srgbClr val="1C304A"/>
                </a:solidFill>
                <a:latin typeface="Source Sans Pro"/>
                <a:ea typeface="Source Sans Pro"/>
                <a:cs typeface="Source Sans Pro"/>
                <a:sym typeface="Source Sans Pro"/>
              </a:defRPr>
            </a:lvl5pPr>
            <a:lvl6pPr lvl="5" algn="ctr" rtl="0">
              <a:spcBef>
                <a:spcPts val="0"/>
              </a:spcBef>
              <a:spcAft>
                <a:spcPts val="0"/>
              </a:spcAft>
              <a:buClr>
                <a:srgbClr val="1C304A"/>
              </a:buClr>
              <a:buSzPts val="2800"/>
              <a:buFont typeface="Source Sans Pro"/>
              <a:buNone/>
              <a:defRPr>
                <a:solidFill>
                  <a:srgbClr val="1C304A"/>
                </a:solidFill>
                <a:latin typeface="Source Sans Pro"/>
                <a:ea typeface="Source Sans Pro"/>
                <a:cs typeface="Source Sans Pro"/>
                <a:sym typeface="Source Sans Pro"/>
              </a:defRPr>
            </a:lvl6pPr>
            <a:lvl7pPr lvl="6" algn="ctr" rtl="0">
              <a:spcBef>
                <a:spcPts val="0"/>
              </a:spcBef>
              <a:spcAft>
                <a:spcPts val="0"/>
              </a:spcAft>
              <a:buClr>
                <a:srgbClr val="1C304A"/>
              </a:buClr>
              <a:buSzPts val="2800"/>
              <a:buFont typeface="Source Sans Pro"/>
              <a:buNone/>
              <a:defRPr>
                <a:solidFill>
                  <a:srgbClr val="1C304A"/>
                </a:solidFill>
                <a:latin typeface="Source Sans Pro"/>
                <a:ea typeface="Source Sans Pro"/>
                <a:cs typeface="Source Sans Pro"/>
                <a:sym typeface="Source Sans Pro"/>
              </a:defRPr>
            </a:lvl7pPr>
            <a:lvl8pPr lvl="7" algn="ctr" rtl="0">
              <a:spcBef>
                <a:spcPts val="0"/>
              </a:spcBef>
              <a:spcAft>
                <a:spcPts val="0"/>
              </a:spcAft>
              <a:buClr>
                <a:srgbClr val="1C304A"/>
              </a:buClr>
              <a:buSzPts val="2800"/>
              <a:buFont typeface="Source Sans Pro"/>
              <a:buNone/>
              <a:defRPr>
                <a:solidFill>
                  <a:srgbClr val="1C304A"/>
                </a:solidFill>
                <a:latin typeface="Source Sans Pro"/>
                <a:ea typeface="Source Sans Pro"/>
                <a:cs typeface="Source Sans Pro"/>
                <a:sym typeface="Source Sans Pro"/>
              </a:defRPr>
            </a:lvl8pPr>
            <a:lvl9pPr lvl="8" algn="ctr" rtl="0">
              <a:spcBef>
                <a:spcPts val="0"/>
              </a:spcBef>
              <a:spcAft>
                <a:spcPts val="0"/>
              </a:spcAft>
              <a:buClr>
                <a:srgbClr val="1C304A"/>
              </a:buClr>
              <a:buSzPts val="2800"/>
              <a:buFont typeface="Source Sans Pro"/>
              <a:buNone/>
              <a:defRPr>
                <a:solidFill>
                  <a:srgbClr val="1C304A"/>
                </a:solidFill>
                <a:latin typeface="Source Sans Pro"/>
                <a:ea typeface="Source Sans Pro"/>
                <a:cs typeface="Source Sans Pro"/>
                <a:sym typeface="Source Sans Pro"/>
              </a:defRPr>
            </a:lvl9pPr>
          </a:lstStyle>
          <a:p>
            <a:endParaRPr/>
          </a:p>
        </p:txBody>
      </p:sp>
      <p:sp>
        <p:nvSpPr>
          <p:cNvPr id="89" name="Google Shape;89;p12"/>
          <p:cNvSpPr/>
          <p:nvPr/>
        </p:nvSpPr>
        <p:spPr>
          <a:xfrm>
            <a:off x="0" y="4726100"/>
            <a:ext cx="9144000" cy="417300"/>
          </a:xfrm>
          <a:prstGeom prst="rect">
            <a:avLst/>
          </a:prstGeom>
          <a:solidFill>
            <a:srgbClr val="02BF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0" name="Google Shape;90;p12"/>
          <p:cNvPicPr preferRelativeResize="0"/>
          <p:nvPr/>
        </p:nvPicPr>
        <p:blipFill>
          <a:blip r:embed="rId2">
            <a:alphaModFix/>
          </a:blip>
          <a:stretch>
            <a:fillRect/>
          </a:stretch>
        </p:blipFill>
        <p:spPr>
          <a:xfrm>
            <a:off x="8433375" y="4432350"/>
            <a:ext cx="536751" cy="536751"/>
          </a:xfrm>
          <a:prstGeom prst="rect">
            <a:avLst/>
          </a:prstGeom>
          <a:noFill/>
          <a:ln>
            <a:noFill/>
          </a:ln>
        </p:spPr>
      </p:pic>
      <p:sp>
        <p:nvSpPr>
          <p:cNvPr id="91" name="Google Shape;91;p12"/>
          <p:cNvSpPr txBox="1">
            <a:spLocks noGrp="1"/>
          </p:cNvSpPr>
          <p:nvPr>
            <p:ph type="sldNum" idx="12"/>
          </p:nvPr>
        </p:nvSpPr>
        <p:spPr>
          <a:xfrm>
            <a:off x="17684" y="4765389"/>
            <a:ext cx="548700" cy="261900"/>
          </a:xfrm>
          <a:prstGeom prst="rect">
            <a:avLst/>
          </a:prstGeom>
        </p:spPr>
        <p:txBody>
          <a:bodyPr spcFirstLastPara="1" wrap="square" lIns="91425" tIns="91425" rIns="91425" bIns="91425" anchor="ctr" anchorCtr="0">
            <a:noAutofit/>
          </a:bodyPr>
          <a:lstStyle>
            <a:lvl1pPr lvl="0" rtl="0">
              <a:buNone/>
              <a:defRPr sz="800">
                <a:solidFill>
                  <a:srgbClr val="11385B"/>
                </a:solidFill>
              </a:defRPr>
            </a:lvl1pPr>
            <a:lvl2pPr lvl="1" rtl="0">
              <a:buNone/>
              <a:defRPr sz="800">
                <a:solidFill>
                  <a:srgbClr val="11385B"/>
                </a:solidFill>
              </a:defRPr>
            </a:lvl2pPr>
            <a:lvl3pPr lvl="2" rtl="0">
              <a:buNone/>
              <a:defRPr sz="800">
                <a:solidFill>
                  <a:srgbClr val="11385B"/>
                </a:solidFill>
              </a:defRPr>
            </a:lvl3pPr>
            <a:lvl4pPr lvl="3" rtl="0">
              <a:buNone/>
              <a:defRPr sz="800">
                <a:solidFill>
                  <a:srgbClr val="11385B"/>
                </a:solidFill>
              </a:defRPr>
            </a:lvl4pPr>
            <a:lvl5pPr lvl="4" rtl="0">
              <a:buNone/>
              <a:defRPr sz="800">
                <a:solidFill>
                  <a:srgbClr val="11385B"/>
                </a:solidFill>
              </a:defRPr>
            </a:lvl5pPr>
            <a:lvl6pPr lvl="5" rtl="0">
              <a:buNone/>
              <a:defRPr sz="800">
                <a:solidFill>
                  <a:srgbClr val="11385B"/>
                </a:solidFill>
              </a:defRPr>
            </a:lvl6pPr>
            <a:lvl7pPr lvl="6" rtl="0">
              <a:buNone/>
              <a:defRPr sz="800">
                <a:solidFill>
                  <a:srgbClr val="11385B"/>
                </a:solidFill>
              </a:defRPr>
            </a:lvl7pPr>
            <a:lvl8pPr lvl="7" rtl="0">
              <a:buNone/>
              <a:defRPr sz="800">
                <a:solidFill>
                  <a:srgbClr val="11385B"/>
                </a:solidFill>
              </a:defRPr>
            </a:lvl8pPr>
            <a:lvl9pPr lvl="8" rtl="0">
              <a:buNone/>
              <a:defRPr sz="800">
                <a:solidFill>
                  <a:srgbClr val="11385B"/>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Large Photo">
  <p:cSld name="MAIN_POINT">
    <p:bg>
      <p:bgPr>
        <a:solidFill>
          <a:srgbClr val="1E242D"/>
        </a:solidFill>
        <a:effectLst/>
      </p:bgPr>
    </p:bg>
    <p:spTree>
      <p:nvGrpSpPr>
        <p:cNvPr id="1" name="Shape 92"/>
        <p:cNvGrpSpPr/>
        <p:nvPr/>
      </p:nvGrpSpPr>
      <p:grpSpPr>
        <a:xfrm>
          <a:off x="0" y="0"/>
          <a:ext cx="0" cy="0"/>
          <a:chOff x="0" y="0"/>
          <a:chExt cx="0" cy="0"/>
        </a:xfrm>
      </p:grpSpPr>
      <p:pic>
        <p:nvPicPr>
          <p:cNvPr id="93" name="Google Shape;93;p13"/>
          <p:cNvPicPr preferRelativeResize="0"/>
          <p:nvPr/>
        </p:nvPicPr>
        <p:blipFill rotWithShape="1">
          <a:blip r:embed="rId2">
            <a:alphaModFix/>
          </a:blip>
          <a:srcRect l="6272" t="6909" r="11416" b="30901"/>
          <a:stretch/>
        </p:blipFill>
        <p:spPr>
          <a:xfrm>
            <a:off x="9375" y="9250"/>
            <a:ext cx="9144000" cy="5143500"/>
          </a:xfrm>
          <a:prstGeom prst="rect">
            <a:avLst/>
          </a:prstGeom>
          <a:noFill/>
          <a:ln>
            <a:noFill/>
          </a:ln>
        </p:spPr>
      </p:pic>
      <p:sp>
        <p:nvSpPr>
          <p:cNvPr id="94" name="Google Shape;94;p13"/>
          <p:cNvSpPr/>
          <p:nvPr/>
        </p:nvSpPr>
        <p:spPr>
          <a:xfrm>
            <a:off x="3792700" y="3578887"/>
            <a:ext cx="4891200" cy="975900"/>
          </a:xfrm>
          <a:prstGeom prst="rect">
            <a:avLst/>
          </a:prstGeom>
          <a:solidFill>
            <a:srgbClr val="02BFE7"/>
          </a:solidFill>
          <a:ln>
            <a:noFill/>
          </a:ln>
        </p:spPr>
        <p:txBody>
          <a:bodyPr spcFirstLastPara="1" wrap="square" lIns="167425" tIns="167425" rIns="167425" bIns="167425" anchor="t" anchorCtr="0">
            <a:noAutofit/>
          </a:bodyPr>
          <a:lstStyle/>
          <a:p>
            <a:pPr marL="0" marR="0" lvl="1" indent="88900" algn="l" rtl="0">
              <a:spcBef>
                <a:spcPts val="700"/>
              </a:spcBef>
              <a:spcAft>
                <a:spcPts val="0"/>
              </a:spcAft>
              <a:buNone/>
            </a:pPr>
            <a:endParaRPr sz="1700" b="0" i="1" u="none" strike="noStrike" cap="none">
              <a:solidFill>
                <a:srgbClr val="26818F"/>
              </a:solidFill>
              <a:latin typeface="Source Sans Pro"/>
              <a:ea typeface="Source Sans Pro"/>
              <a:cs typeface="Source Sans Pro"/>
              <a:sym typeface="Source Sans Pro"/>
            </a:endParaRPr>
          </a:p>
        </p:txBody>
      </p:sp>
      <p:sp>
        <p:nvSpPr>
          <p:cNvPr id="95" name="Google Shape;95;p13"/>
          <p:cNvSpPr txBox="1">
            <a:spLocks noGrp="1"/>
          </p:cNvSpPr>
          <p:nvPr>
            <p:ph type="ctrTitle"/>
          </p:nvPr>
        </p:nvSpPr>
        <p:spPr>
          <a:xfrm>
            <a:off x="3959450" y="3697025"/>
            <a:ext cx="4489800" cy="1048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11385B"/>
              </a:buClr>
              <a:buSzPts val="3600"/>
              <a:buFont typeface="Source Sans Pro SemiBold"/>
              <a:buNone/>
              <a:defRPr sz="3600">
                <a:solidFill>
                  <a:srgbClr val="11385B"/>
                </a:solidFill>
                <a:latin typeface="Source Sans Pro SemiBold"/>
                <a:ea typeface="Source Sans Pro SemiBold"/>
                <a:cs typeface="Source Sans Pro SemiBold"/>
                <a:sym typeface="Source Sans Pro SemiBold"/>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pic>
        <p:nvPicPr>
          <p:cNvPr id="96" name="Google Shape;96;p13"/>
          <p:cNvPicPr preferRelativeResize="0"/>
          <p:nvPr/>
        </p:nvPicPr>
        <p:blipFill rotWithShape="1">
          <a:blip r:embed="rId3">
            <a:alphaModFix/>
          </a:blip>
          <a:srcRect/>
          <a:stretch/>
        </p:blipFill>
        <p:spPr>
          <a:xfrm>
            <a:off x="216750" y="4409125"/>
            <a:ext cx="548699" cy="548699"/>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Dark Blue Section Title ">
  <p:cSld name="SECTION_TITLE_AND_DESCRIPTION_1">
    <p:bg>
      <p:bgPr>
        <a:solidFill>
          <a:srgbClr val="02BFE7"/>
        </a:solidFill>
        <a:effectLst/>
      </p:bgPr>
    </p:bg>
    <p:spTree>
      <p:nvGrpSpPr>
        <p:cNvPr id="1" name="Shape 97"/>
        <p:cNvGrpSpPr/>
        <p:nvPr/>
      </p:nvGrpSpPr>
      <p:grpSpPr>
        <a:xfrm>
          <a:off x="0" y="0"/>
          <a:ext cx="0" cy="0"/>
          <a:chOff x="0" y="0"/>
          <a:chExt cx="0" cy="0"/>
        </a:xfrm>
      </p:grpSpPr>
      <p:pic>
        <p:nvPicPr>
          <p:cNvPr id="98" name="Google Shape;98;p14"/>
          <p:cNvPicPr preferRelativeResize="0"/>
          <p:nvPr/>
        </p:nvPicPr>
        <p:blipFill rotWithShape="1">
          <a:blip r:embed="rId2">
            <a:alphaModFix/>
          </a:blip>
          <a:srcRect l="33156" t="2167" r="39192" b="12842"/>
          <a:stretch/>
        </p:blipFill>
        <p:spPr>
          <a:xfrm>
            <a:off x="4572000" y="0"/>
            <a:ext cx="4572000" cy="5143500"/>
          </a:xfrm>
          <a:prstGeom prst="rect">
            <a:avLst/>
          </a:prstGeom>
          <a:noFill/>
          <a:ln>
            <a:noFill/>
          </a:ln>
        </p:spPr>
      </p:pic>
      <p:sp>
        <p:nvSpPr>
          <p:cNvPr id="99" name="Google Shape;99;p14"/>
          <p:cNvSpPr txBox="1">
            <a:spLocks noGrp="1"/>
          </p:cNvSpPr>
          <p:nvPr>
            <p:ph type="sldNum" idx="12"/>
          </p:nvPr>
        </p:nvSpPr>
        <p:spPr>
          <a:xfrm>
            <a:off x="8472450" y="4881626"/>
            <a:ext cx="548700" cy="261900"/>
          </a:xfrm>
          <a:prstGeom prst="rect">
            <a:avLst/>
          </a:prstGeom>
        </p:spPr>
        <p:txBody>
          <a:bodyPr spcFirstLastPara="1" wrap="square" lIns="91425" tIns="91425" rIns="91425" bIns="91425" anchor="ctr" anchorCtr="0">
            <a:noAutofit/>
          </a:bodyPr>
          <a:lstStyle>
            <a:lvl1pPr lvl="0" rtl="0">
              <a:buNone/>
              <a:defRPr sz="600">
                <a:solidFill>
                  <a:srgbClr val="000000"/>
                </a:solidFill>
                <a:latin typeface="Source Sans Pro"/>
                <a:ea typeface="Source Sans Pro"/>
                <a:cs typeface="Source Sans Pro"/>
                <a:sym typeface="Source Sans Pro"/>
              </a:defRPr>
            </a:lvl1pPr>
            <a:lvl2pPr lvl="1" rtl="0">
              <a:buNone/>
              <a:defRPr sz="600">
                <a:solidFill>
                  <a:srgbClr val="000000"/>
                </a:solidFill>
                <a:latin typeface="Source Sans Pro"/>
                <a:ea typeface="Source Sans Pro"/>
                <a:cs typeface="Source Sans Pro"/>
                <a:sym typeface="Source Sans Pro"/>
              </a:defRPr>
            </a:lvl2pPr>
            <a:lvl3pPr lvl="2" rtl="0">
              <a:buNone/>
              <a:defRPr sz="600">
                <a:solidFill>
                  <a:srgbClr val="000000"/>
                </a:solidFill>
                <a:latin typeface="Source Sans Pro"/>
                <a:ea typeface="Source Sans Pro"/>
                <a:cs typeface="Source Sans Pro"/>
                <a:sym typeface="Source Sans Pro"/>
              </a:defRPr>
            </a:lvl3pPr>
            <a:lvl4pPr lvl="3" rtl="0">
              <a:buNone/>
              <a:defRPr sz="600">
                <a:solidFill>
                  <a:srgbClr val="000000"/>
                </a:solidFill>
                <a:latin typeface="Source Sans Pro"/>
                <a:ea typeface="Source Sans Pro"/>
                <a:cs typeface="Source Sans Pro"/>
                <a:sym typeface="Source Sans Pro"/>
              </a:defRPr>
            </a:lvl4pPr>
            <a:lvl5pPr lvl="4" rtl="0">
              <a:buNone/>
              <a:defRPr sz="600">
                <a:solidFill>
                  <a:srgbClr val="000000"/>
                </a:solidFill>
                <a:latin typeface="Source Sans Pro"/>
                <a:ea typeface="Source Sans Pro"/>
                <a:cs typeface="Source Sans Pro"/>
                <a:sym typeface="Source Sans Pro"/>
              </a:defRPr>
            </a:lvl5pPr>
            <a:lvl6pPr lvl="5" rtl="0">
              <a:buNone/>
              <a:defRPr sz="600">
                <a:solidFill>
                  <a:srgbClr val="000000"/>
                </a:solidFill>
                <a:latin typeface="Source Sans Pro"/>
                <a:ea typeface="Source Sans Pro"/>
                <a:cs typeface="Source Sans Pro"/>
                <a:sym typeface="Source Sans Pro"/>
              </a:defRPr>
            </a:lvl6pPr>
            <a:lvl7pPr lvl="6" rtl="0">
              <a:buNone/>
              <a:defRPr sz="600">
                <a:solidFill>
                  <a:srgbClr val="000000"/>
                </a:solidFill>
                <a:latin typeface="Source Sans Pro"/>
                <a:ea typeface="Source Sans Pro"/>
                <a:cs typeface="Source Sans Pro"/>
                <a:sym typeface="Source Sans Pro"/>
              </a:defRPr>
            </a:lvl7pPr>
            <a:lvl8pPr lvl="7" rtl="0">
              <a:buNone/>
              <a:defRPr sz="600">
                <a:solidFill>
                  <a:srgbClr val="000000"/>
                </a:solidFill>
                <a:latin typeface="Source Sans Pro"/>
                <a:ea typeface="Source Sans Pro"/>
                <a:cs typeface="Source Sans Pro"/>
                <a:sym typeface="Source Sans Pro"/>
              </a:defRPr>
            </a:lvl8pPr>
            <a:lvl9pPr lvl="8" rtl="0">
              <a:buNone/>
              <a:defRPr sz="600">
                <a:solidFill>
                  <a:srgbClr val="000000"/>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p:txBody>
      </p:sp>
      <p:sp>
        <p:nvSpPr>
          <p:cNvPr id="100" name="Google Shape;100;p14"/>
          <p:cNvSpPr txBox="1">
            <a:spLocks noGrp="1"/>
          </p:cNvSpPr>
          <p:nvPr>
            <p:ph type="ctrTitle"/>
          </p:nvPr>
        </p:nvSpPr>
        <p:spPr>
          <a:xfrm>
            <a:off x="718656" y="614725"/>
            <a:ext cx="3494700" cy="84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2600"/>
              <a:buFont typeface="Source Sans Pro SemiBold"/>
              <a:buNone/>
              <a:defRPr sz="2600">
                <a:solidFill>
                  <a:srgbClr val="FFFFFF"/>
                </a:solidFill>
                <a:latin typeface="Source Sans Pro SemiBold"/>
                <a:ea typeface="Source Sans Pro SemiBold"/>
                <a:cs typeface="Source Sans Pro SemiBold"/>
                <a:sym typeface="Source Sans Pro SemiBold"/>
              </a:defRPr>
            </a:lvl1pPr>
            <a:lvl2pPr lvl="1" algn="ctr" rtl="0">
              <a:spcBef>
                <a:spcPts val="0"/>
              </a:spcBef>
              <a:spcAft>
                <a:spcPts val="0"/>
              </a:spcAft>
              <a:buClr>
                <a:srgbClr val="1C304A"/>
              </a:buClr>
              <a:buSzPts val="2800"/>
              <a:buFont typeface="Source Sans Pro"/>
              <a:buNone/>
              <a:defRPr>
                <a:solidFill>
                  <a:srgbClr val="1C304A"/>
                </a:solidFill>
                <a:latin typeface="Source Sans Pro"/>
                <a:ea typeface="Source Sans Pro"/>
                <a:cs typeface="Source Sans Pro"/>
                <a:sym typeface="Source Sans Pro"/>
              </a:defRPr>
            </a:lvl2pPr>
            <a:lvl3pPr lvl="2" algn="ctr" rtl="0">
              <a:spcBef>
                <a:spcPts val="0"/>
              </a:spcBef>
              <a:spcAft>
                <a:spcPts val="0"/>
              </a:spcAft>
              <a:buClr>
                <a:srgbClr val="1C304A"/>
              </a:buClr>
              <a:buSzPts val="2800"/>
              <a:buFont typeface="Source Sans Pro"/>
              <a:buNone/>
              <a:defRPr>
                <a:solidFill>
                  <a:srgbClr val="1C304A"/>
                </a:solidFill>
                <a:latin typeface="Source Sans Pro"/>
                <a:ea typeface="Source Sans Pro"/>
                <a:cs typeface="Source Sans Pro"/>
                <a:sym typeface="Source Sans Pro"/>
              </a:defRPr>
            </a:lvl3pPr>
            <a:lvl4pPr lvl="3" algn="ctr" rtl="0">
              <a:spcBef>
                <a:spcPts val="0"/>
              </a:spcBef>
              <a:spcAft>
                <a:spcPts val="0"/>
              </a:spcAft>
              <a:buClr>
                <a:srgbClr val="1C304A"/>
              </a:buClr>
              <a:buSzPts val="2800"/>
              <a:buFont typeface="Source Sans Pro"/>
              <a:buNone/>
              <a:defRPr>
                <a:solidFill>
                  <a:srgbClr val="1C304A"/>
                </a:solidFill>
                <a:latin typeface="Source Sans Pro"/>
                <a:ea typeface="Source Sans Pro"/>
                <a:cs typeface="Source Sans Pro"/>
                <a:sym typeface="Source Sans Pro"/>
              </a:defRPr>
            </a:lvl4pPr>
            <a:lvl5pPr lvl="4" algn="ctr" rtl="0">
              <a:spcBef>
                <a:spcPts val="0"/>
              </a:spcBef>
              <a:spcAft>
                <a:spcPts val="0"/>
              </a:spcAft>
              <a:buClr>
                <a:srgbClr val="1C304A"/>
              </a:buClr>
              <a:buSzPts val="2800"/>
              <a:buFont typeface="Source Sans Pro"/>
              <a:buNone/>
              <a:defRPr>
                <a:solidFill>
                  <a:srgbClr val="1C304A"/>
                </a:solidFill>
                <a:latin typeface="Source Sans Pro"/>
                <a:ea typeface="Source Sans Pro"/>
                <a:cs typeface="Source Sans Pro"/>
                <a:sym typeface="Source Sans Pro"/>
              </a:defRPr>
            </a:lvl5pPr>
            <a:lvl6pPr lvl="5" algn="ctr" rtl="0">
              <a:spcBef>
                <a:spcPts val="0"/>
              </a:spcBef>
              <a:spcAft>
                <a:spcPts val="0"/>
              </a:spcAft>
              <a:buClr>
                <a:srgbClr val="1C304A"/>
              </a:buClr>
              <a:buSzPts val="2800"/>
              <a:buFont typeface="Source Sans Pro"/>
              <a:buNone/>
              <a:defRPr>
                <a:solidFill>
                  <a:srgbClr val="1C304A"/>
                </a:solidFill>
                <a:latin typeface="Source Sans Pro"/>
                <a:ea typeface="Source Sans Pro"/>
                <a:cs typeface="Source Sans Pro"/>
                <a:sym typeface="Source Sans Pro"/>
              </a:defRPr>
            </a:lvl6pPr>
            <a:lvl7pPr lvl="6" algn="ctr" rtl="0">
              <a:spcBef>
                <a:spcPts val="0"/>
              </a:spcBef>
              <a:spcAft>
                <a:spcPts val="0"/>
              </a:spcAft>
              <a:buClr>
                <a:srgbClr val="1C304A"/>
              </a:buClr>
              <a:buSzPts val="2800"/>
              <a:buFont typeface="Source Sans Pro"/>
              <a:buNone/>
              <a:defRPr>
                <a:solidFill>
                  <a:srgbClr val="1C304A"/>
                </a:solidFill>
                <a:latin typeface="Source Sans Pro"/>
                <a:ea typeface="Source Sans Pro"/>
                <a:cs typeface="Source Sans Pro"/>
                <a:sym typeface="Source Sans Pro"/>
              </a:defRPr>
            </a:lvl7pPr>
            <a:lvl8pPr lvl="7" algn="ctr" rtl="0">
              <a:spcBef>
                <a:spcPts val="0"/>
              </a:spcBef>
              <a:spcAft>
                <a:spcPts val="0"/>
              </a:spcAft>
              <a:buClr>
                <a:srgbClr val="1C304A"/>
              </a:buClr>
              <a:buSzPts val="2800"/>
              <a:buFont typeface="Source Sans Pro"/>
              <a:buNone/>
              <a:defRPr>
                <a:solidFill>
                  <a:srgbClr val="1C304A"/>
                </a:solidFill>
                <a:latin typeface="Source Sans Pro"/>
                <a:ea typeface="Source Sans Pro"/>
                <a:cs typeface="Source Sans Pro"/>
                <a:sym typeface="Source Sans Pro"/>
              </a:defRPr>
            </a:lvl8pPr>
            <a:lvl9pPr lvl="8" algn="ctr" rtl="0">
              <a:spcBef>
                <a:spcPts val="0"/>
              </a:spcBef>
              <a:spcAft>
                <a:spcPts val="0"/>
              </a:spcAft>
              <a:buClr>
                <a:srgbClr val="1C304A"/>
              </a:buClr>
              <a:buSzPts val="2800"/>
              <a:buFont typeface="Source Sans Pro"/>
              <a:buNone/>
              <a:defRPr>
                <a:solidFill>
                  <a:srgbClr val="1C304A"/>
                </a:solidFill>
                <a:latin typeface="Source Sans Pro"/>
                <a:ea typeface="Source Sans Pro"/>
                <a:cs typeface="Source Sans Pro"/>
                <a:sym typeface="Source Sans Pro"/>
              </a:defRPr>
            </a:lvl9pPr>
          </a:lstStyle>
          <a:p>
            <a:endParaRPr/>
          </a:p>
        </p:txBody>
      </p:sp>
      <p:sp>
        <p:nvSpPr>
          <p:cNvPr id="101" name="Google Shape;101;p14"/>
          <p:cNvSpPr txBox="1">
            <a:spLocks noGrp="1"/>
          </p:cNvSpPr>
          <p:nvPr>
            <p:ph type="body" idx="1"/>
          </p:nvPr>
        </p:nvSpPr>
        <p:spPr>
          <a:xfrm>
            <a:off x="725275" y="1722025"/>
            <a:ext cx="3515700" cy="26376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Font typeface="Source Sans Pro"/>
              <a:buChar char="●"/>
              <a:defRPr sz="1200">
                <a:latin typeface="Source Sans Pro"/>
                <a:ea typeface="Source Sans Pro"/>
                <a:cs typeface="Source Sans Pro"/>
                <a:sym typeface="Source Sans Pro"/>
              </a:defRPr>
            </a:lvl1pPr>
            <a:lvl2pPr marL="914400" lvl="1" indent="-304800" rtl="0">
              <a:spcBef>
                <a:spcPts val="1000"/>
              </a:spcBef>
              <a:spcAft>
                <a:spcPts val="0"/>
              </a:spcAft>
              <a:buSzPts val="1200"/>
              <a:buFont typeface="Source Sans Pro"/>
              <a:buChar char="○"/>
              <a:defRPr sz="1200">
                <a:latin typeface="Source Sans Pro"/>
                <a:ea typeface="Source Sans Pro"/>
                <a:cs typeface="Source Sans Pro"/>
                <a:sym typeface="Source Sans Pro"/>
              </a:defRPr>
            </a:lvl2pPr>
            <a:lvl3pPr marL="1371600" lvl="2" indent="-304800" rtl="0">
              <a:spcBef>
                <a:spcPts val="1000"/>
              </a:spcBef>
              <a:spcAft>
                <a:spcPts val="0"/>
              </a:spcAft>
              <a:buSzPts val="1200"/>
              <a:buFont typeface="Source Sans Pro"/>
              <a:buChar char="■"/>
              <a:defRPr sz="1200">
                <a:latin typeface="Source Sans Pro"/>
                <a:ea typeface="Source Sans Pro"/>
                <a:cs typeface="Source Sans Pro"/>
                <a:sym typeface="Source Sans Pro"/>
              </a:defRPr>
            </a:lvl3pPr>
            <a:lvl4pPr marL="1828800" lvl="3" indent="-304800" rtl="0">
              <a:spcBef>
                <a:spcPts val="1000"/>
              </a:spcBef>
              <a:spcAft>
                <a:spcPts val="0"/>
              </a:spcAft>
              <a:buSzPts val="1200"/>
              <a:buFont typeface="Source Sans Pro"/>
              <a:buChar char="●"/>
              <a:defRPr sz="1200">
                <a:latin typeface="Source Sans Pro"/>
                <a:ea typeface="Source Sans Pro"/>
                <a:cs typeface="Source Sans Pro"/>
                <a:sym typeface="Source Sans Pro"/>
              </a:defRPr>
            </a:lvl4pPr>
            <a:lvl5pPr marL="2286000" lvl="4" indent="-304800" rtl="0">
              <a:spcBef>
                <a:spcPts val="1000"/>
              </a:spcBef>
              <a:spcAft>
                <a:spcPts val="0"/>
              </a:spcAft>
              <a:buSzPts val="1200"/>
              <a:buFont typeface="Source Sans Pro"/>
              <a:buChar char="○"/>
              <a:defRPr sz="1200">
                <a:latin typeface="Source Sans Pro"/>
                <a:ea typeface="Source Sans Pro"/>
                <a:cs typeface="Source Sans Pro"/>
                <a:sym typeface="Source Sans Pro"/>
              </a:defRPr>
            </a:lvl5pPr>
            <a:lvl6pPr marL="2743200" lvl="5" indent="-304800" rtl="0">
              <a:spcBef>
                <a:spcPts val="1000"/>
              </a:spcBef>
              <a:spcAft>
                <a:spcPts val="0"/>
              </a:spcAft>
              <a:buSzPts val="1200"/>
              <a:buFont typeface="Source Sans Pro"/>
              <a:buChar char="■"/>
              <a:defRPr sz="1200">
                <a:latin typeface="Source Sans Pro"/>
                <a:ea typeface="Source Sans Pro"/>
                <a:cs typeface="Source Sans Pro"/>
                <a:sym typeface="Source Sans Pro"/>
              </a:defRPr>
            </a:lvl6pPr>
            <a:lvl7pPr marL="3200400" lvl="6" indent="-304800" rtl="0">
              <a:spcBef>
                <a:spcPts val="1000"/>
              </a:spcBef>
              <a:spcAft>
                <a:spcPts val="0"/>
              </a:spcAft>
              <a:buSzPts val="1200"/>
              <a:buFont typeface="Source Sans Pro"/>
              <a:buChar char="●"/>
              <a:defRPr sz="1200">
                <a:latin typeface="Source Sans Pro"/>
                <a:ea typeface="Source Sans Pro"/>
                <a:cs typeface="Source Sans Pro"/>
                <a:sym typeface="Source Sans Pro"/>
              </a:defRPr>
            </a:lvl7pPr>
            <a:lvl8pPr marL="3657600" lvl="7" indent="-304800" rtl="0">
              <a:spcBef>
                <a:spcPts val="1000"/>
              </a:spcBef>
              <a:spcAft>
                <a:spcPts val="0"/>
              </a:spcAft>
              <a:buSzPts val="1200"/>
              <a:buFont typeface="Source Sans Pro"/>
              <a:buChar char="○"/>
              <a:defRPr sz="1200">
                <a:latin typeface="Source Sans Pro"/>
                <a:ea typeface="Source Sans Pro"/>
                <a:cs typeface="Source Sans Pro"/>
                <a:sym typeface="Source Sans Pro"/>
              </a:defRPr>
            </a:lvl8pPr>
            <a:lvl9pPr marL="4114800" lvl="8" indent="-304800" rtl="0">
              <a:spcBef>
                <a:spcPts val="1000"/>
              </a:spcBef>
              <a:spcAft>
                <a:spcPts val="1000"/>
              </a:spcAft>
              <a:buSzPts val="1200"/>
              <a:buFont typeface="Source Sans Pro"/>
              <a:buChar char="■"/>
              <a:defRPr sz="1200">
                <a:latin typeface="Source Sans Pro"/>
                <a:ea typeface="Source Sans Pro"/>
                <a:cs typeface="Source Sans Pro"/>
                <a:sym typeface="Source Sans Pro"/>
              </a:defRPr>
            </a:lvl9pPr>
          </a:lstStyle>
          <a:p>
            <a:endParaRPr/>
          </a:p>
        </p:txBody>
      </p:sp>
      <p:sp>
        <p:nvSpPr>
          <p:cNvPr id="102" name="Google Shape;102;p14"/>
          <p:cNvSpPr txBox="1">
            <a:spLocks noGrp="1"/>
          </p:cNvSpPr>
          <p:nvPr>
            <p:ph type="subTitle" idx="2"/>
          </p:nvPr>
        </p:nvSpPr>
        <p:spPr>
          <a:xfrm>
            <a:off x="718649" y="292250"/>
            <a:ext cx="3546300" cy="667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400">
                <a:latin typeface="Source Sans Pro"/>
                <a:ea typeface="Source Sans Pro"/>
                <a:cs typeface="Source Sans Pro"/>
                <a:sym typeface="Source Sans Pro"/>
              </a:defRPr>
            </a:lvl1pPr>
            <a:lvl2pPr lvl="1" rtl="0">
              <a:spcBef>
                <a:spcPts val="1600"/>
              </a:spcBef>
              <a:spcAft>
                <a:spcPts val="0"/>
              </a:spcAft>
              <a:buNone/>
              <a:defRPr>
                <a:latin typeface="Source Sans Pro"/>
                <a:ea typeface="Source Sans Pro"/>
                <a:cs typeface="Source Sans Pro"/>
                <a:sym typeface="Source Sans Pro"/>
              </a:defRPr>
            </a:lvl2pPr>
            <a:lvl3pPr lvl="2" rtl="0">
              <a:spcBef>
                <a:spcPts val="1600"/>
              </a:spcBef>
              <a:spcAft>
                <a:spcPts val="0"/>
              </a:spcAft>
              <a:buNone/>
              <a:defRPr>
                <a:latin typeface="Source Sans Pro"/>
                <a:ea typeface="Source Sans Pro"/>
                <a:cs typeface="Source Sans Pro"/>
                <a:sym typeface="Source Sans Pro"/>
              </a:defRPr>
            </a:lvl3pPr>
            <a:lvl4pPr lvl="3" rtl="0">
              <a:spcBef>
                <a:spcPts val="1600"/>
              </a:spcBef>
              <a:spcAft>
                <a:spcPts val="0"/>
              </a:spcAft>
              <a:buNone/>
              <a:defRPr>
                <a:latin typeface="Source Sans Pro"/>
                <a:ea typeface="Source Sans Pro"/>
                <a:cs typeface="Source Sans Pro"/>
                <a:sym typeface="Source Sans Pro"/>
              </a:defRPr>
            </a:lvl4pPr>
            <a:lvl5pPr lvl="4" rtl="0">
              <a:spcBef>
                <a:spcPts val="1600"/>
              </a:spcBef>
              <a:spcAft>
                <a:spcPts val="0"/>
              </a:spcAft>
              <a:buNone/>
              <a:defRPr>
                <a:latin typeface="Source Sans Pro"/>
                <a:ea typeface="Source Sans Pro"/>
                <a:cs typeface="Source Sans Pro"/>
                <a:sym typeface="Source Sans Pro"/>
              </a:defRPr>
            </a:lvl5pPr>
            <a:lvl6pPr lvl="5" rtl="0">
              <a:spcBef>
                <a:spcPts val="1600"/>
              </a:spcBef>
              <a:spcAft>
                <a:spcPts val="0"/>
              </a:spcAft>
              <a:buNone/>
              <a:defRPr>
                <a:latin typeface="Source Sans Pro"/>
                <a:ea typeface="Source Sans Pro"/>
                <a:cs typeface="Source Sans Pro"/>
                <a:sym typeface="Source Sans Pro"/>
              </a:defRPr>
            </a:lvl6pPr>
            <a:lvl7pPr lvl="6" rtl="0">
              <a:spcBef>
                <a:spcPts val="1600"/>
              </a:spcBef>
              <a:spcAft>
                <a:spcPts val="0"/>
              </a:spcAft>
              <a:buNone/>
              <a:defRPr>
                <a:latin typeface="Source Sans Pro"/>
                <a:ea typeface="Source Sans Pro"/>
                <a:cs typeface="Source Sans Pro"/>
                <a:sym typeface="Source Sans Pro"/>
              </a:defRPr>
            </a:lvl7pPr>
            <a:lvl8pPr lvl="7" rtl="0">
              <a:spcBef>
                <a:spcPts val="1600"/>
              </a:spcBef>
              <a:spcAft>
                <a:spcPts val="0"/>
              </a:spcAft>
              <a:buNone/>
              <a:defRPr>
                <a:latin typeface="Source Sans Pro"/>
                <a:ea typeface="Source Sans Pro"/>
                <a:cs typeface="Source Sans Pro"/>
                <a:sym typeface="Source Sans Pro"/>
              </a:defRPr>
            </a:lvl8pPr>
            <a:lvl9pPr lvl="8" rtl="0">
              <a:spcBef>
                <a:spcPts val="1600"/>
              </a:spcBef>
              <a:spcAft>
                <a:spcPts val="1600"/>
              </a:spcAft>
              <a:buNone/>
              <a:defRPr>
                <a:latin typeface="Source Sans Pro"/>
                <a:ea typeface="Source Sans Pro"/>
                <a:cs typeface="Source Sans Pro"/>
                <a:sym typeface="Source Sans Pro"/>
              </a:defRPr>
            </a:lvl9pPr>
          </a:lstStyle>
          <a:p>
            <a:endParaRPr/>
          </a:p>
        </p:txBody>
      </p:sp>
      <p:sp>
        <p:nvSpPr>
          <p:cNvPr id="103" name="Google Shape;103;p14"/>
          <p:cNvSpPr txBox="1">
            <a:spLocks noGrp="1"/>
          </p:cNvSpPr>
          <p:nvPr>
            <p:ph type="sldNum" idx="3"/>
          </p:nvPr>
        </p:nvSpPr>
        <p:spPr>
          <a:xfrm>
            <a:off x="17684" y="4765389"/>
            <a:ext cx="548700" cy="261900"/>
          </a:xfrm>
          <a:prstGeom prst="rect">
            <a:avLst/>
          </a:prstGeom>
        </p:spPr>
        <p:txBody>
          <a:bodyPr spcFirstLastPara="1" wrap="square" lIns="91425" tIns="91425" rIns="91425" bIns="91425" anchor="ctr" anchorCtr="0">
            <a:noAutofit/>
          </a:bodyPr>
          <a:lstStyle>
            <a:lvl1pPr lvl="0" rtl="0">
              <a:buNone/>
              <a:defRPr sz="800">
                <a:solidFill>
                  <a:srgbClr val="11385B"/>
                </a:solidFill>
              </a:defRPr>
            </a:lvl1pPr>
            <a:lvl2pPr lvl="1" rtl="0">
              <a:buNone/>
              <a:defRPr sz="800">
                <a:solidFill>
                  <a:srgbClr val="11385B"/>
                </a:solidFill>
              </a:defRPr>
            </a:lvl2pPr>
            <a:lvl3pPr lvl="2" rtl="0">
              <a:buNone/>
              <a:defRPr sz="800">
                <a:solidFill>
                  <a:srgbClr val="11385B"/>
                </a:solidFill>
              </a:defRPr>
            </a:lvl3pPr>
            <a:lvl4pPr lvl="3" rtl="0">
              <a:buNone/>
              <a:defRPr sz="800">
                <a:solidFill>
                  <a:srgbClr val="11385B"/>
                </a:solidFill>
              </a:defRPr>
            </a:lvl4pPr>
            <a:lvl5pPr lvl="4" rtl="0">
              <a:buNone/>
              <a:defRPr sz="800">
                <a:solidFill>
                  <a:srgbClr val="11385B"/>
                </a:solidFill>
              </a:defRPr>
            </a:lvl5pPr>
            <a:lvl6pPr lvl="5" rtl="0">
              <a:buNone/>
              <a:defRPr sz="800">
                <a:solidFill>
                  <a:srgbClr val="11385B"/>
                </a:solidFill>
              </a:defRPr>
            </a:lvl6pPr>
            <a:lvl7pPr lvl="6" rtl="0">
              <a:buNone/>
              <a:defRPr sz="800">
                <a:solidFill>
                  <a:srgbClr val="11385B"/>
                </a:solidFill>
              </a:defRPr>
            </a:lvl7pPr>
            <a:lvl8pPr lvl="7" rtl="0">
              <a:buNone/>
              <a:defRPr sz="800">
                <a:solidFill>
                  <a:srgbClr val="11385B"/>
                </a:solidFill>
              </a:defRPr>
            </a:lvl8pPr>
            <a:lvl9pPr lvl="8" rtl="0">
              <a:buNone/>
              <a:defRPr sz="800">
                <a:solidFill>
                  <a:srgbClr val="11385B"/>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Dark Blue Section Title  1">
  <p:cSld name="SECTION_TITLE_AND_DESCRIPTION_1_2">
    <p:bg>
      <p:bgPr>
        <a:solidFill>
          <a:srgbClr val="02BFE7"/>
        </a:solidFill>
        <a:effectLst/>
      </p:bgPr>
    </p:bg>
    <p:spTree>
      <p:nvGrpSpPr>
        <p:cNvPr id="1" name="Shape 104"/>
        <p:cNvGrpSpPr/>
        <p:nvPr/>
      </p:nvGrpSpPr>
      <p:grpSpPr>
        <a:xfrm>
          <a:off x="0" y="0"/>
          <a:ext cx="0" cy="0"/>
          <a:chOff x="0" y="0"/>
          <a:chExt cx="0" cy="0"/>
        </a:xfrm>
      </p:grpSpPr>
      <p:pic>
        <p:nvPicPr>
          <p:cNvPr id="105" name="Google Shape;105;p15"/>
          <p:cNvPicPr preferRelativeResize="0"/>
          <p:nvPr/>
        </p:nvPicPr>
        <p:blipFill rotWithShape="1">
          <a:blip r:embed="rId2">
            <a:alphaModFix/>
          </a:blip>
          <a:srcRect l="16864" r="23816"/>
          <a:stretch/>
        </p:blipFill>
        <p:spPr>
          <a:xfrm>
            <a:off x="0" y="0"/>
            <a:ext cx="4572000" cy="5143500"/>
          </a:xfrm>
          <a:prstGeom prst="rect">
            <a:avLst/>
          </a:prstGeom>
          <a:noFill/>
          <a:ln>
            <a:noFill/>
          </a:ln>
        </p:spPr>
      </p:pic>
      <p:sp>
        <p:nvSpPr>
          <p:cNvPr id="106" name="Google Shape;106;p15"/>
          <p:cNvSpPr txBox="1">
            <a:spLocks noGrp="1"/>
          </p:cNvSpPr>
          <p:nvPr>
            <p:ph type="ctrTitle"/>
          </p:nvPr>
        </p:nvSpPr>
        <p:spPr>
          <a:xfrm>
            <a:off x="5072574" y="216827"/>
            <a:ext cx="3494700" cy="84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2600"/>
              <a:buFont typeface="Source Sans Pro SemiBold"/>
              <a:buNone/>
              <a:defRPr sz="2600">
                <a:solidFill>
                  <a:srgbClr val="FFFFFF"/>
                </a:solidFill>
                <a:latin typeface="Source Sans Pro SemiBold"/>
                <a:ea typeface="Source Sans Pro SemiBold"/>
                <a:cs typeface="Source Sans Pro SemiBold"/>
                <a:sym typeface="Source Sans Pro SemiBold"/>
              </a:defRPr>
            </a:lvl1pPr>
            <a:lvl2pPr lvl="1" algn="ctr" rtl="0">
              <a:spcBef>
                <a:spcPts val="0"/>
              </a:spcBef>
              <a:spcAft>
                <a:spcPts val="0"/>
              </a:spcAft>
              <a:buClr>
                <a:srgbClr val="1C304A"/>
              </a:buClr>
              <a:buSzPts val="2800"/>
              <a:buFont typeface="Source Sans Pro"/>
              <a:buNone/>
              <a:defRPr>
                <a:solidFill>
                  <a:srgbClr val="1C304A"/>
                </a:solidFill>
                <a:latin typeface="Source Sans Pro"/>
                <a:ea typeface="Source Sans Pro"/>
                <a:cs typeface="Source Sans Pro"/>
                <a:sym typeface="Source Sans Pro"/>
              </a:defRPr>
            </a:lvl2pPr>
            <a:lvl3pPr lvl="2" algn="ctr" rtl="0">
              <a:spcBef>
                <a:spcPts val="0"/>
              </a:spcBef>
              <a:spcAft>
                <a:spcPts val="0"/>
              </a:spcAft>
              <a:buClr>
                <a:srgbClr val="1C304A"/>
              </a:buClr>
              <a:buSzPts val="2800"/>
              <a:buFont typeface="Source Sans Pro"/>
              <a:buNone/>
              <a:defRPr>
                <a:solidFill>
                  <a:srgbClr val="1C304A"/>
                </a:solidFill>
                <a:latin typeface="Source Sans Pro"/>
                <a:ea typeface="Source Sans Pro"/>
                <a:cs typeface="Source Sans Pro"/>
                <a:sym typeface="Source Sans Pro"/>
              </a:defRPr>
            </a:lvl3pPr>
            <a:lvl4pPr lvl="3" algn="ctr" rtl="0">
              <a:spcBef>
                <a:spcPts val="0"/>
              </a:spcBef>
              <a:spcAft>
                <a:spcPts val="0"/>
              </a:spcAft>
              <a:buClr>
                <a:srgbClr val="1C304A"/>
              </a:buClr>
              <a:buSzPts val="2800"/>
              <a:buFont typeface="Source Sans Pro"/>
              <a:buNone/>
              <a:defRPr>
                <a:solidFill>
                  <a:srgbClr val="1C304A"/>
                </a:solidFill>
                <a:latin typeface="Source Sans Pro"/>
                <a:ea typeface="Source Sans Pro"/>
                <a:cs typeface="Source Sans Pro"/>
                <a:sym typeface="Source Sans Pro"/>
              </a:defRPr>
            </a:lvl4pPr>
            <a:lvl5pPr lvl="4" algn="ctr" rtl="0">
              <a:spcBef>
                <a:spcPts val="0"/>
              </a:spcBef>
              <a:spcAft>
                <a:spcPts val="0"/>
              </a:spcAft>
              <a:buClr>
                <a:srgbClr val="1C304A"/>
              </a:buClr>
              <a:buSzPts val="2800"/>
              <a:buFont typeface="Source Sans Pro"/>
              <a:buNone/>
              <a:defRPr>
                <a:solidFill>
                  <a:srgbClr val="1C304A"/>
                </a:solidFill>
                <a:latin typeface="Source Sans Pro"/>
                <a:ea typeface="Source Sans Pro"/>
                <a:cs typeface="Source Sans Pro"/>
                <a:sym typeface="Source Sans Pro"/>
              </a:defRPr>
            </a:lvl5pPr>
            <a:lvl6pPr lvl="5" algn="ctr" rtl="0">
              <a:spcBef>
                <a:spcPts val="0"/>
              </a:spcBef>
              <a:spcAft>
                <a:spcPts val="0"/>
              </a:spcAft>
              <a:buClr>
                <a:srgbClr val="1C304A"/>
              </a:buClr>
              <a:buSzPts val="2800"/>
              <a:buFont typeface="Source Sans Pro"/>
              <a:buNone/>
              <a:defRPr>
                <a:solidFill>
                  <a:srgbClr val="1C304A"/>
                </a:solidFill>
                <a:latin typeface="Source Sans Pro"/>
                <a:ea typeface="Source Sans Pro"/>
                <a:cs typeface="Source Sans Pro"/>
                <a:sym typeface="Source Sans Pro"/>
              </a:defRPr>
            </a:lvl6pPr>
            <a:lvl7pPr lvl="6" algn="ctr" rtl="0">
              <a:spcBef>
                <a:spcPts val="0"/>
              </a:spcBef>
              <a:spcAft>
                <a:spcPts val="0"/>
              </a:spcAft>
              <a:buClr>
                <a:srgbClr val="1C304A"/>
              </a:buClr>
              <a:buSzPts val="2800"/>
              <a:buFont typeface="Source Sans Pro"/>
              <a:buNone/>
              <a:defRPr>
                <a:solidFill>
                  <a:srgbClr val="1C304A"/>
                </a:solidFill>
                <a:latin typeface="Source Sans Pro"/>
                <a:ea typeface="Source Sans Pro"/>
                <a:cs typeface="Source Sans Pro"/>
                <a:sym typeface="Source Sans Pro"/>
              </a:defRPr>
            </a:lvl7pPr>
            <a:lvl8pPr lvl="7" algn="ctr" rtl="0">
              <a:spcBef>
                <a:spcPts val="0"/>
              </a:spcBef>
              <a:spcAft>
                <a:spcPts val="0"/>
              </a:spcAft>
              <a:buClr>
                <a:srgbClr val="1C304A"/>
              </a:buClr>
              <a:buSzPts val="2800"/>
              <a:buFont typeface="Source Sans Pro"/>
              <a:buNone/>
              <a:defRPr>
                <a:solidFill>
                  <a:srgbClr val="1C304A"/>
                </a:solidFill>
                <a:latin typeface="Source Sans Pro"/>
                <a:ea typeface="Source Sans Pro"/>
                <a:cs typeface="Source Sans Pro"/>
                <a:sym typeface="Source Sans Pro"/>
              </a:defRPr>
            </a:lvl8pPr>
            <a:lvl9pPr lvl="8" algn="ctr" rtl="0">
              <a:spcBef>
                <a:spcPts val="0"/>
              </a:spcBef>
              <a:spcAft>
                <a:spcPts val="0"/>
              </a:spcAft>
              <a:buClr>
                <a:srgbClr val="1C304A"/>
              </a:buClr>
              <a:buSzPts val="2800"/>
              <a:buFont typeface="Source Sans Pro"/>
              <a:buNone/>
              <a:defRPr>
                <a:solidFill>
                  <a:srgbClr val="1C304A"/>
                </a:solidFill>
                <a:latin typeface="Source Sans Pro"/>
                <a:ea typeface="Source Sans Pro"/>
                <a:cs typeface="Source Sans Pro"/>
                <a:sym typeface="Source Sans Pro"/>
              </a:defRPr>
            </a:lvl9pPr>
          </a:lstStyle>
          <a:p>
            <a:endParaRPr/>
          </a:p>
        </p:txBody>
      </p:sp>
      <p:pic>
        <p:nvPicPr>
          <p:cNvPr id="107" name="Google Shape;107;p15"/>
          <p:cNvPicPr preferRelativeResize="0"/>
          <p:nvPr/>
        </p:nvPicPr>
        <p:blipFill>
          <a:blip r:embed="rId3">
            <a:alphaModFix/>
          </a:blip>
          <a:stretch>
            <a:fillRect/>
          </a:stretch>
        </p:blipFill>
        <p:spPr>
          <a:xfrm>
            <a:off x="8433375" y="4432350"/>
            <a:ext cx="536751" cy="536751"/>
          </a:xfrm>
          <a:prstGeom prst="rect">
            <a:avLst/>
          </a:prstGeom>
          <a:noFill/>
          <a:ln>
            <a:noFill/>
          </a:ln>
        </p:spPr>
      </p:pic>
      <p:sp>
        <p:nvSpPr>
          <p:cNvPr id="108" name="Google Shape;108;p15"/>
          <p:cNvSpPr txBox="1">
            <a:spLocks noGrp="1"/>
          </p:cNvSpPr>
          <p:nvPr>
            <p:ph type="body" idx="1"/>
          </p:nvPr>
        </p:nvSpPr>
        <p:spPr>
          <a:xfrm>
            <a:off x="4965375" y="1252950"/>
            <a:ext cx="3515700" cy="26376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Font typeface="Source Sans Pro"/>
              <a:buChar char="●"/>
              <a:defRPr sz="1200">
                <a:latin typeface="Source Sans Pro"/>
                <a:ea typeface="Source Sans Pro"/>
                <a:cs typeface="Source Sans Pro"/>
                <a:sym typeface="Source Sans Pro"/>
              </a:defRPr>
            </a:lvl1pPr>
            <a:lvl2pPr marL="914400" lvl="1" indent="-304800" rtl="0">
              <a:spcBef>
                <a:spcPts val="1000"/>
              </a:spcBef>
              <a:spcAft>
                <a:spcPts val="0"/>
              </a:spcAft>
              <a:buSzPts val="1200"/>
              <a:buFont typeface="Source Sans Pro"/>
              <a:buChar char="○"/>
              <a:defRPr sz="1200">
                <a:latin typeface="Source Sans Pro"/>
                <a:ea typeface="Source Sans Pro"/>
                <a:cs typeface="Source Sans Pro"/>
                <a:sym typeface="Source Sans Pro"/>
              </a:defRPr>
            </a:lvl2pPr>
            <a:lvl3pPr marL="1371600" lvl="2" indent="-304800" rtl="0">
              <a:spcBef>
                <a:spcPts val="1000"/>
              </a:spcBef>
              <a:spcAft>
                <a:spcPts val="0"/>
              </a:spcAft>
              <a:buSzPts val="1200"/>
              <a:buFont typeface="Source Sans Pro"/>
              <a:buChar char="■"/>
              <a:defRPr sz="1200">
                <a:latin typeface="Source Sans Pro"/>
                <a:ea typeface="Source Sans Pro"/>
                <a:cs typeface="Source Sans Pro"/>
                <a:sym typeface="Source Sans Pro"/>
              </a:defRPr>
            </a:lvl3pPr>
            <a:lvl4pPr marL="1828800" lvl="3" indent="-304800" rtl="0">
              <a:spcBef>
                <a:spcPts val="1000"/>
              </a:spcBef>
              <a:spcAft>
                <a:spcPts val="0"/>
              </a:spcAft>
              <a:buSzPts val="1200"/>
              <a:buFont typeface="Source Sans Pro"/>
              <a:buChar char="●"/>
              <a:defRPr sz="1200">
                <a:latin typeface="Source Sans Pro"/>
                <a:ea typeface="Source Sans Pro"/>
                <a:cs typeface="Source Sans Pro"/>
                <a:sym typeface="Source Sans Pro"/>
              </a:defRPr>
            </a:lvl4pPr>
            <a:lvl5pPr marL="2286000" lvl="4" indent="-304800" rtl="0">
              <a:spcBef>
                <a:spcPts val="1000"/>
              </a:spcBef>
              <a:spcAft>
                <a:spcPts val="0"/>
              </a:spcAft>
              <a:buSzPts val="1200"/>
              <a:buFont typeface="Source Sans Pro"/>
              <a:buChar char="○"/>
              <a:defRPr sz="1200">
                <a:latin typeface="Source Sans Pro"/>
                <a:ea typeface="Source Sans Pro"/>
                <a:cs typeface="Source Sans Pro"/>
                <a:sym typeface="Source Sans Pro"/>
              </a:defRPr>
            </a:lvl5pPr>
            <a:lvl6pPr marL="2743200" lvl="5" indent="-304800" rtl="0">
              <a:spcBef>
                <a:spcPts val="1000"/>
              </a:spcBef>
              <a:spcAft>
                <a:spcPts val="0"/>
              </a:spcAft>
              <a:buSzPts val="1200"/>
              <a:buFont typeface="Source Sans Pro"/>
              <a:buChar char="■"/>
              <a:defRPr sz="1200">
                <a:latin typeface="Source Sans Pro"/>
                <a:ea typeface="Source Sans Pro"/>
                <a:cs typeface="Source Sans Pro"/>
                <a:sym typeface="Source Sans Pro"/>
              </a:defRPr>
            </a:lvl6pPr>
            <a:lvl7pPr marL="3200400" lvl="6" indent="-304800" rtl="0">
              <a:spcBef>
                <a:spcPts val="1000"/>
              </a:spcBef>
              <a:spcAft>
                <a:spcPts val="0"/>
              </a:spcAft>
              <a:buSzPts val="1200"/>
              <a:buFont typeface="Source Sans Pro"/>
              <a:buChar char="●"/>
              <a:defRPr sz="1200">
                <a:latin typeface="Source Sans Pro"/>
                <a:ea typeface="Source Sans Pro"/>
                <a:cs typeface="Source Sans Pro"/>
                <a:sym typeface="Source Sans Pro"/>
              </a:defRPr>
            </a:lvl7pPr>
            <a:lvl8pPr marL="3657600" lvl="7" indent="-304800" rtl="0">
              <a:spcBef>
                <a:spcPts val="1000"/>
              </a:spcBef>
              <a:spcAft>
                <a:spcPts val="0"/>
              </a:spcAft>
              <a:buSzPts val="1200"/>
              <a:buFont typeface="Source Sans Pro"/>
              <a:buChar char="○"/>
              <a:defRPr sz="1200">
                <a:latin typeface="Source Sans Pro"/>
                <a:ea typeface="Source Sans Pro"/>
                <a:cs typeface="Source Sans Pro"/>
                <a:sym typeface="Source Sans Pro"/>
              </a:defRPr>
            </a:lvl8pPr>
            <a:lvl9pPr marL="4114800" lvl="8" indent="-304800" rtl="0">
              <a:spcBef>
                <a:spcPts val="1000"/>
              </a:spcBef>
              <a:spcAft>
                <a:spcPts val="1000"/>
              </a:spcAft>
              <a:buSzPts val="1200"/>
              <a:buFont typeface="Source Sans Pro"/>
              <a:buChar char="■"/>
              <a:defRPr sz="1200">
                <a:latin typeface="Source Sans Pro"/>
                <a:ea typeface="Source Sans Pro"/>
                <a:cs typeface="Source Sans Pro"/>
                <a:sym typeface="Source Sans Pro"/>
              </a:defRPr>
            </a:lvl9pPr>
          </a:lstStyle>
          <a:p>
            <a:endParaRPr/>
          </a:p>
        </p:txBody>
      </p:sp>
      <p:sp>
        <p:nvSpPr>
          <p:cNvPr id="109" name="Google Shape;109;p15"/>
          <p:cNvSpPr txBox="1">
            <a:spLocks noGrp="1"/>
          </p:cNvSpPr>
          <p:nvPr>
            <p:ph type="sldNum" idx="12"/>
          </p:nvPr>
        </p:nvSpPr>
        <p:spPr>
          <a:xfrm>
            <a:off x="17684" y="4765389"/>
            <a:ext cx="548700" cy="261900"/>
          </a:xfrm>
          <a:prstGeom prst="rect">
            <a:avLst/>
          </a:prstGeom>
        </p:spPr>
        <p:txBody>
          <a:bodyPr spcFirstLastPara="1" wrap="square" lIns="91425" tIns="91425" rIns="91425" bIns="91425" anchor="ctr" anchorCtr="0">
            <a:noAutofit/>
          </a:bodyPr>
          <a:lstStyle>
            <a:lvl1pPr lvl="0" rtl="0">
              <a:buNone/>
              <a:defRPr sz="800">
                <a:solidFill>
                  <a:srgbClr val="11385B"/>
                </a:solidFill>
              </a:defRPr>
            </a:lvl1pPr>
            <a:lvl2pPr lvl="1" rtl="0">
              <a:buNone/>
              <a:defRPr sz="800">
                <a:solidFill>
                  <a:srgbClr val="11385B"/>
                </a:solidFill>
              </a:defRPr>
            </a:lvl2pPr>
            <a:lvl3pPr lvl="2" rtl="0">
              <a:buNone/>
              <a:defRPr sz="800">
                <a:solidFill>
                  <a:srgbClr val="11385B"/>
                </a:solidFill>
              </a:defRPr>
            </a:lvl3pPr>
            <a:lvl4pPr lvl="3" rtl="0">
              <a:buNone/>
              <a:defRPr sz="800">
                <a:solidFill>
                  <a:srgbClr val="11385B"/>
                </a:solidFill>
              </a:defRPr>
            </a:lvl4pPr>
            <a:lvl5pPr lvl="4" rtl="0">
              <a:buNone/>
              <a:defRPr sz="800">
                <a:solidFill>
                  <a:srgbClr val="11385B"/>
                </a:solidFill>
              </a:defRPr>
            </a:lvl5pPr>
            <a:lvl6pPr lvl="5" rtl="0">
              <a:buNone/>
              <a:defRPr sz="800">
                <a:solidFill>
                  <a:srgbClr val="11385B"/>
                </a:solidFill>
              </a:defRPr>
            </a:lvl6pPr>
            <a:lvl7pPr lvl="6" rtl="0">
              <a:buNone/>
              <a:defRPr sz="800">
                <a:solidFill>
                  <a:srgbClr val="11385B"/>
                </a:solidFill>
              </a:defRPr>
            </a:lvl7pPr>
            <a:lvl8pPr lvl="7" rtl="0">
              <a:buNone/>
              <a:defRPr sz="800">
                <a:solidFill>
                  <a:srgbClr val="11385B"/>
                </a:solidFill>
              </a:defRPr>
            </a:lvl8pPr>
            <a:lvl9pPr lvl="8" rtl="0">
              <a:buNone/>
              <a:defRPr sz="800">
                <a:solidFill>
                  <a:srgbClr val="11385B"/>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Title and Description 1 1">
  <p:cSld name="SECTION_TITLE_AND_DESCRIPTION_1_1">
    <p:bg>
      <p:bgPr>
        <a:solidFill>
          <a:srgbClr val="02BFE7"/>
        </a:solidFill>
        <a:effectLst/>
      </p:bgPr>
    </p:bg>
    <p:spTree>
      <p:nvGrpSpPr>
        <p:cNvPr id="1" name="Shape 110"/>
        <p:cNvGrpSpPr/>
        <p:nvPr/>
      </p:nvGrpSpPr>
      <p:grpSpPr>
        <a:xfrm>
          <a:off x="0" y="0"/>
          <a:ext cx="0" cy="0"/>
          <a:chOff x="0" y="0"/>
          <a:chExt cx="0" cy="0"/>
        </a:xfrm>
      </p:grpSpPr>
      <p:sp>
        <p:nvSpPr>
          <p:cNvPr id="111" name="Google Shape;111;p16"/>
          <p:cNvSpPr txBox="1">
            <a:spLocks noGrp="1"/>
          </p:cNvSpPr>
          <p:nvPr>
            <p:ph type="ctrTitle"/>
          </p:nvPr>
        </p:nvSpPr>
        <p:spPr>
          <a:xfrm>
            <a:off x="712850" y="536207"/>
            <a:ext cx="7386600" cy="37329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6000"/>
              <a:buFont typeface="Source Sans Pro SemiBold"/>
              <a:buNone/>
              <a:defRPr sz="6000">
                <a:solidFill>
                  <a:srgbClr val="FFFFFF"/>
                </a:solidFill>
                <a:latin typeface="Source Sans Pro SemiBold"/>
                <a:ea typeface="Source Sans Pro SemiBold"/>
                <a:cs typeface="Source Sans Pro SemiBold"/>
                <a:sym typeface="Source Sans Pro SemiBold"/>
              </a:defRPr>
            </a:lvl1pPr>
            <a:lvl2pPr lvl="1" algn="ctr" rtl="0">
              <a:spcBef>
                <a:spcPts val="0"/>
              </a:spcBef>
              <a:spcAft>
                <a:spcPts val="0"/>
              </a:spcAft>
              <a:buClr>
                <a:srgbClr val="1C304A"/>
              </a:buClr>
              <a:buSzPts val="6000"/>
              <a:buNone/>
              <a:defRPr sz="6000">
                <a:solidFill>
                  <a:srgbClr val="1C304A"/>
                </a:solidFill>
              </a:defRPr>
            </a:lvl2pPr>
            <a:lvl3pPr lvl="2" algn="ctr" rtl="0">
              <a:spcBef>
                <a:spcPts val="0"/>
              </a:spcBef>
              <a:spcAft>
                <a:spcPts val="0"/>
              </a:spcAft>
              <a:buClr>
                <a:srgbClr val="1C304A"/>
              </a:buClr>
              <a:buSzPts val="6000"/>
              <a:buNone/>
              <a:defRPr sz="6000">
                <a:solidFill>
                  <a:srgbClr val="1C304A"/>
                </a:solidFill>
              </a:defRPr>
            </a:lvl3pPr>
            <a:lvl4pPr lvl="3" algn="ctr" rtl="0">
              <a:spcBef>
                <a:spcPts val="0"/>
              </a:spcBef>
              <a:spcAft>
                <a:spcPts val="0"/>
              </a:spcAft>
              <a:buClr>
                <a:srgbClr val="1C304A"/>
              </a:buClr>
              <a:buSzPts val="6000"/>
              <a:buNone/>
              <a:defRPr sz="6000">
                <a:solidFill>
                  <a:srgbClr val="1C304A"/>
                </a:solidFill>
              </a:defRPr>
            </a:lvl4pPr>
            <a:lvl5pPr lvl="4" algn="ctr" rtl="0">
              <a:spcBef>
                <a:spcPts val="0"/>
              </a:spcBef>
              <a:spcAft>
                <a:spcPts val="0"/>
              </a:spcAft>
              <a:buClr>
                <a:srgbClr val="1C304A"/>
              </a:buClr>
              <a:buSzPts val="6000"/>
              <a:buNone/>
              <a:defRPr sz="6000">
                <a:solidFill>
                  <a:srgbClr val="1C304A"/>
                </a:solidFill>
              </a:defRPr>
            </a:lvl5pPr>
            <a:lvl6pPr lvl="5" algn="ctr" rtl="0">
              <a:spcBef>
                <a:spcPts val="0"/>
              </a:spcBef>
              <a:spcAft>
                <a:spcPts val="0"/>
              </a:spcAft>
              <a:buClr>
                <a:srgbClr val="1C304A"/>
              </a:buClr>
              <a:buSzPts val="6000"/>
              <a:buNone/>
              <a:defRPr sz="6000">
                <a:solidFill>
                  <a:srgbClr val="1C304A"/>
                </a:solidFill>
              </a:defRPr>
            </a:lvl6pPr>
            <a:lvl7pPr lvl="6" algn="ctr" rtl="0">
              <a:spcBef>
                <a:spcPts val="0"/>
              </a:spcBef>
              <a:spcAft>
                <a:spcPts val="0"/>
              </a:spcAft>
              <a:buClr>
                <a:srgbClr val="1C304A"/>
              </a:buClr>
              <a:buSzPts val="6000"/>
              <a:buNone/>
              <a:defRPr sz="6000">
                <a:solidFill>
                  <a:srgbClr val="1C304A"/>
                </a:solidFill>
              </a:defRPr>
            </a:lvl7pPr>
            <a:lvl8pPr lvl="7" algn="ctr" rtl="0">
              <a:spcBef>
                <a:spcPts val="0"/>
              </a:spcBef>
              <a:spcAft>
                <a:spcPts val="0"/>
              </a:spcAft>
              <a:buClr>
                <a:srgbClr val="1C304A"/>
              </a:buClr>
              <a:buSzPts val="6000"/>
              <a:buNone/>
              <a:defRPr sz="6000">
                <a:solidFill>
                  <a:srgbClr val="1C304A"/>
                </a:solidFill>
              </a:defRPr>
            </a:lvl8pPr>
            <a:lvl9pPr lvl="8" algn="ctr" rtl="0">
              <a:spcBef>
                <a:spcPts val="0"/>
              </a:spcBef>
              <a:spcAft>
                <a:spcPts val="0"/>
              </a:spcAft>
              <a:buClr>
                <a:srgbClr val="1C304A"/>
              </a:buClr>
              <a:buSzPts val="6000"/>
              <a:buNone/>
              <a:defRPr sz="6000">
                <a:solidFill>
                  <a:srgbClr val="1C304A"/>
                </a:solidFill>
              </a:defRPr>
            </a:lvl9pPr>
          </a:lstStyle>
          <a:p>
            <a:endParaRPr/>
          </a:p>
        </p:txBody>
      </p:sp>
      <p:sp>
        <p:nvSpPr>
          <p:cNvPr id="112" name="Google Shape;112;p16"/>
          <p:cNvSpPr txBox="1">
            <a:spLocks noGrp="1"/>
          </p:cNvSpPr>
          <p:nvPr>
            <p:ph type="body" idx="1"/>
          </p:nvPr>
        </p:nvSpPr>
        <p:spPr>
          <a:xfrm>
            <a:off x="737118" y="3585136"/>
            <a:ext cx="2258100" cy="13326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Font typeface="Source Sans Pro"/>
              <a:buChar char="●"/>
              <a:defRPr sz="1000">
                <a:latin typeface="Source Sans Pro"/>
                <a:ea typeface="Source Sans Pro"/>
                <a:cs typeface="Source Sans Pro"/>
                <a:sym typeface="Source Sans Pro"/>
              </a:defRPr>
            </a:lvl1pPr>
            <a:lvl2pPr marL="914400" lvl="1" indent="-292100" rtl="0">
              <a:spcBef>
                <a:spcPts val="1600"/>
              </a:spcBef>
              <a:spcAft>
                <a:spcPts val="0"/>
              </a:spcAft>
              <a:buSzPts val="1000"/>
              <a:buFont typeface="Source Sans Pro"/>
              <a:buChar char="○"/>
              <a:defRPr sz="1000">
                <a:latin typeface="Source Sans Pro"/>
                <a:ea typeface="Source Sans Pro"/>
                <a:cs typeface="Source Sans Pro"/>
                <a:sym typeface="Source Sans Pro"/>
              </a:defRPr>
            </a:lvl2pPr>
            <a:lvl3pPr marL="1371600" lvl="2" indent="-292100" rtl="0">
              <a:spcBef>
                <a:spcPts val="1600"/>
              </a:spcBef>
              <a:spcAft>
                <a:spcPts val="0"/>
              </a:spcAft>
              <a:buSzPts val="1000"/>
              <a:buFont typeface="Source Sans Pro"/>
              <a:buChar char="■"/>
              <a:defRPr sz="1000">
                <a:latin typeface="Source Sans Pro"/>
                <a:ea typeface="Source Sans Pro"/>
                <a:cs typeface="Source Sans Pro"/>
                <a:sym typeface="Source Sans Pro"/>
              </a:defRPr>
            </a:lvl3pPr>
            <a:lvl4pPr marL="1828800" lvl="3" indent="-292100" rtl="0">
              <a:spcBef>
                <a:spcPts val="1600"/>
              </a:spcBef>
              <a:spcAft>
                <a:spcPts val="0"/>
              </a:spcAft>
              <a:buSzPts val="1000"/>
              <a:buFont typeface="Source Sans Pro"/>
              <a:buChar char="●"/>
              <a:defRPr sz="1000">
                <a:latin typeface="Source Sans Pro"/>
                <a:ea typeface="Source Sans Pro"/>
                <a:cs typeface="Source Sans Pro"/>
                <a:sym typeface="Source Sans Pro"/>
              </a:defRPr>
            </a:lvl4pPr>
            <a:lvl5pPr marL="2286000" lvl="4" indent="-292100" rtl="0">
              <a:spcBef>
                <a:spcPts val="1600"/>
              </a:spcBef>
              <a:spcAft>
                <a:spcPts val="0"/>
              </a:spcAft>
              <a:buSzPts val="1000"/>
              <a:buFont typeface="Source Sans Pro"/>
              <a:buChar char="○"/>
              <a:defRPr>
                <a:latin typeface="Source Sans Pro"/>
                <a:ea typeface="Source Sans Pro"/>
                <a:cs typeface="Source Sans Pro"/>
                <a:sym typeface="Source Sans Pro"/>
              </a:defRPr>
            </a:lvl5pPr>
            <a:lvl6pPr marL="2743200" lvl="5" indent="-292100" rtl="0">
              <a:spcBef>
                <a:spcPts val="1600"/>
              </a:spcBef>
              <a:spcAft>
                <a:spcPts val="0"/>
              </a:spcAft>
              <a:buSzPts val="1000"/>
              <a:buFont typeface="Source Sans Pro"/>
              <a:buChar char="■"/>
              <a:defRPr sz="1000">
                <a:latin typeface="Source Sans Pro"/>
                <a:ea typeface="Source Sans Pro"/>
                <a:cs typeface="Source Sans Pro"/>
                <a:sym typeface="Source Sans Pro"/>
              </a:defRPr>
            </a:lvl6pPr>
            <a:lvl7pPr marL="3200400" lvl="6" indent="-292100" rtl="0">
              <a:spcBef>
                <a:spcPts val="1600"/>
              </a:spcBef>
              <a:spcAft>
                <a:spcPts val="0"/>
              </a:spcAft>
              <a:buSzPts val="1000"/>
              <a:buFont typeface="Source Sans Pro"/>
              <a:buChar char="●"/>
              <a:defRPr sz="1000">
                <a:latin typeface="Source Sans Pro"/>
                <a:ea typeface="Source Sans Pro"/>
                <a:cs typeface="Source Sans Pro"/>
                <a:sym typeface="Source Sans Pro"/>
              </a:defRPr>
            </a:lvl7pPr>
            <a:lvl8pPr marL="3657600" lvl="7" indent="-292100" rtl="0">
              <a:spcBef>
                <a:spcPts val="1600"/>
              </a:spcBef>
              <a:spcAft>
                <a:spcPts val="0"/>
              </a:spcAft>
              <a:buSzPts val="1000"/>
              <a:buFont typeface="Source Sans Pro"/>
              <a:buChar char="○"/>
              <a:defRPr sz="1000">
                <a:latin typeface="Source Sans Pro"/>
                <a:ea typeface="Source Sans Pro"/>
                <a:cs typeface="Source Sans Pro"/>
                <a:sym typeface="Source Sans Pro"/>
              </a:defRPr>
            </a:lvl8pPr>
            <a:lvl9pPr marL="4114800" lvl="8" indent="-292100" rtl="0">
              <a:spcBef>
                <a:spcPts val="1600"/>
              </a:spcBef>
              <a:spcAft>
                <a:spcPts val="1600"/>
              </a:spcAft>
              <a:buSzPts val="1000"/>
              <a:buFont typeface="Source Sans Pro"/>
              <a:buChar char="■"/>
              <a:defRPr sz="1000">
                <a:latin typeface="Source Sans Pro"/>
                <a:ea typeface="Source Sans Pro"/>
                <a:cs typeface="Source Sans Pro"/>
                <a:sym typeface="Source Sans Pro"/>
              </a:defRPr>
            </a:lvl9pPr>
          </a:lstStyle>
          <a:p>
            <a:endParaRPr/>
          </a:p>
        </p:txBody>
      </p:sp>
      <p:pic>
        <p:nvPicPr>
          <p:cNvPr id="113" name="Google Shape;113;p16"/>
          <p:cNvPicPr preferRelativeResize="0"/>
          <p:nvPr/>
        </p:nvPicPr>
        <p:blipFill>
          <a:blip r:embed="rId2">
            <a:alphaModFix/>
          </a:blip>
          <a:stretch>
            <a:fillRect/>
          </a:stretch>
        </p:blipFill>
        <p:spPr>
          <a:xfrm>
            <a:off x="8433375" y="4432350"/>
            <a:ext cx="536751" cy="536751"/>
          </a:xfrm>
          <a:prstGeom prst="rect">
            <a:avLst/>
          </a:prstGeom>
          <a:noFill/>
          <a:ln>
            <a:noFill/>
          </a:ln>
        </p:spPr>
      </p:pic>
      <p:sp>
        <p:nvSpPr>
          <p:cNvPr id="114" name="Google Shape;114;p16"/>
          <p:cNvSpPr txBox="1">
            <a:spLocks noGrp="1"/>
          </p:cNvSpPr>
          <p:nvPr>
            <p:ph type="sldNum" idx="12"/>
          </p:nvPr>
        </p:nvSpPr>
        <p:spPr>
          <a:xfrm>
            <a:off x="17684" y="4765389"/>
            <a:ext cx="548700" cy="261900"/>
          </a:xfrm>
          <a:prstGeom prst="rect">
            <a:avLst/>
          </a:prstGeom>
        </p:spPr>
        <p:txBody>
          <a:bodyPr spcFirstLastPara="1" wrap="square" lIns="91425" tIns="91425" rIns="91425" bIns="91425" anchor="ctr" anchorCtr="0">
            <a:noAutofit/>
          </a:bodyPr>
          <a:lstStyle>
            <a:lvl1pPr lvl="0" rtl="0">
              <a:buNone/>
              <a:defRPr sz="800">
                <a:solidFill>
                  <a:srgbClr val="11385B"/>
                </a:solidFill>
              </a:defRPr>
            </a:lvl1pPr>
            <a:lvl2pPr lvl="1" rtl="0">
              <a:buNone/>
              <a:defRPr sz="800">
                <a:solidFill>
                  <a:srgbClr val="11385B"/>
                </a:solidFill>
              </a:defRPr>
            </a:lvl2pPr>
            <a:lvl3pPr lvl="2" rtl="0">
              <a:buNone/>
              <a:defRPr sz="800">
                <a:solidFill>
                  <a:srgbClr val="11385B"/>
                </a:solidFill>
              </a:defRPr>
            </a:lvl3pPr>
            <a:lvl4pPr lvl="3" rtl="0">
              <a:buNone/>
              <a:defRPr sz="800">
                <a:solidFill>
                  <a:srgbClr val="11385B"/>
                </a:solidFill>
              </a:defRPr>
            </a:lvl4pPr>
            <a:lvl5pPr lvl="4" rtl="0">
              <a:buNone/>
              <a:defRPr sz="800">
                <a:solidFill>
                  <a:srgbClr val="11385B"/>
                </a:solidFill>
              </a:defRPr>
            </a:lvl5pPr>
            <a:lvl6pPr lvl="5" rtl="0">
              <a:buNone/>
              <a:defRPr sz="800">
                <a:solidFill>
                  <a:srgbClr val="11385B"/>
                </a:solidFill>
              </a:defRPr>
            </a:lvl6pPr>
            <a:lvl7pPr lvl="6" rtl="0">
              <a:buNone/>
              <a:defRPr sz="800">
                <a:solidFill>
                  <a:srgbClr val="11385B"/>
                </a:solidFill>
              </a:defRPr>
            </a:lvl7pPr>
            <a:lvl8pPr lvl="7" rtl="0">
              <a:buNone/>
              <a:defRPr sz="800">
                <a:solidFill>
                  <a:srgbClr val="11385B"/>
                </a:solidFill>
              </a:defRPr>
            </a:lvl8pPr>
            <a:lvl9pPr lvl="8" rtl="0">
              <a:buNone/>
              <a:defRPr sz="800">
                <a:solidFill>
                  <a:srgbClr val="11385B"/>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ustom Layout 1">
  <p:cSld name="CUSTOM_1">
    <p:spTree>
      <p:nvGrpSpPr>
        <p:cNvPr id="1" name="Shape 115"/>
        <p:cNvGrpSpPr/>
        <p:nvPr/>
      </p:nvGrpSpPr>
      <p:grpSpPr>
        <a:xfrm>
          <a:off x="0" y="0"/>
          <a:ext cx="0" cy="0"/>
          <a:chOff x="0" y="0"/>
          <a:chExt cx="0" cy="0"/>
        </a:xfrm>
      </p:grpSpPr>
      <p:sp>
        <p:nvSpPr>
          <p:cNvPr id="116" name="Google Shape;116;p17"/>
          <p:cNvSpPr/>
          <p:nvPr/>
        </p:nvSpPr>
        <p:spPr>
          <a:xfrm>
            <a:off x="0" y="4726100"/>
            <a:ext cx="9144000" cy="417300"/>
          </a:xfrm>
          <a:prstGeom prst="rect">
            <a:avLst/>
          </a:prstGeom>
          <a:solidFill>
            <a:srgbClr val="02BF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7" name="Google Shape;117;p17"/>
          <p:cNvPicPr preferRelativeResize="0"/>
          <p:nvPr/>
        </p:nvPicPr>
        <p:blipFill>
          <a:blip r:embed="rId2">
            <a:alphaModFix/>
          </a:blip>
          <a:stretch>
            <a:fillRect/>
          </a:stretch>
        </p:blipFill>
        <p:spPr>
          <a:xfrm>
            <a:off x="8433375" y="4432350"/>
            <a:ext cx="536751" cy="536751"/>
          </a:xfrm>
          <a:prstGeom prst="rect">
            <a:avLst/>
          </a:prstGeom>
          <a:noFill/>
          <a:ln>
            <a:noFill/>
          </a:ln>
        </p:spPr>
      </p:pic>
      <p:sp>
        <p:nvSpPr>
          <p:cNvPr id="118" name="Google Shape;118;p17"/>
          <p:cNvSpPr txBox="1"/>
          <p:nvPr/>
        </p:nvSpPr>
        <p:spPr>
          <a:xfrm>
            <a:off x="712850" y="289400"/>
            <a:ext cx="8212200" cy="84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800">
                <a:solidFill>
                  <a:srgbClr val="11385B"/>
                </a:solidFill>
                <a:latin typeface="Source Sans Pro SemiBold"/>
                <a:ea typeface="Source Sans Pro SemiBold"/>
                <a:cs typeface="Source Sans Pro SemiBold"/>
                <a:sym typeface="Source Sans Pro SemiBold"/>
              </a:rPr>
              <a:t>Icons to use in presentations</a:t>
            </a:r>
            <a:endParaRPr sz="2800">
              <a:solidFill>
                <a:srgbClr val="11385B"/>
              </a:solidFill>
              <a:latin typeface="Source Sans Pro SemiBold"/>
              <a:ea typeface="Source Sans Pro SemiBold"/>
              <a:cs typeface="Source Sans Pro SemiBold"/>
              <a:sym typeface="Source Sans Pro SemiBold"/>
            </a:endParaRPr>
          </a:p>
          <a:p>
            <a:pPr marL="0" lvl="0" indent="0" algn="l" rtl="0">
              <a:spcBef>
                <a:spcPts val="0"/>
              </a:spcBef>
              <a:spcAft>
                <a:spcPts val="0"/>
              </a:spcAft>
              <a:buNone/>
            </a:pPr>
            <a:r>
              <a:rPr lang="en" sz="1800">
                <a:solidFill>
                  <a:srgbClr val="11385B"/>
                </a:solidFill>
                <a:latin typeface="Source Sans Pro"/>
                <a:ea typeface="Source Sans Pro"/>
                <a:cs typeface="Source Sans Pro"/>
                <a:sym typeface="Source Sans Pro"/>
              </a:rPr>
              <a:t>Copy icons from master slide for use in your presentation (Slide&gt;Edit master) </a:t>
            </a:r>
            <a:endParaRPr sz="1800">
              <a:solidFill>
                <a:srgbClr val="11385B"/>
              </a:solidFill>
              <a:latin typeface="Source Sans Pro"/>
              <a:ea typeface="Source Sans Pro"/>
              <a:cs typeface="Source Sans Pro"/>
              <a:sym typeface="Source Sans Pro"/>
            </a:endParaRPr>
          </a:p>
        </p:txBody>
      </p:sp>
      <p:pic>
        <p:nvPicPr>
          <p:cNvPr id="119" name="Google Shape;119;p17" descr="thin-0001_compose_write_pencil_new.png"/>
          <p:cNvPicPr preferRelativeResize="0"/>
          <p:nvPr/>
        </p:nvPicPr>
        <p:blipFill>
          <a:blip r:embed="rId3">
            <a:alphaModFix/>
          </a:blip>
          <a:stretch>
            <a:fillRect/>
          </a:stretch>
        </p:blipFill>
        <p:spPr>
          <a:xfrm>
            <a:off x="908685" y="1443808"/>
            <a:ext cx="468822" cy="468821"/>
          </a:xfrm>
          <a:prstGeom prst="rect">
            <a:avLst/>
          </a:prstGeom>
          <a:noFill/>
          <a:ln>
            <a:noFill/>
          </a:ln>
        </p:spPr>
      </p:pic>
      <p:pic>
        <p:nvPicPr>
          <p:cNvPr id="120" name="Google Shape;120;p17" descr="thin-0019_mobile_iphone.png"/>
          <p:cNvPicPr preferRelativeResize="0"/>
          <p:nvPr/>
        </p:nvPicPr>
        <p:blipFill>
          <a:blip r:embed="rId4">
            <a:alphaModFix/>
          </a:blip>
          <a:stretch>
            <a:fillRect/>
          </a:stretch>
        </p:blipFill>
        <p:spPr>
          <a:xfrm>
            <a:off x="1664805" y="1450141"/>
            <a:ext cx="536962" cy="536961"/>
          </a:xfrm>
          <a:prstGeom prst="rect">
            <a:avLst/>
          </a:prstGeom>
          <a:noFill/>
          <a:ln>
            <a:noFill/>
          </a:ln>
        </p:spPr>
      </p:pic>
      <p:pic>
        <p:nvPicPr>
          <p:cNvPr id="121" name="Google Shape;121;p17" descr="thin-0020_ipad_reading_mobile.png"/>
          <p:cNvPicPr preferRelativeResize="0"/>
          <p:nvPr/>
        </p:nvPicPr>
        <p:blipFill>
          <a:blip r:embed="rId5">
            <a:alphaModFix/>
          </a:blip>
          <a:stretch>
            <a:fillRect/>
          </a:stretch>
        </p:blipFill>
        <p:spPr>
          <a:xfrm>
            <a:off x="2396869" y="1450150"/>
            <a:ext cx="559498" cy="559498"/>
          </a:xfrm>
          <a:prstGeom prst="rect">
            <a:avLst/>
          </a:prstGeom>
          <a:noFill/>
          <a:ln>
            <a:noFill/>
          </a:ln>
        </p:spPr>
      </p:pic>
      <p:pic>
        <p:nvPicPr>
          <p:cNvPr id="122" name="Google Shape;122;p17" descr="thin-0021_calendar_month_day_planner.png"/>
          <p:cNvPicPr preferRelativeResize="0"/>
          <p:nvPr/>
        </p:nvPicPr>
        <p:blipFill>
          <a:blip r:embed="rId6">
            <a:alphaModFix/>
          </a:blip>
          <a:stretch>
            <a:fillRect/>
          </a:stretch>
        </p:blipFill>
        <p:spPr>
          <a:xfrm>
            <a:off x="5559837" y="2146012"/>
            <a:ext cx="559498" cy="559498"/>
          </a:xfrm>
          <a:prstGeom prst="rect">
            <a:avLst/>
          </a:prstGeom>
          <a:noFill/>
          <a:ln>
            <a:noFill/>
          </a:ln>
        </p:spPr>
      </p:pic>
      <p:pic>
        <p:nvPicPr>
          <p:cNvPr id="123" name="Google Shape;123;p17" descr="thin-0027_stopwatch_timer_running_time.png"/>
          <p:cNvPicPr preferRelativeResize="0"/>
          <p:nvPr/>
        </p:nvPicPr>
        <p:blipFill>
          <a:blip r:embed="rId7">
            <a:alphaModFix/>
          </a:blip>
          <a:stretch>
            <a:fillRect/>
          </a:stretch>
        </p:blipFill>
        <p:spPr>
          <a:xfrm>
            <a:off x="6251855" y="2146012"/>
            <a:ext cx="559498" cy="559498"/>
          </a:xfrm>
          <a:prstGeom prst="rect">
            <a:avLst/>
          </a:prstGeom>
          <a:noFill/>
          <a:ln>
            <a:noFill/>
          </a:ln>
        </p:spPr>
      </p:pic>
      <p:pic>
        <p:nvPicPr>
          <p:cNvPr id="124" name="Google Shape;124;p17" descr="thin-0032_flag.png"/>
          <p:cNvPicPr preferRelativeResize="0"/>
          <p:nvPr/>
        </p:nvPicPr>
        <p:blipFill>
          <a:blip r:embed="rId8">
            <a:alphaModFix/>
          </a:blip>
          <a:stretch>
            <a:fillRect/>
          </a:stretch>
        </p:blipFill>
        <p:spPr>
          <a:xfrm>
            <a:off x="7240360" y="2124953"/>
            <a:ext cx="559498" cy="559498"/>
          </a:xfrm>
          <a:prstGeom prst="rect">
            <a:avLst/>
          </a:prstGeom>
          <a:noFill/>
          <a:ln>
            <a:noFill/>
          </a:ln>
        </p:spPr>
      </p:pic>
      <p:pic>
        <p:nvPicPr>
          <p:cNvPr id="125" name="Google Shape;125;p17" descr="thin-0033_search_find_zoom.png"/>
          <p:cNvPicPr preferRelativeResize="0"/>
          <p:nvPr/>
        </p:nvPicPr>
        <p:blipFill>
          <a:blip r:embed="rId9">
            <a:alphaModFix/>
          </a:blip>
          <a:stretch>
            <a:fillRect/>
          </a:stretch>
        </p:blipFill>
        <p:spPr>
          <a:xfrm>
            <a:off x="7277677" y="1496399"/>
            <a:ext cx="559498" cy="559498"/>
          </a:xfrm>
          <a:prstGeom prst="rect">
            <a:avLst/>
          </a:prstGeom>
          <a:noFill/>
          <a:ln>
            <a:noFill/>
          </a:ln>
        </p:spPr>
      </p:pic>
      <p:pic>
        <p:nvPicPr>
          <p:cNvPr id="126" name="Google Shape;126;p17" descr="thin-0042_attachment.png"/>
          <p:cNvPicPr preferRelativeResize="0"/>
          <p:nvPr/>
        </p:nvPicPr>
        <p:blipFill>
          <a:blip r:embed="rId10">
            <a:alphaModFix/>
          </a:blip>
          <a:stretch>
            <a:fillRect/>
          </a:stretch>
        </p:blipFill>
        <p:spPr>
          <a:xfrm>
            <a:off x="6413491" y="1438883"/>
            <a:ext cx="559498" cy="559498"/>
          </a:xfrm>
          <a:prstGeom prst="rect">
            <a:avLst/>
          </a:prstGeom>
          <a:noFill/>
          <a:ln>
            <a:noFill/>
          </a:ln>
        </p:spPr>
      </p:pic>
      <p:pic>
        <p:nvPicPr>
          <p:cNvPr id="127" name="Google Shape;127;p17" descr="thin-0052_settings_gears_preferences_gearbox.png"/>
          <p:cNvPicPr preferRelativeResize="0"/>
          <p:nvPr/>
        </p:nvPicPr>
        <p:blipFill>
          <a:blip r:embed="rId11">
            <a:alphaModFix/>
          </a:blip>
          <a:stretch>
            <a:fillRect/>
          </a:stretch>
        </p:blipFill>
        <p:spPr>
          <a:xfrm>
            <a:off x="5741103" y="1484220"/>
            <a:ext cx="559498" cy="559498"/>
          </a:xfrm>
          <a:prstGeom prst="rect">
            <a:avLst/>
          </a:prstGeom>
          <a:noFill/>
          <a:ln>
            <a:noFill/>
          </a:ln>
        </p:spPr>
      </p:pic>
      <p:pic>
        <p:nvPicPr>
          <p:cNvPr id="128" name="Google Shape;128;p17" descr="thin-0055_settings_tools_configuration_preferences.png"/>
          <p:cNvPicPr preferRelativeResize="0"/>
          <p:nvPr/>
        </p:nvPicPr>
        <p:blipFill>
          <a:blip r:embed="rId12">
            <a:alphaModFix/>
          </a:blip>
          <a:stretch>
            <a:fillRect/>
          </a:stretch>
        </p:blipFill>
        <p:spPr>
          <a:xfrm>
            <a:off x="5140550" y="1438883"/>
            <a:ext cx="559498" cy="559498"/>
          </a:xfrm>
          <a:prstGeom prst="rect">
            <a:avLst/>
          </a:prstGeom>
          <a:noFill/>
          <a:ln>
            <a:noFill/>
          </a:ln>
        </p:spPr>
      </p:pic>
      <p:pic>
        <p:nvPicPr>
          <p:cNvPr id="129" name="Google Shape;129;p17" descr="thin-0070_paper_role.png"/>
          <p:cNvPicPr preferRelativeResize="0"/>
          <p:nvPr/>
        </p:nvPicPr>
        <p:blipFill>
          <a:blip r:embed="rId13">
            <a:alphaModFix/>
          </a:blip>
          <a:stretch>
            <a:fillRect/>
          </a:stretch>
        </p:blipFill>
        <p:spPr>
          <a:xfrm>
            <a:off x="4487066" y="1438883"/>
            <a:ext cx="559498" cy="559498"/>
          </a:xfrm>
          <a:prstGeom prst="rect">
            <a:avLst/>
          </a:prstGeom>
          <a:noFill/>
          <a:ln>
            <a:noFill/>
          </a:ln>
        </p:spPr>
      </p:pic>
      <p:pic>
        <p:nvPicPr>
          <p:cNvPr id="130" name="Google Shape;130;p17" descr="thin-0100_to_do_list_reminder_done.png"/>
          <p:cNvPicPr preferRelativeResize="0"/>
          <p:nvPr/>
        </p:nvPicPr>
        <p:blipFill>
          <a:blip r:embed="rId14">
            <a:alphaModFix/>
          </a:blip>
          <a:stretch>
            <a:fillRect/>
          </a:stretch>
        </p:blipFill>
        <p:spPr>
          <a:xfrm>
            <a:off x="3771636" y="1393545"/>
            <a:ext cx="559498" cy="559498"/>
          </a:xfrm>
          <a:prstGeom prst="rect">
            <a:avLst/>
          </a:prstGeom>
          <a:noFill/>
          <a:ln>
            <a:noFill/>
          </a:ln>
        </p:spPr>
      </p:pic>
      <p:pic>
        <p:nvPicPr>
          <p:cNvPr id="131" name="Google Shape;131;p17" descr="thin-0128_upload_load_share.png"/>
          <p:cNvPicPr preferRelativeResize="0"/>
          <p:nvPr/>
        </p:nvPicPr>
        <p:blipFill>
          <a:blip r:embed="rId15">
            <a:alphaModFix/>
          </a:blip>
          <a:stretch>
            <a:fillRect/>
          </a:stretch>
        </p:blipFill>
        <p:spPr>
          <a:xfrm>
            <a:off x="3109351" y="1377900"/>
            <a:ext cx="559498" cy="559498"/>
          </a:xfrm>
          <a:prstGeom prst="rect">
            <a:avLst/>
          </a:prstGeom>
          <a:noFill/>
          <a:ln>
            <a:noFill/>
          </a:ln>
        </p:spPr>
      </p:pic>
      <p:pic>
        <p:nvPicPr>
          <p:cNvPr id="132" name="Google Shape;132;p17" descr="thin-0143_rotate_clockwise.png"/>
          <p:cNvPicPr preferRelativeResize="0"/>
          <p:nvPr/>
        </p:nvPicPr>
        <p:blipFill>
          <a:blip r:embed="rId16">
            <a:alphaModFix/>
          </a:blip>
          <a:stretch>
            <a:fillRect/>
          </a:stretch>
        </p:blipFill>
        <p:spPr>
          <a:xfrm>
            <a:off x="4822171" y="2193253"/>
            <a:ext cx="512248" cy="512247"/>
          </a:xfrm>
          <a:prstGeom prst="rect">
            <a:avLst/>
          </a:prstGeom>
          <a:noFill/>
          <a:ln>
            <a:noFill/>
          </a:ln>
        </p:spPr>
      </p:pic>
      <p:pic>
        <p:nvPicPr>
          <p:cNvPr id="133" name="Google Shape;133;p17" descr="thin-0153_delete_exit_remove_close.png"/>
          <p:cNvPicPr preferRelativeResize="0"/>
          <p:nvPr/>
        </p:nvPicPr>
        <p:blipFill>
          <a:blip r:embed="rId17">
            <a:alphaModFix/>
          </a:blip>
          <a:stretch>
            <a:fillRect/>
          </a:stretch>
        </p:blipFill>
        <p:spPr>
          <a:xfrm>
            <a:off x="4819971" y="2995724"/>
            <a:ext cx="559498" cy="539397"/>
          </a:xfrm>
          <a:prstGeom prst="rect">
            <a:avLst/>
          </a:prstGeom>
          <a:noFill/>
          <a:ln>
            <a:noFill/>
          </a:ln>
        </p:spPr>
      </p:pic>
      <p:pic>
        <p:nvPicPr>
          <p:cNvPr id="134" name="Google Shape;134;p17" descr="thin-0154_ok_successful_check.png"/>
          <p:cNvPicPr preferRelativeResize="0"/>
          <p:nvPr/>
        </p:nvPicPr>
        <p:blipFill>
          <a:blip r:embed="rId18">
            <a:alphaModFix/>
          </a:blip>
          <a:stretch>
            <a:fillRect/>
          </a:stretch>
        </p:blipFill>
        <p:spPr>
          <a:xfrm>
            <a:off x="5584369" y="2971021"/>
            <a:ext cx="559498" cy="539397"/>
          </a:xfrm>
          <a:prstGeom prst="rect">
            <a:avLst/>
          </a:prstGeom>
          <a:noFill/>
          <a:ln>
            <a:noFill/>
          </a:ln>
        </p:spPr>
      </p:pic>
      <p:pic>
        <p:nvPicPr>
          <p:cNvPr id="135" name="Google Shape;135;p17" descr="thin-0207_list_checkbox_todo_done.png"/>
          <p:cNvPicPr preferRelativeResize="0"/>
          <p:nvPr/>
        </p:nvPicPr>
        <p:blipFill>
          <a:blip r:embed="rId19">
            <a:alphaModFix/>
          </a:blip>
          <a:stretch>
            <a:fillRect/>
          </a:stretch>
        </p:blipFill>
        <p:spPr>
          <a:xfrm>
            <a:off x="6413491" y="2983367"/>
            <a:ext cx="559498" cy="539397"/>
          </a:xfrm>
          <a:prstGeom prst="rect">
            <a:avLst/>
          </a:prstGeom>
          <a:noFill/>
          <a:ln>
            <a:noFill/>
          </a:ln>
        </p:spPr>
      </p:pic>
      <p:pic>
        <p:nvPicPr>
          <p:cNvPr id="136" name="Google Shape;136;p17" descr="thin-0281_chat_message_discussion_bubble_reply_conversation.png"/>
          <p:cNvPicPr preferRelativeResize="0"/>
          <p:nvPr/>
        </p:nvPicPr>
        <p:blipFill>
          <a:blip r:embed="rId20">
            <a:alphaModFix/>
          </a:blip>
          <a:stretch>
            <a:fillRect/>
          </a:stretch>
        </p:blipFill>
        <p:spPr>
          <a:xfrm>
            <a:off x="7277677" y="3030790"/>
            <a:ext cx="559498" cy="539397"/>
          </a:xfrm>
          <a:prstGeom prst="rect">
            <a:avLst/>
          </a:prstGeom>
          <a:noFill/>
          <a:ln>
            <a:noFill/>
          </a:ln>
        </p:spPr>
      </p:pic>
      <p:pic>
        <p:nvPicPr>
          <p:cNvPr id="137" name="Google Shape;137;p17" descr="thin-0310_support_help_talk_call.png"/>
          <p:cNvPicPr preferRelativeResize="0"/>
          <p:nvPr/>
        </p:nvPicPr>
        <p:blipFill>
          <a:blip r:embed="rId21">
            <a:alphaModFix/>
          </a:blip>
          <a:stretch>
            <a:fillRect/>
          </a:stretch>
        </p:blipFill>
        <p:spPr>
          <a:xfrm>
            <a:off x="3284615" y="2893557"/>
            <a:ext cx="559498" cy="539397"/>
          </a:xfrm>
          <a:prstGeom prst="rect">
            <a:avLst/>
          </a:prstGeom>
          <a:noFill/>
          <a:ln>
            <a:noFill/>
          </a:ln>
        </p:spPr>
      </p:pic>
      <p:pic>
        <p:nvPicPr>
          <p:cNvPr id="138" name="Google Shape;138;p17" descr="thin-0358_database_raid.png"/>
          <p:cNvPicPr preferRelativeResize="0"/>
          <p:nvPr/>
        </p:nvPicPr>
        <p:blipFill>
          <a:blip r:embed="rId22">
            <a:alphaModFix/>
          </a:blip>
          <a:stretch>
            <a:fillRect/>
          </a:stretch>
        </p:blipFill>
        <p:spPr>
          <a:xfrm>
            <a:off x="4774921" y="3597529"/>
            <a:ext cx="559498" cy="539397"/>
          </a:xfrm>
          <a:prstGeom prst="rect">
            <a:avLst/>
          </a:prstGeom>
          <a:noFill/>
          <a:ln>
            <a:noFill/>
          </a:ln>
        </p:spPr>
      </p:pic>
      <p:pic>
        <p:nvPicPr>
          <p:cNvPr id="139" name="Google Shape;139;p17" descr="thin-0383_graph_columns_growth_statistics.png"/>
          <p:cNvPicPr preferRelativeResize="0"/>
          <p:nvPr/>
        </p:nvPicPr>
        <p:blipFill>
          <a:blip r:embed="rId23">
            <a:alphaModFix/>
          </a:blip>
          <a:stretch>
            <a:fillRect/>
          </a:stretch>
        </p:blipFill>
        <p:spPr>
          <a:xfrm>
            <a:off x="3245984" y="3637174"/>
            <a:ext cx="559498" cy="539397"/>
          </a:xfrm>
          <a:prstGeom prst="rect">
            <a:avLst/>
          </a:prstGeom>
          <a:noFill/>
          <a:ln>
            <a:noFill/>
          </a:ln>
        </p:spPr>
      </p:pic>
      <p:pic>
        <p:nvPicPr>
          <p:cNvPr id="140" name="Google Shape;140;p17" descr="thin-0384_graph_columns_drop_statistics.png"/>
          <p:cNvPicPr preferRelativeResize="0"/>
          <p:nvPr/>
        </p:nvPicPr>
        <p:blipFill>
          <a:blip r:embed="rId24">
            <a:alphaModFix/>
          </a:blip>
          <a:stretch>
            <a:fillRect/>
          </a:stretch>
        </p:blipFill>
        <p:spPr>
          <a:xfrm>
            <a:off x="4019408" y="3612866"/>
            <a:ext cx="559498" cy="539397"/>
          </a:xfrm>
          <a:prstGeom prst="rect">
            <a:avLst/>
          </a:prstGeom>
          <a:noFill/>
          <a:ln>
            <a:noFill/>
          </a:ln>
        </p:spPr>
      </p:pic>
      <p:pic>
        <p:nvPicPr>
          <p:cNvPr id="141" name="Google Shape;141;p17" descr="thin-0550_attention_error_alert_caution.png"/>
          <p:cNvPicPr preferRelativeResize="0"/>
          <p:nvPr/>
        </p:nvPicPr>
        <p:blipFill>
          <a:blip r:embed="rId25">
            <a:alphaModFix/>
          </a:blip>
          <a:stretch>
            <a:fillRect/>
          </a:stretch>
        </p:blipFill>
        <p:spPr>
          <a:xfrm>
            <a:off x="2493013" y="3582833"/>
            <a:ext cx="559498" cy="539397"/>
          </a:xfrm>
          <a:prstGeom prst="rect">
            <a:avLst/>
          </a:prstGeom>
          <a:noFill/>
          <a:ln>
            <a:noFill/>
          </a:ln>
        </p:spPr>
      </p:pic>
      <p:pic>
        <p:nvPicPr>
          <p:cNvPr id="142" name="Google Shape;142;p17" descr="thin-0661_like_thumb_up_vote.png"/>
          <p:cNvPicPr preferRelativeResize="0"/>
          <p:nvPr/>
        </p:nvPicPr>
        <p:blipFill>
          <a:blip r:embed="rId26">
            <a:alphaModFix/>
          </a:blip>
          <a:stretch>
            <a:fillRect/>
          </a:stretch>
        </p:blipFill>
        <p:spPr>
          <a:xfrm>
            <a:off x="828134" y="3530179"/>
            <a:ext cx="559498" cy="539397"/>
          </a:xfrm>
          <a:prstGeom prst="rect">
            <a:avLst/>
          </a:prstGeom>
          <a:noFill/>
          <a:ln>
            <a:noFill/>
          </a:ln>
        </p:spPr>
      </p:pic>
      <p:pic>
        <p:nvPicPr>
          <p:cNvPr id="143" name="Google Shape;143;p17" descr="thin-0662_dislike_thumb_down_vote.png"/>
          <p:cNvPicPr preferRelativeResize="0"/>
          <p:nvPr/>
        </p:nvPicPr>
        <p:blipFill>
          <a:blip r:embed="rId27">
            <a:alphaModFix/>
          </a:blip>
          <a:stretch>
            <a:fillRect/>
          </a:stretch>
        </p:blipFill>
        <p:spPr>
          <a:xfrm>
            <a:off x="1674930" y="3582833"/>
            <a:ext cx="559498" cy="539397"/>
          </a:xfrm>
          <a:prstGeom prst="rect">
            <a:avLst/>
          </a:prstGeom>
          <a:noFill/>
          <a:ln>
            <a:noFill/>
          </a:ln>
        </p:spPr>
      </p:pic>
      <p:pic>
        <p:nvPicPr>
          <p:cNvPr id="144" name="Google Shape;144;p17" descr="thin-0699_user_profile_avatar_man_male.png"/>
          <p:cNvPicPr preferRelativeResize="0"/>
          <p:nvPr/>
        </p:nvPicPr>
        <p:blipFill>
          <a:blip r:embed="rId28">
            <a:alphaModFix/>
          </a:blip>
          <a:stretch>
            <a:fillRect/>
          </a:stretch>
        </p:blipFill>
        <p:spPr>
          <a:xfrm>
            <a:off x="2493013" y="2893546"/>
            <a:ext cx="559498" cy="539397"/>
          </a:xfrm>
          <a:prstGeom prst="rect">
            <a:avLst/>
          </a:prstGeom>
          <a:noFill/>
          <a:ln>
            <a:noFill/>
          </a:ln>
        </p:spPr>
      </p:pic>
      <p:pic>
        <p:nvPicPr>
          <p:cNvPr id="145" name="Google Shape;145;p17" descr="thin-0700_user_profile_avatar_woman_female.png"/>
          <p:cNvPicPr preferRelativeResize="0"/>
          <p:nvPr/>
        </p:nvPicPr>
        <p:blipFill>
          <a:blip r:embed="rId29">
            <a:alphaModFix/>
          </a:blip>
          <a:stretch>
            <a:fillRect/>
          </a:stretch>
        </p:blipFill>
        <p:spPr>
          <a:xfrm>
            <a:off x="1664805" y="2893546"/>
            <a:ext cx="559498" cy="539397"/>
          </a:xfrm>
          <a:prstGeom prst="rect">
            <a:avLst/>
          </a:prstGeom>
          <a:noFill/>
          <a:ln>
            <a:noFill/>
          </a:ln>
        </p:spPr>
      </p:pic>
      <p:pic>
        <p:nvPicPr>
          <p:cNvPr id="146" name="Google Shape;146;p17" descr="thin-0704_users_profile_group_couple_man_woman.png"/>
          <p:cNvPicPr preferRelativeResize="0"/>
          <p:nvPr/>
        </p:nvPicPr>
        <p:blipFill>
          <a:blip r:embed="rId30">
            <a:alphaModFix/>
          </a:blip>
          <a:stretch>
            <a:fillRect/>
          </a:stretch>
        </p:blipFill>
        <p:spPr>
          <a:xfrm>
            <a:off x="788275" y="2893546"/>
            <a:ext cx="559498" cy="539397"/>
          </a:xfrm>
          <a:prstGeom prst="rect">
            <a:avLst/>
          </a:prstGeom>
          <a:noFill/>
          <a:ln>
            <a:noFill/>
          </a:ln>
        </p:spPr>
      </p:pic>
      <p:pic>
        <p:nvPicPr>
          <p:cNvPr id="147" name="Google Shape;147;p17" descr="thin-0709_user_profile_avatar_man_male.png"/>
          <p:cNvPicPr preferRelativeResize="0"/>
          <p:nvPr/>
        </p:nvPicPr>
        <p:blipFill>
          <a:blip r:embed="rId31">
            <a:alphaModFix/>
          </a:blip>
          <a:stretch>
            <a:fillRect/>
          </a:stretch>
        </p:blipFill>
        <p:spPr>
          <a:xfrm>
            <a:off x="3212139" y="2146013"/>
            <a:ext cx="559498" cy="539397"/>
          </a:xfrm>
          <a:prstGeom prst="rect">
            <a:avLst/>
          </a:prstGeom>
          <a:noFill/>
          <a:ln>
            <a:noFill/>
          </a:ln>
        </p:spPr>
      </p:pic>
      <p:pic>
        <p:nvPicPr>
          <p:cNvPr id="148" name="Google Shape;148;p17" descr="thin-0710_business_tie_user_profile_avatar_man_male.png"/>
          <p:cNvPicPr preferRelativeResize="0"/>
          <p:nvPr/>
        </p:nvPicPr>
        <p:blipFill>
          <a:blip r:embed="rId32">
            <a:alphaModFix/>
          </a:blip>
          <a:stretch>
            <a:fillRect/>
          </a:stretch>
        </p:blipFill>
        <p:spPr>
          <a:xfrm>
            <a:off x="2493013" y="2146013"/>
            <a:ext cx="559498" cy="539397"/>
          </a:xfrm>
          <a:prstGeom prst="rect">
            <a:avLst/>
          </a:prstGeom>
          <a:noFill/>
          <a:ln>
            <a:noFill/>
          </a:ln>
        </p:spPr>
      </p:pic>
      <p:pic>
        <p:nvPicPr>
          <p:cNvPr id="149" name="Google Shape;149;p17" descr="thin-0711_young_boy_user_profile_avatar_man_male.png"/>
          <p:cNvPicPr preferRelativeResize="0"/>
          <p:nvPr/>
        </p:nvPicPr>
        <p:blipFill>
          <a:blip r:embed="rId33">
            <a:alphaModFix/>
          </a:blip>
          <a:stretch>
            <a:fillRect/>
          </a:stretch>
        </p:blipFill>
        <p:spPr>
          <a:xfrm>
            <a:off x="1659294" y="2146013"/>
            <a:ext cx="559498" cy="539397"/>
          </a:xfrm>
          <a:prstGeom prst="rect">
            <a:avLst/>
          </a:prstGeom>
          <a:noFill/>
          <a:ln>
            <a:noFill/>
          </a:ln>
        </p:spPr>
      </p:pic>
      <p:pic>
        <p:nvPicPr>
          <p:cNvPr id="150" name="Google Shape;150;p17" descr="thin-0712_user_profile_avatar_girl_woman_female.png"/>
          <p:cNvPicPr preferRelativeResize="0"/>
          <p:nvPr/>
        </p:nvPicPr>
        <p:blipFill>
          <a:blip r:embed="rId34">
            <a:alphaModFix/>
          </a:blip>
          <a:stretch>
            <a:fillRect/>
          </a:stretch>
        </p:blipFill>
        <p:spPr>
          <a:xfrm>
            <a:off x="788275" y="2068282"/>
            <a:ext cx="559498" cy="539397"/>
          </a:xfrm>
          <a:prstGeom prst="rect">
            <a:avLst/>
          </a:prstGeom>
          <a:noFill/>
          <a:ln>
            <a:noFill/>
          </a:ln>
        </p:spPr>
      </p:pic>
      <p:pic>
        <p:nvPicPr>
          <p:cNvPr id="151" name="Google Shape;151;p17"/>
          <p:cNvPicPr preferRelativeResize="0"/>
          <p:nvPr/>
        </p:nvPicPr>
        <p:blipFill>
          <a:blip r:embed="rId35">
            <a:alphaModFix/>
          </a:blip>
          <a:stretch>
            <a:fillRect/>
          </a:stretch>
        </p:blipFill>
        <p:spPr>
          <a:xfrm>
            <a:off x="5545824" y="3638820"/>
            <a:ext cx="650451" cy="650450"/>
          </a:xfrm>
          <a:prstGeom prst="rect">
            <a:avLst/>
          </a:prstGeom>
          <a:noFill/>
          <a:ln>
            <a:noFill/>
          </a:ln>
        </p:spPr>
      </p:pic>
      <p:pic>
        <p:nvPicPr>
          <p:cNvPr id="152" name="Google Shape;152;p17" descr="thin-0766_weather_snow_flake_winter.png"/>
          <p:cNvPicPr preferRelativeResize="0"/>
          <p:nvPr/>
        </p:nvPicPr>
        <p:blipFill>
          <a:blip r:embed="rId36">
            <a:alphaModFix/>
          </a:blip>
          <a:stretch>
            <a:fillRect/>
          </a:stretch>
        </p:blipFill>
        <p:spPr>
          <a:xfrm>
            <a:off x="4053393" y="2952662"/>
            <a:ext cx="559498" cy="559496"/>
          </a:xfrm>
          <a:prstGeom prst="rect">
            <a:avLst/>
          </a:prstGeom>
          <a:noFill/>
          <a:ln>
            <a:noFill/>
          </a:ln>
        </p:spPr>
      </p:pic>
      <p:pic>
        <p:nvPicPr>
          <p:cNvPr id="153" name="Google Shape;153;p17" descr="thin-0719_group_users_circle.png"/>
          <p:cNvPicPr preferRelativeResize="0"/>
          <p:nvPr/>
        </p:nvPicPr>
        <p:blipFill>
          <a:blip r:embed="rId37">
            <a:alphaModFix/>
          </a:blip>
          <a:stretch>
            <a:fillRect/>
          </a:stretch>
        </p:blipFill>
        <p:spPr>
          <a:xfrm>
            <a:off x="4037255" y="2130666"/>
            <a:ext cx="559498" cy="559496"/>
          </a:xfrm>
          <a:prstGeom prst="rect">
            <a:avLst/>
          </a:prstGeom>
          <a:noFill/>
          <a:ln>
            <a:noFill/>
          </a:ln>
        </p:spPr>
      </p:pic>
      <p:pic>
        <p:nvPicPr>
          <p:cNvPr id="154" name="Google Shape;154;p17" descr="thin-0632_security_lock.png"/>
          <p:cNvPicPr preferRelativeResize="0"/>
          <p:nvPr/>
        </p:nvPicPr>
        <p:blipFill>
          <a:blip r:embed="rId38">
            <a:alphaModFix/>
          </a:blip>
          <a:stretch>
            <a:fillRect/>
          </a:stretch>
        </p:blipFill>
        <p:spPr>
          <a:xfrm>
            <a:off x="7277677" y="3658239"/>
            <a:ext cx="559498" cy="559496"/>
          </a:xfrm>
          <a:prstGeom prst="rect">
            <a:avLst/>
          </a:prstGeom>
          <a:noFill/>
          <a:ln>
            <a:noFill/>
          </a:ln>
        </p:spPr>
      </p:pic>
      <p:pic>
        <p:nvPicPr>
          <p:cNvPr id="155" name="Google Shape;155;p17" descr="thin-0540_map_path_navigation_location_treasure_hunt.png"/>
          <p:cNvPicPr preferRelativeResize="0"/>
          <p:nvPr/>
        </p:nvPicPr>
        <p:blipFill>
          <a:blip r:embed="rId39">
            <a:alphaModFix/>
          </a:blip>
          <a:stretch>
            <a:fillRect/>
          </a:stretch>
        </p:blipFill>
        <p:spPr>
          <a:xfrm>
            <a:off x="6378257" y="3638820"/>
            <a:ext cx="559498" cy="559496"/>
          </a:xfrm>
          <a:prstGeom prst="rect">
            <a:avLst/>
          </a:prstGeom>
          <a:noFill/>
          <a:ln>
            <a:noFill/>
          </a:ln>
        </p:spPr>
      </p:pic>
      <p:sp>
        <p:nvSpPr>
          <p:cNvPr id="156" name="Google Shape;156;p17"/>
          <p:cNvSpPr txBox="1"/>
          <p:nvPr/>
        </p:nvSpPr>
        <p:spPr>
          <a:xfrm>
            <a:off x="788275" y="4316075"/>
            <a:ext cx="7098300" cy="45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latin typeface="Helvetica Neue"/>
                <a:ea typeface="Helvetica Neue"/>
                <a:cs typeface="Helvetica Neue"/>
                <a:sym typeface="Helvetica Neue"/>
              </a:rPr>
              <a:t>For a preview of additional icons (including free social icons) available visit </a:t>
            </a:r>
            <a:r>
              <a:rPr lang="en" sz="1000" u="sng">
                <a:solidFill>
                  <a:srgbClr val="046B99"/>
                </a:solidFill>
                <a:latin typeface="Helvetica Neue"/>
                <a:ea typeface="Helvetica Neue"/>
                <a:cs typeface="Helvetica Neue"/>
                <a:sym typeface="Helvetica Neue"/>
                <a:hlinkClick r:id="rId40">
                  <a:extLst>
                    <a:ext uri="{A12FA001-AC4F-418D-AE19-62706E023703}">
                      <ahyp:hlinkClr xmlns:ahyp="http://schemas.microsoft.com/office/drawing/2018/hyperlinkcolor" val="tx"/>
                    </a:ext>
                  </a:extLst>
                </a:hlinkClick>
              </a:rPr>
              <a:t>https://picons.me</a:t>
            </a:r>
            <a:endParaRPr sz="1000">
              <a:solidFill>
                <a:srgbClr val="046B99"/>
              </a:solidFill>
              <a:latin typeface="Helvetica Neue"/>
              <a:ea typeface="Helvetica Neue"/>
              <a:cs typeface="Helvetica Neue"/>
              <a:sym typeface="Helvetica Neue"/>
            </a:endParaRPr>
          </a:p>
        </p:txBody>
      </p:sp>
      <p:sp>
        <p:nvSpPr>
          <p:cNvPr id="157" name="Google Shape;157;p17"/>
          <p:cNvSpPr txBox="1">
            <a:spLocks noGrp="1"/>
          </p:cNvSpPr>
          <p:nvPr>
            <p:ph type="sldNum" idx="12"/>
          </p:nvPr>
        </p:nvSpPr>
        <p:spPr>
          <a:xfrm>
            <a:off x="17684" y="4765389"/>
            <a:ext cx="548700" cy="261900"/>
          </a:xfrm>
          <a:prstGeom prst="rect">
            <a:avLst/>
          </a:prstGeom>
        </p:spPr>
        <p:txBody>
          <a:bodyPr spcFirstLastPara="1" wrap="square" lIns="91425" tIns="91425" rIns="91425" bIns="91425" anchor="ctr" anchorCtr="0">
            <a:noAutofit/>
          </a:bodyPr>
          <a:lstStyle>
            <a:lvl1pPr lvl="0" rtl="0">
              <a:buNone/>
              <a:defRPr sz="800">
                <a:solidFill>
                  <a:srgbClr val="11385B"/>
                </a:solidFill>
              </a:defRPr>
            </a:lvl1pPr>
            <a:lvl2pPr lvl="1" rtl="0">
              <a:buNone/>
              <a:defRPr sz="800">
                <a:solidFill>
                  <a:srgbClr val="11385B"/>
                </a:solidFill>
              </a:defRPr>
            </a:lvl2pPr>
            <a:lvl3pPr lvl="2" rtl="0">
              <a:buNone/>
              <a:defRPr sz="800">
                <a:solidFill>
                  <a:srgbClr val="11385B"/>
                </a:solidFill>
              </a:defRPr>
            </a:lvl3pPr>
            <a:lvl4pPr lvl="3" rtl="0">
              <a:buNone/>
              <a:defRPr sz="800">
                <a:solidFill>
                  <a:srgbClr val="11385B"/>
                </a:solidFill>
              </a:defRPr>
            </a:lvl4pPr>
            <a:lvl5pPr lvl="4" rtl="0">
              <a:buNone/>
              <a:defRPr sz="800">
                <a:solidFill>
                  <a:srgbClr val="11385B"/>
                </a:solidFill>
              </a:defRPr>
            </a:lvl5pPr>
            <a:lvl6pPr lvl="5" rtl="0">
              <a:buNone/>
              <a:defRPr sz="800">
                <a:solidFill>
                  <a:srgbClr val="11385B"/>
                </a:solidFill>
              </a:defRPr>
            </a:lvl6pPr>
            <a:lvl7pPr lvl="6" rtl="0">
              <a:buNone/>
              <a:defRPr sz="800">
                <a:solidFill>
                  <a:srgbClr val="11385B"/>
                </a:solidFill>
              </a:defRPr>
            </a:lvl7pPr>
            <a:lvl8pPr lvl="7" rtl="0">
              <a:buNone/>
              <a:defRPr sz="800">
                <a:solidFill>
                  <a:srgbClr val="11385B"/>
                </a:solidFill>
              </a:defRPr>
            </a:lvl8pPr>
            <a:lvl9pPr lvl="8" rtl="0">
              <a:buNone/>
              <a:defRPr sz="800">
                <a:solidFill>
                  <a:srgbClr val="11385B"/>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ustom Layout 1 1">
  <p:cSld name="CUSTOM_1_1">
    <p:spTree>
      <p:nvGrpSpPr>
        <p:cNvPr id="1" name="Shape 158"/>
        <p:cNvGrpSpPr/>
        <p:nvPr/>
      </p:nvGrpSpPr>
      <p:grpSpPr>
        <a:xfrm>
          <a:off x="0" y="0"/>
          <a:ext cx="0" cy="0"/>
          <a:chOff x="0" y="0"/>
          <a:chExt cx="0" cy="0"/>
        </a:xfrm>
      </p:grpSpPr>
      <p:sp>
        <p:nvSpPr>
          <p:cNvPr id="159" name="Google Shape;159;p18"/>
          <p:cNvSpPr txBox="1"/>
          <p:nvPr/>
        </p:nvSpPr>
        <p:spPr>
          <a:xfrm>
            <a:off x="712850" y="289402"/>
            <a:ext cx="7386600" cy="84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800">
                <a:solidFill>
                  <a:srgbClr val="11385B"/>
                </a:solidFill>
                <a:latin typeface="Source Sans Pro SemiBold"/>
                <a:ea typeface="Source Sans Pro SemiBold"/>
                <a:cs typeface="Source Sans Pro SemiBold"/>
                <a:sym typeface="Source Sans Pro SemiBold"/>
              </a:rPr>
              <a:t>USAGov Brand Colors</a:t>
            </a:r>
            <a:endParaRPr sz="2800">
              <a:solidFill>
                <a:srgbClr val="11385B"/>
              </a:solidFill>
              <a:latin typeface="Source Sans Pro SemiBold"/>
              <a:ea typeface="Source Sans Pro SemiBold"/>
              <a:cs typeface="Source Sans Pro SemiBold"/>
              <a:sym typeface="Source Sans Pro SemiBold"/>
            </a:endParaRPr>
          </a:p>
          <a:p>
            <a:pPr marL="0" lvl="0" indent="0" algn="l" rtl="0">
              <a:spcBef>
                <a:spcPts val="0"/>
              </a:spcBef>
              <a:spcAft>
                <a:spcPts val="0"/>
              </a:spcAft>
              <a:buNone/>
            </a:pPr>
            <a:r>
              <a:rPr lang="en" sz="1800">
                <a:solidFill>
                  <a:srgbClr val="11385B"/>
                </a:solidFill>
                <a:latin typeface="Source Sans Pro"/>
                <a:ea typeface="Source Sans Pro"/>
                <a:cs typeface="Source Sans Pro"/>
                <a:sym typeface="Source Sans Pro"/>
              </a:rPr>
              <a:t>Add these colors to your custom color swatches in Google</a:t>
            </a:r>
            <a:endParaRPr sz="1800">
              <a:solidFill>
                <a:srgbClr val="11385B"/>
              </a:solidFill>
              <a:latin typeface="Source Sans Pro"/>
              <a:ea typeface="Source Sans Pro"/>
              <a:cs typeface="Source Sans Pro"/>
              <a:sym typeface="Source Sans Pro"/>
            </a:endParaRPr>
          </a:p>
        </p:txBody>
      </p:sp>
      <p:sp>
        <p:nvSpPr>
          <p:cNvPr id="160" name="Google Shape;160;p18"/>
          <p:cNvSpPr/>
          <p:nvPr/>
        </p:nvSpPr>
        <p:spPr>
          <a:xfrm>
            <a:off x="794975" y="1589940"/>
            <a:ext cx="808500" cy="808500"/>
          </a:xfrm>
          <a:prstGeom prst="rect">
            <a:avLst/>
          </a:prstGeom>
          <a:solidFill>
            <a:srgbClr val="FFFFFF"/>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8"/>
          <p:cNvSpPr/>
          <p:nvPr/>
        </p:nvSpPr>
        <p:spPr>
          <a:xfrm>
            <a:off x="3062475" y="1589940"/>
            <a:ext cx="808500" cy="808500"/>
          </a:xfrm>
          <a:prstGeom prst="rect">
            <a:avLst/>
          </a:prstGeom>
          <a:solidFill>
            <a:srgbClr val="02BF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8"/>
          <p:cNvSpPr txBox="1"/>
          <p:nvPr/>
        </p:nvSpPr>
        <p:spPr>
          <a:xfrm>
            <a:off x="712075" y="2398440"/>
            <a:ext cx="891300" cy="45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a:latin typeface="Helvetica Neue"/>
                <a:ea typeface="Helvetica Neue"/>
                <a:cs typeface="Helvetica Neue"/>
                <a:sym typeface="Helvetica Neue"/>
              </a:rPr>
              <a:t>White</a:t>
            </a:r>
            <a:endParaRPr sz="1000" b="1">
              <a:latin typeface="Helvetica Neue"/>
              <a:ea typeface="Helvetica Neue"/>
              <a:cs typeface="Helvetica Neue"/>
              <a:sym typeface="Helvetica Neue"/>
            </a:endParaRPr>
          </a:p>
          <a:p>
            <a:pPr marL="0" lvl="0" indent="0" algn="l" rtl="0">
              <a:spcBef>
                <a:spcPts val="0"/>
              </a:spcBef>
              <a:spcAft>
                <a:spcPts val="0"/>
              </a:spcAft>
              <a:buNone/>
            </a:pPr>
            <a:r>
              <a:rPr lang="en" sz="1000">
                <a:latin typeface="Helvetica Neue"/>
                <a:ea typeface="Helvetica Neue"/>
                <a:cs typeface="Helvetica Neue"/>
                <a:sym typeface="Helvetica Neue"/>
              </a:rPr>
              <a:t>#FFFFF</a:t>
            </a:r>
            <a:endParaRPr sz="1000">
              <a:latin typeface="Helvetica Neue"/>
              <a:ea typeface="Helvetica Neue"/>
              <a:cs typeface="Helvetica Neue"/>
              <a:sym typeface="Helvetica Neue"/>
            </a:endParaRPr>
          </a:p>
        </p:txBody>
      </p:sp>
      <p:sp>
        <p:nvSpPr>
          <p:cNvPr id="163" name="Google Shape;163;p18"/>
          <p:cNvSpPr txBox="1"/>
          <p:nvPr/>
        </p:nvSpPr>
        <p:spPr>
          <a:xfrm>
            <a:off x="2979682" y="2398440"/>
            <a:ext cx="891300" cy="45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1000" b="1">
                <a:latin typeface="Helvetica Neue"/>
                <a:ea typeface="Helvetica Neue"/>
                <a:cs typeface="Helvetica Neue"/>
                <a:sym typeface="Helvetica Neue"/>
              </a:rPr>
              <a:t>Aqua Blue</a:t>
            </a:r>
            <a:endParaRPr sz="1000" b="1">
              <a:latin typeface="Helvetica Neue"/>
              <a:ea typeface="Helvetica Neue"/>
              <a:cs typeface="Helvetica Neue"/>
              <a:sym typeface="Helvetica Neue"/>
            </a:endParaRPr>
          </a:p>
          <a:p>
            <a:pPr marL="0" lvl="0" indent="0" algn="l" rtl="0">
              <a:spcBef>
                <a:spcPts val="0"/>
              </a:spcBef>
              <a:spcAft>
                <a:spcPts val="0"/>
              </a:spcAft>
              <a:buNone/>
            </a:pPr>
            <a:r>
              <a:rPr lang="en" sz="1000">
                <a:latin typeface="Helvetica Neue"/>
                <a:ea typeface="Helvetica Neue"/>
                <a:cs typeface="Helvetica Neue"/>
                <a:sym typeface="Helvetica Neue"/>
              </a:rPr>
              <a:t>#</a:t>
            </a:r>
            <a:r>
              <a:rPr lang="en" sz="1000">
                <a:solidFill>
                  <a:schemeClr val="dk1"/>
                </a:solidFill>
                <a:latin typeface="Helvetica Neue"/>
                <a:ea typeface="Helvetica Neue"/>
                <a:cs typeface="Helvetica Neue"/>
                <a:sym typeface="Helvetica Neue"/>
              </a:rPr>
              <a:t>02BfE7</a:t>
            </a:r>
            <a:endParaRPr sz="1000">
              <a:latin typeface="Helvetica Neue"/>
              <a:ea typeface="Helvetica Neue"/>
              <a:cs typeface="Helvetica Neue"/>
              <a:sym typeface="Helvetica Neue"/>
            </a:endParaRPr>
          </a:p>
        </p:txBody>
      </p:sp>
      <p:sp>
        <p:nvSpPr>
          <p:cNvPr id="164" name="Google Shape;164;p18"/>
          <p:cNvSpPr/>
          <p:nvPr/>
        </p:nvSpPr>
        <p:spPr>
          <a:xfrm>
            <a:off x="5235725" y="1589940"/>
            <a:ext cx="808500" cy="8085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8"/>
          <p:cNvSpPr txBox="1"/>
          <p:nvPr/>
        </p:nvSpPr>
        <p:spPr>
          <a:xfrm>
            <a:off x="5152932" y="2398440"/>
            <a:ext cx="891300" cy="45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a:latin typeface="Helvetica Neue"/>
                <a:ea typeface="Helvetica Neue"/>
                <a:cs typeface="Helvetica Neue"/>
                <a:sym typeface="Helvetica Neue"/>
              </a:rPr>
              <a:t>Black</a:t>
            </a:r>
            <a:endParaRPr sz="1000" b="1">
              <a:latin typeface="Helvetica Neue"/>
              <a:ea typeface="Helvetica Neue"/>
              <a:cs typeface="Helvetica Neue"/>
              <a:sym typeface="Helvetica Neue"/>
            </a:endParaRPr>
          </a:p>
          <a:p>
            <a:pPr marL="0" lvl="0" indent="0" algn="l" rtl="0">
              <a:spcBef>
                <a:spcPts val="0"/>
              </a:spcBef>
              <a:spcAft>
                <a:spcPts val="0"/>
              </a:spcAft>
              <a:buNone/>
            </a:pPr>
            <a:r>
              <a:rPr lang="en" sz="1000">
                <a:latin typeface="Helvetica Neue"/>
                <a:ea typeface="Helvetica Neue"/>
                <a:cs typeface="Helvetica Neue"/>
                <a:sym typeface="Helvetica Neue"/>
              </a:rPr>
              <a:t>#000000</a:t>
            </a:r>
            <a:endParaRPr sz="1000">
              <a:latin typeface="Helvetica Neue"/>
              <a:ea typeface="Helvetica Neue"/>
              <a:cs typeface="Helvetica Neue"/>
              <a:sym typeface="Helvetica Neue"/>
            </a:endParaRPr>
          </a:p>
        </p:txBody>
      </p:sp>
      <p:sp>
        <p:nvSpPr>
          <p:cNvPr id="166" name="Google Shape;166;p18"/>
          <p:cNvSpPr/>
          <p:nvPr/>
        </p:nvSpPr>
        <p:spPr>
          <a:xfrm>
            <a:off x="0" y="4726100"/>
            <a:ext cx="9144000" cy="417300"/>
          </a:xfrm>
          <a:prstGeom prst="rect">
            <a:avLst/>
          </a:prstGeom>
          <a:solidFill>
            <a:srgbClr val="02BF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7" name="Google Shape;167;p18"/>
          <p:cNvPicPr preferRelativeResize="0"/>
          <p:nvPr/>
        </p:nvPicPr>
        <p:blipFill>
          <a:blip r:embed="rId2">
            <a:alphaModFix/>
          </a:blip>
          <a:stretch>
            <a:fillRect/>
          </a:stretch>
        </p:blipFill>
        <p:spPr>
          <a:xfrm>
            <a:off x="8433375" y="4432350"/>
            <a:ext cx="536751" cy="536751"/>
          </a:xfrm>
          <a:prstGeom prst="rect">
            <a:avLst/>
          </a:prstGeom>
          <a:noFill/>
          <a:ln>
            <a:noFill/>
          </a:ln>
        </p:spPr>
      </p:pic>
      <p:sp>
        <p:nvSpPr>
          <p:cNvPr id="168" name="Google Shape;168;p18"/>
          <p:cNvSpPr/>
          <p:nvPr/>
        </p:nvSpPr>
        <p:spPr>
          <a:xfrm>
            <a:off x="4150875" y="1589940"/>
            <a:ext cx="808500" cy="808500"/>
          </a:xfrm>
          <a:prstGeom prst="rect">
            <a:avLst/>
          </a:prstGeom>
          <a:solidFill>
            <a:srgbClr val="1138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8"/>
          <p:cNvSpPr txBox="1"/>
          <p:nvPr/>
        </p:nvSpPr>
        <p:spPr>
          <a:xfrm>
            <a:off x="4068082" y="2398440"/>
            <a:ext cx="891300" cy="45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a:latin typeface="Helvetica Neue"/>
                <a:ea typeface="Helvetica Neue"/>
                <a:cs typeface="Helvetica Neue"/>
                <a:sym typeface="Helvetica Neue"/>
              </a:rPr>
              <a:t>Dark Blue</a:t>
            </a:r>
            <a:endParaRPr sz="1000" b="1">
              <a:latin typeface="Helvetica Neue"/>
              <a:ea typeface="Helvetica Neue"/>
              <a:cs typeface="Helvetica Neue"/>
              <a:sym typeface="Helvetica Neue"/>
            </a:endParaRPr>
          </a:p>
          <a:p>
            <a:pPr marL="0" lvl="0" indent="0" algn="l" rtl="0">
              <a:spcBef>
                <a:spcPts val="0"/>
              </a:spcBef>
              <a:spcAft>
                <a:spcPts val="0"/>
              </a:spcAft>
              <a:buNone/>
            </a:pPr>
            <a:r>
              <a:rPr lang="en" sz="1000">
                <a:latin typeface="Helvetica Neue"/>
                <a:ea typeface="Helvetica Neue"/>
                <a:cs typeface="Helvetica Neue"/>
                <a:sym typeface="Helvetica Neue"/>
              </a:rPr>
              <a:t>#</a:t>
            </a:r>
            <a:r>
              <a:rPr lang="en" sz="1100">
                <a:solidFill>
                  <a:schemeClr val="dk1"/>
                </a:solidFill>
                <a:latin typeface="Tahoma"/>
                <a:ea typeface="Tahoma"/>
                <a:cs typeface="Tahoma"/>
                <a:sym typeface="Tahoma"/>
              </a:rPr>
              <a:t>11385b</a:t>
            </a:r>
            <a:endParaRPr sz="1000">
              <a:latin typeface="Helvetica Neue"/>
              <a:ea typeface="Helvetica Neue"/>
              <a:cs typeface="Helvetica Neue"/>
              <a:sym typeface="Helvetica Neue"/>
            </a:endParaRPr>
          </a:p>
        </p:txBody>
      </p:sp>
      <p:sp>
        <p:nvSpPr>
          <p:cNvPr id="170" name="Google Shape;170;p18"/>
          <p:cNvSpPr/>
          <p:nvPr/>
        </p:nvSpPr>
        <p:spPr>
          <a:xfrm>
            <a:off x="1916075" y="1589940"/>
            <a:ext cx="808500" cy="808500"/>
          </a:xfrm>
          <a:prstGeom prst="rect">
            <a:avLst/>
          </a:prstGeom>
          <a:solidFill>
            <a:srgbClr val="E8F0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8"/>
          <p:cNvSpPr txBox="1"/>
          <p:nvPr/>
        </p:nvSpPr>
        <p:spPr>
          <a:xfrm>
            <a:off x="1833282" y="2398440"/>
            <a:ext cx="891300" cy="45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a:latin typeface="Helvetica Neue"/>
                <a:ea typeface="Helvetica Neue"/>
                <a:cs typeface="Helvetica Neue"/>
                <a:sym typeface="Helvetica Neue"/>
              </a:rPr>
              <a:t>Light Blue</a:t>
            </a:r>
            <a:endParaRPr sz="1000" b="1">
              <a:latin typeface="Helvetica Neue"/>
              <a:ea typeface="Helvetica Neue"/>
              <a:cs typeface="Helvetica Neue"/>
              <a:sym typeface="Helvetica Neue"/>
            </a:endParaRPr>
          </a:p>
          <a:p>
            <a:pPr marL="0" lvl="0" indent="0" algn="l" rtl="0">
              <a:spcBef>
                <a:spcPts val="0"/>
              </a:spcBef>
              <a:spcAft>
                <a:spcPts val="0"/>
              </a:spcAft>
              <a:buNone/>
            </a:pPr>
            <a:r>
              <a:rPr lang="en" sz="1000">
                <a:solidFill>
                  <a:schemeClr val="dk1"/>
                </a:solidFill>
                <a:latin typeface="Helvetica Neue"/>
                <a:ea typeface="Helvetica Neue"/>
                <a:cs typeface="Helvetica Neue"/>
                <a:sym typeface="Helvetica Neue"/>
              </a:rPr>
              <a:t>#E8F0F7</a:t>
            </a:r>
            <a:endParaRPr sz="1000">
              <a:latin typeface="Helvetica Neue"/>
              <a:ea typeface="Helvetica Neue"/>
              <a:cs typeface="Helvetica Neue"/>
              <a:sym typeface="Helvetica Neue"/>
            </a:endParaRPr>
          </a:p>
        </p:txBody>
      </p:sp>
      <p:sp>
        <p:nvSpPr>
          <p:cNvPr id="172" name="Google Shape;172;p18"/>
          <p:cNvSpPr txBox="1">
            <a:spLocks noGrp="1"/>
          </p:cNvSpPr>
          <p:nvPr>
            <p:ph type="sldNum" idx="12"/>
          </p:nvPr>
        </p:nvSpPr>
        <p:spPr>
          <a:xfrm>
            <a:off x="17684" y="4765389"/>
            <a:ext cx="548700" cy="261900"/>
          </a:xfrm>
          <a:prstGeom prst="rect">
            <a:avLst/>
          </a:prstGeom>
        </p:spPr>
        <p:txBody>
          <a:bodyPr spcFirstLastPara="1" wrap="square" lIns="91425" tIns="91425" rIns="91425" bIns="91425" anchor="ctr" anchorCtr="0">
            <a:noAutofit/>
          </a:bodyPr>
          <a:lstStyle>
            <a:lvl1pPr lvl="0" rtl="0">
              <a:buNone/>
              <a:defRPr sz="800">
                <a:solidFill>
                  <a:srgbClr val="11385B"/>
                </a:solidFill>
              </a:defRPr>
            </a:lvl1pPr>
            <a:lvl2pPr lvl="1" rtl="0">
              <a:buNone/>
              <a:defRPr sz="800">
                <a:solidFill>
                  <a:srgbClr val="11385B"/>
                </a:solidFill>
              </a:defRPr>
            </a:lvl2pPr>
            <a:lvl3pPr lvl="2" rtl="0">
              <a:buNone/>
              <a:defRPr sz="800">
                <a:solidFill>
                  <a:srgbClr val="11385B"/>
                </a:solidFill>
              </a:defRPr>
            </a:lvl3pPr>
            <a:lvl4pPr lvl="3" rtl="0">
              <a:buNone/>
              <a:defRPr sz="800">
                <a:solidFill>
                  <a:srgbClr val="11385B"/>
                </a:solidFill>
              </a:defRPr>
            </a:lvl4pPr>
            <a:lvl5pPr lvl="4" rtl="0">
              <a:buNone/>
              <a:defRPr sz="800">
                <a:solidFill>
                  <a:srgbClr val="11385B"/>
                </a:solidFill>
              </a:defRPr>
            </a:lvl5pPr>
            <a:lvl6pPr lvl="5" rtl="0">
              <a:buNone/>
              <a:defRPr sz="800">
                <a:solidFill>
                  <a:srgbClr val="11385B"/>
                </a:solidFill>
              </a:defRPr>
            </a:lvl6pPr>
            <a:lvl7pPr lvl="6" rtl="0">
              <a:buNone/>
              <a:defRPr sz="800">
                <a:solidFill>
                  <a:srgbClr val="11385B"/>
                </a:solidFill>
              </a:defRPr>
            </a:lvl7pPr>
            <a:lvl8pPr lvl="7" rtl="0">
              <a:buNone/>
              <a:defRPr sz="800">
                <a:solidFill>
                  <a:srgbClr val="11385B"/>
                </a:solidFill>
              </a:defRPr>
            </a:lvl8pPr>
            <a:lvl9pPr lvl="8" rtl="0">
              <a:buNone/>
              <a:defRPr sz="800">
                <a:solidFill>
                  <a:srgbClr val="11385B"/>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for Print" type="secHead">
  <p:cSld name="SECTION_HEADER">
    <p:bg>
      <p:bgPr>
        <a:solidFill>
          <a:srgbClr val="FFFFFF"/>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ctrTitle"/>
          </p:nvPr>
        </p:nvSpPr>
        <p:spPr>
          <a:xfrm>
            <a:off x="712840" y="536231"/>
            <a:ext cx="7386600" cy="925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11385B"/>
              </a:buClr>
              <a:buSzPts val="5000"/>
              <a:buFont typeface="Source Sans Pro SemiBold"/>
              <a:buNone/>
              <a:defRPr sz="5000">
                <a:solidFill>
                  <a:srgbClr val="11385B"/>
                </a:solidFill>
                <a:latin typeface="Source Sans Pro SemiBold"/>
                <a:ea typeface="Source Sans Pro SemiBold"/>
                <a:cs typeface="Source Sans Pro SemiBold"/>
                <a:sym typeface="Source Sans Pro SemiBold"/>
              </a:defRPr>
            </a:lvl1pPr>
            <a:lvl2pPr lvl="1" algn="ctr" rtl="0">
              <a:spcBef>
                <a:spcPts val="0"/>
              </a:spcBef>
              <a:spcAft>
                <a:spcPts val="0"/>
              </a:spcAft>
              <a:buClr>
                <a:srgbClr val="1C304A"/>
              </a:buClr>
              <a:buSzPts val="5000"/>
              <a:buNone/>
              <a:defRPr sz="5000">
                <a:solidFill>
                  <a:srgbClr val="1C304A"/>
                </a:solidFill>
              </a:defRPr>
            </a:lvl2pPr>
            <a:lvl3pPr lvl="2" algn="ctr" rtl="0">
              <a:spcBef>
                <a:spcPts val="0"/>
              </a:spcBef>
              <a:spcAft>
                <a:spcPts val="0"/>
              </a:spcAft>
              <a:buClr>
                <a:srgbClr val="1C304A"/>
              </a:buClr>
              <a:buSzPts val="5000"/>
              <a:buNone/>
              <a:defRPr sz="5000">
                <a:solidFill>
                  <a:srgbClr val="1C304A"/>
                </a:solidFill>
              </a:defRPr>
            </a:lvl3pPr>
            <a:lvl4pPr lvl="3" algn="ctr" rtl="0">
              <a:spcBef>
                <a:spcPts val="0"/>
              </a:spcBef>
              <a:spcAft>
                <a:spcPts val="0"/>
              </a:spcAft>
              <a:buClr>
                <a:srgbClr val="1C304A"/>
              </a:buClr>
              <a:buSzPts val="5000"/>
              <a:buNone/>
              <a:defRPr sz="5000">
                <a:solidFill>
                  <a:srgbClr val="1C304A"/>
                </a:solidFill>
              </a:defRPr>
            </a:lvl4pPr>
            <a:lvl5pPr lvl="4" algn="ctr" rtl="0">
              <a:spcBef>
                <a:spcPts val="0"/>
              </a:spcBef>
              <a:spcAft>
                <a:spcPts val="0"/>
              </a:spcAft>
              <a:buClr>
                <a:srgbClr val="1C304A"/>
              </a:buClr>
              <a:buSzPts val="5000"/>
              <a:buNone/>
              <a:defRPr sz="5000">
                <a:solidFill>
                  <a:srgbClr val="1C304A"/>
                </a:solidFill>
              </a:defRPr>
            </a:lvl5pPr>
            <a:lvl6pPr lvl="5" algn="ctr" rtl="0">
              <a:spcBef>
                <a:spcPts val="0"/>
              </a:spcBef>
              <a:spcAft>
                <a:spcPts val="0"/>
              </a:spcAft>
              <a:buClr>
                <a:srgbClr val="1C304A"/>
              </a:buClr>
              <a:buSzPts val="5000"/>
              <a:buNone/>
              <a:defRPr sz="5000">
                <a:solidFill>
                  <a:srgbClr val="1C304A"/>
                </a:solidFill>
              </a:defRPr>
            </a:lvl6pPr>
            <a:lvl7pPr lvl="6" algn="ctr" rtl="0">
              <a:spcBef>
                <a:spcPts val="0"/>
              </a:spcBef>
              <a:spcAft>
                <a:spcPts val="0"/>
              </a:spcAft>
              <a:buClr>
                <a:srgbClr val="1C304A"/>
              </a:buClr>
              <a:buSzPts val="5000"/>
              <a:buNone/>
              <a:defRPr sz="5000">
                <a:solidFill>
                  <a:srgbClr val="1C304A"/>
                </a:solidFill>
              </a:defRPr>
            </a:lvl7pPr>
            <a:lvl8pPr lvl="7" algn="ctr" rtl="0">
              <a:spcBef>
                <a:spcPts val="0"/>
              </a:spcBef>
              <a:spcAft>
                <a:spcPts val="0"/>
              </a:spcAft>
              <a:buClr>
                <a:srgbClr val="1C304A"/>
              </a:buClr>
              <a:buSzPts val="5000"/>
              <a:buNone/>
              <a:defRPr sz="5000">
                <a:solidFill>
                  <a:srgbClr val="1C304A"/>
                </a:solidFill>
              </a:defRPr>
            </a:lvl8pPr>
            <a:lvl9pPr lvl="8" algn="ctr" rtl="0">
              <a:spcBef>
                <a:spcPts val="0"/>
              </a:spcBef>
              <a:spcAft>
                <a:spcPts val="0"/>
              </a:spcAft>
              <a:buClr>
                <a:srgbClr val="1C304A"/>
              </a:buClr>
              <a:buSzPts val="5000"/>
              <a:buNone/>
              <a:defRPr sz="5000">
                <a:solidFill>
                  <a:srgbClr val="1C304A"/>
                </a:solidFill>
              </a:defRPr>
            </a:lvl9pPr>
          </a:lstStyle>
          <a:p>
            <a:endParaRPr/>
          </a:p>
        </p:txBody>
      </p:sp>
      <p:sp>
        <p:nvSpPr>
          <p:cNvPr id="16" name="Google Shape;16;p3"/>
          <p:cNvSpPr txBox="1">
            <a:spLocks noGrp="1"/>
          </p:cNvSpPr>
          <p:nvPr>
            <p:ph type="subTitle" idx="1"/>
          </p:nvPr>
        </p:nvSpPr>
        <p:spPr>
          <a:xfrm>
            <a:off x="735274" y="4099500"/>
            <a:ext cx="54141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Font typeface="Source Sans Pro"/>
              <a:buNone/>
              <a:defRPr>
                <a:latin typeface="Source Sans Pro"/>
                <a:ea typeface="Source Sans Pro"/>
                <a:cs typeface="Source Sans Pro"/>
                <a:sym typeface="Source Sans Pro"/>
              </a:defRPr>
            </a:lvl1pPr>
            <a:lvl2pPr lvl="1" rtl="0">
              <a:lnSpc>
                <a:spcPct val="100000"/>
              </a:lnSpc>
              <a:spcBef>
                <a:spcPts val="0"/>
              </a:spcBef>
              <a:spcAft>
                <a:spcPts val="0"/>
              </a:spcAft>
              <a:buClr>
                <a:srgbClr val="206E7C"/>
              </a:buClr>
              <a:buSzPts val="1400"/>
              <a:buNone/>
              <a:defRPr>
                <a:solidFill>
                  <a:srgbClr val="206E7C"/>
                </a:solidFill>
              </a:defRPr>
            </a:lvl2pPr>
            <a:lvl3pPr lvl="2" rtl="0">
              <a:lnSpc>
                <a:spcPct val="100000"/>
              </a:lnSpc>
              <a:spcBef>
                <a:spcPts val="0"/>
              </a:spcBef>
              <a:spcAft>
                <a:spcPts val="0"/>
              </a:spcAft>
              <a:buClr>
                <a:srgbClr val="206E7C"/>
              </a:buClr>
              <a:buSzPts val="1400"/>
              <a:buNone/>
              <a:defRPr>
                <a:solidFill>
                  <a:srgbClr val="206E7C"/>
                </a:solidFill>
              </a:defRPr>
            </a:lvl3pPr>
            <a:lvl4pPr lvl="3" rtl="0">
              <a:lnSpc>
                <a:spcPct val="100000"/>
              </a:lnSpc>
              <a:spcBef>
                <a:spcPts val="0"/>
              </a:spcBef>
              <a:spcAft>
                <a:spcPts val="0"/>
              </a:spcAft>
              <a:buClr>
                <a:srgbClr val="206E7C"/>
              </a:buClr>
              <a:buSzPts val="1200"/>
              <a:buNone/>
              <a:defRPr>
                <a:solidFill>
                  <a:srgbClr val="206E7C"/>
                </a:solidFill>
              </a:defRPr>
            </a:lvl4pPr>
            <a:lvl5pPr lvl="4" rtl="0">
              <a:lnSpc>
                <a:spcPct val="100000"/>
              </a:lnSpc>
              <a:spcBef>
                <a:spcPts val="0"/>
              </a:spcBef>
              <a:spcAft>
                <a:spcPts val="0"/>
              </a:spcAft>
              <a:buClr>
                <a:srgbClr val="206E7C"/>
              </a:buClr>
              <a:buSzPts val="1000"/>
              <a:buNone/>
              <a:defRPr>
                <a:solidFill>
                  <a:srgbClr val="206E7C"/>
                </a:solidFill>
              </a:defRPr>
            </a:lvl5pPr>
            <a:lvl6pPr lvl="5" rtl="0">
              <a:lnSpc>
                <a:spcPct val="100000"/>
              </a:lnSpc>
              <a:spcBef>
                <a:spcPts val="0"/>
              </a:spcBef>
              <a:spcAft>
                <a:spcPts val="0"/>
              </a:spcAft>
              <a:buClr>
                <a:srgbClr val="206E7C"/>
              </a:buClr>
              <a:buSzPts val="800"/>
              <a:buNone/>
              <a:defRPr>
                <a:solidFill>
                  <a:srgbClr val="206E7C"/>
                </a:solidFill>
              </a:defRPr>
            </a:lvl6pPr>
            <a:lvl7pPr lvl="6" rtl="0">
              <a:lnSpc>
                <a:spcPct val="100000"/>
              </a:lnSpc>
              <a:spcBef>
                <a:spcPts val="0"/>
              </a:spcBef>
              <a:spcAft>
                <a:spcPts val="0"/>
              </a:spcAft>
              <a:buClr>
                <a:srgbClr val="206E7C"/>
              </a:buClr>
              <a:buSzPts val="800"/>
              <a:buNone/>
              <a:defRPr>
                <a:solidFill>
                  <a:srgbClr val="206E7C"/>
                </a:solidFill>
              </a:defRPr>
            </a:lvl7pPr>
            <a:lvl8pPr lvl="7" rtl="0">
              <a:lnSpc>
                <a:spcPct val="100000"/>
              </a:lnSpc>
              <a:spcBef>
                <a:spcPts val="0"/>
              </a:spcBef>
              <a:spcAft>
                <a:spcPts val="0"/>
              </a:spcAft>
              <a:buClr>
                <a:srgbClr val="206E7C"/>
              </a:buClr>
              <a:buSzPts val="800"/>
              <a:buNone/>
              <a:defRPr>
                <a:solidFill>
                  <a:srgbClr val="206E7C"/>
                </a:solidFill>
              </a:defRPr>
            </a:lvl8pPr>
            <a:lvl9pPr lvl="8" rtl="0">
              <a:lnSpc>
                <a:spcPct val="100000"/>
              </a:lnSpc>
              <a:spcBef>
                <a:spcPts val="0"/>
              </a:spcBef>
              <a:spcAft>
                <a:spcPts val="0"/>
              </a:spcAft>
              <a:buClr>
                <a:srgbClr val="206E7C"/>
              </a:buClr>
              <a:buSzPts val="800"/>
              <a:buNone/>
              <a:defRPr>
                <a:solidFill>
                  <a:srgbClr val="206E7C"/>
                </a:solidFill>
              </a:defRPr>
            </a:lvl9pPr>
          </a:lstStyle>
          <a:p>
            <a:endParaRPr/>
          </a:p>
        </p:txBody>
      </p:sp>
      <p:sp>
        <p:nvSpPr>
          <p:cNvPr id="17" name="Google Shape;17;p3"/>
          <p:cNvSpPr/>
          <p:nvPr/>
        </p:nvSpPr>
        <p:spPr>
          <a:xfrm>
            <a:off x="0" y="4726100"/>
            <a:ext cx="9144000" cy="417300"/>
          </a:xfrm>
          <a:prstGeom prst="rect">
            <a:avLst/>
          </a:prstGeom>
          <a:solidFill>
            <a:srgbClr val="02BF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 name="Google Shape;18;p3"/>
          <p:cNvPicPr preferRelativeResize="0"/>
          <p:nvPr/>
        </p:nvPicPr>
        <p:blipFill>
          <a:blip r:embed="rId2">
            <a:alphaModFix/>
          </a:blip>
          <a:stretch>
            <a:fillRect/>
          </a:stretch>
        </p:blipFill>
        <p:spPr>
          <a:xfrm>
            <a:off x="8433375" y="4432350"/>
            <a:ext cx="536751" cy="536751"/>
          </a:xfrm>
          <a:prstGeom prst="rect">
            <a:avLst/>
          </a:prstGeom>
          <a:noFill/>
          <a:ln>
            <a:noFill/>
          </a:ln>
        </p:spPr>
      </p:pic>
      <p:sp>
        <p:nvSpPr>
          <p:cNvPr id="19" name="Google Shape;19;p3"/>
          <p:cNvSpPr txBox="1">
            <a:spLocks noGrp="1"/>
          </p:cNvSpPr>
          <p:nvPr>
            <p:ph type="sldNum" idx="12"/>
          </p:nvPr>
        </p:nvSpPr>
        <p:spPr>
          <a:xfrm>
            <a:off x="17684" y="4765389"/>
            <a:ext cx="548700" cy="261900"/>
          </a:xfrm>
          <a:prstGeom prst="rect">
            <a:avLst/>
          </a:prstGeom>
        </p:spPr>
        <p:txBody>
          <a:bodyPr spcFirstLastPara="1" wrap="square" lIns="91425" tIns="91425" rIns="91425" bIns="91425" anchor="ctr" anchorCtr="0">
            <a:noAutofit/>
          </a:bodyPr>
          <a:lstStyle>
            <a:lvl1pPr lvl="0" rtl="0">
              <a:buNone/>
              <a:defRPr sz="800">
                <a:solidFill>
                  <a:srgbClr val="11385B"/>
                </a:solidFill>
              </a:defRPr>
            </a:lvl1pPr>
            <a:lvl2pPr lvl="1" rtl="0">
              <a:buNone/>
              <a:defRPr sz="800">
                <a:solidFill>
                  <a:srgbClr val="11385B"/>
                </a:solidFill>
              </a:defRPr>
            </a:lvl2pPr>
            <a:lvl3pPr lvl="2" rtl="0">
              <a:buNone/>
              <a:defRPr sz="800">
                <a:solidFill>
                  <a:srgbClr val="11385B"/>
                </a:solidFill>
              </a:defRPr>
            </a:lvl3pPr>
            <a:lvl4pPr lvl="3" rtl="0">
              <a:buNone/>
              <a:defRPr sz="800">
                <a:solidFill>
                  <a:srgbClr val="11385B"/>
                </a:solidFill>
              </a:defRPr>
            </a:lvl4pPr>
            <a:lvl5pPr lvl="4" rtl="0">
              <a:buNone/>
              <a:defRPr sz="800">
                <a:solidFill>
                  <a:srgbClr val="11385B"/>
                </a:solidFill>
              </a:defRPr>
            </a:lvl5pPr>
            <a:lvl6pPr lvl="5" rtl="0">
              <a:buNone/>
              <a:defRPr sz="800">
                <a:solidFill>
                  <a:srgbClr val="11385B"/>
                </a:solidFill>
              </a:defRPr>
            </a:lvl6pPr>
            <a:lvl7pPr lvl="6" rtl="0">
              <a:buNone/>
              <a:defRPr sz="800">
                <a:solidFill>
                  <a:srgbClr val="11385B"/>
                </a:solidFill>
              </a:defRPr>
            </a:lvl7pPr>
            <a:lvl8pPr lvl="7" rtl="0">
              <a:buNone/>
              <a:defRPr sz="800">
                <a:solidFill>
                  <a:srgbClr val="11385B"/>
                </a:solidFill>
              </a:defRPr>
            </a:lvl8pPr>
            <a:lvl9pPr lvl="8" rtl="0">
              <a:buNone/>
              <a:defRPr sz="800">
                <a:solidFill>
                  <a:srgbClr val="11385B"/>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ivider Dark Blue">
  <p:cSld name="TITLE_AND_BODY_2">
    <p:bg>
      <p:bgPr>
        <a:solidFill>
          <a:srgbClr val="02BFE7"/>
        </a:solidFill>
        <a:effectLst/>
      </p:bgPr>
    </p:bg>
    <p:spTree>
      <p:nvGrpSpPr>
        <p:cNvPr id="1" name="Shape 20"/>
        <p:cNvGrpSpPr/>
        <p:nvPr/>
      </p:nvGrpSpPr>
      <p:grpSpPr>
        <a:xfrm>
          <a:off x="0" y="0"/>
          <a:ext cx="0" cy="0"/>
          <a:chOff x="0" y="0"/>
          <a:chExt cx="0" cy="0"/>
        </a:xfrm>
      </p:grpSpPr>
      <p:sp>
        <p:nvSpPr>
          <p:cNvPr id="21" name="Google Shape;21;p4"/>
          <p:cNvSpPr txBox="1">
            <a:spLocks noGrp="1"/>
          </p:cNvSpPr>
          <p:nvPr>
            <p:ph type="ctrTitle"/>
          </p:nvPr>
        </p:nvSpPr>
        <p:spPr>
          <a:xfrm>
            <a:off x="712850" y="536207"/>
            <a:ext cx="7386600" cy="37329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6000"/>
              <a:buFont typeface="Source Sans Pro SemiBold"/>
              <a:buNone/>
              <a:defRPr sz="6000">
                <a:solidFill>
                  <a:srgbClr val="FFFFFF"/>
                </a:solidFill>
                <a:latin typeface="Source Sans Pro SemiBold"/>
                <a:ea typeface="Source Sans Pro SemiBold"/>
                <a:cs typeface="Source Sans Pro SemiBold"/>
                <a:sym typeface="Source Sans Pro SemiBold"/>
              </a:defRPr>
            </a:lvl1pPr>
            <a:lvl2pPr lvl="1" algn="ctr" rtl="0">
              <a:spcBef>
                <a:spcPts val="0"/>
              </a:spcBef>
              <a:spcAft>
                <a:spcPts val="0"/>
              </a:spcAft>
              <a:buClr>
                <a:srgbClr val="1C304A"/>
              </a:buClr>
              <a:buSzPts val="6000"/>
              <a:buNone/>
              <a:defRPr sz="6000">
                <a:solidFill>
                  <a:srgbClr val="1C304A"/>
                </a:solidFill>
              </a:defRPr>
            </a:lvl2pPr>
            <a:lvl3pPr lvl="2" algn="ctr" rtl="0">
              <a:spcBef>
                <a:spcPts val="0"/>
              </a:spcBef>
              <a:spcAft>
                <a:spcPts val="0"/>
              </a:spcAft>
              <a:buClr>
                <a:srgbClr val="1C304A"/>
              </a:buClr>
              <a:buSzPts val="6000"/>
              <a:buNone/>
              <a:defRPr sz="6000">
                <a:solidFill>
                  <a:srgbClr val="1C304A"/>
                </a:solidFill>
              </a:defRPr>
            </a:lvl3pPr>
            <a:lvl4pPr lvl="3" algn="ctr" rtl="0">
              <a:spcBef>
                <a:spcPts val="0"/>
              </a:spcBef>
              <a:spcAft>
                <a:spcPts val="0"/>
              </a:spcAft>
              <a:buClr>
                <a:srgbClr val="1C304A"/>
              </a:buClr>
              <a:buSzPts val="6000"/>
              <a:buNone/>
              <a:defRPr sz="6000">
                <a:solidFill>
                  <a:srgbClr val="1C304A"/>
                </a:solidFill>
              </a:defRPr>
            </a:lvl4pPr>
            <a:lvl5pPr lvl="4" algn="ctr" rtl="0">
              <a:spcBef>
                <a:spcPts val="0"/>
              </a:spcBef>
              <a:spcAft>
                <a:spcPts val="0"/>
              </a:spcAft>
              <a:buClr>
                <a:srgbClr val="1C304A"/>
              </a:buClr>
              <a:buSzPts val="6000"/>
              <a:buNone/>
              <a:defRPr sz="6000">
                <a:solidFill>
                  <a:srgbClr val="1C304A"/>
                </a:solidFill>
              </a:defRPr>
            </a:lvl5pPr>
            <a:lvl6pPr lvl="5" algn="ctr" rtl="0">
              <a:spcBef>
                <a:spcPts val="0"/>
              </a:spcBef>
              <a:spcAft>
                <a:spcPts val="0"/>
              </a:spcAft>
              <a:buClr>
                <a:srgbClr val="1C304A"/>
              </a:buClr>
              <a:buSzPts val="6000"/>
              <a:buNone/>
              <a:defRPr sz="6000">
                <a:solidFill>
                  <a:srgbClr val="1C304A"/>
                </a:solidFill>
              </a:defRPr>
            </a:lvl6pPr>
            <a:lvl7pPr lvl="6" algn="ctr" rtl="0">
              <a:spcBef>
                <a:spcPts val="0"/>
              </a:spcBef>
              <a:spcAft>
                <a:spcPts val="0"/>
              </a:spcAft>
              <a:buClr>
                <a:srgbClr val="1C304A"/>
              </a:buClr>
              <a:buSzPts val="6000"/>
              <a:buNone/>
              <a:defRPr sz="6000">
                <a:solidFill>
                  <a:srgbClr val="1C304A"/>
                </a:solidFill>
              </a:defRPr>
            </a:lvl7pPr>
            <a:lvl8pPr lvl="7" algn="ctr" rtl="0">
              <a:spcBef>
                <a:spcPts val="0"/>
              </a:spcBef>
              <a:spcAft>
                <a:spcPts val="0"/>
              </a:spcAft>
              <a:buClr>
                <a:srgbClr val="1C304A"/>
              </a:buClr>
              <a:buSzPts val="6000"/>
              <a:buNone/>
              <a:defRPr sz="6000">
                <a:solidFill>
                  <a:srgbClr val="1C304A"/>
                </a:solidFill>
              </a:defRPr>
            </a:lvl8pPr>
            <a:lvl9pPr lvl="8" algn="ctr" rtl="0">
              <a:spcBef>
                <a:spcPts val="0"/>
              </a:spcBef>
              <a:spcAft>
                <a:spcPts val="0"/>
              </a:spcAft>
              <a:buClr>
                <a:srgbClr val="1C304A"/>
              </a:buClr>
              <a:buSzPts val="6000"/>
              <a:buNone/>
              <a:defRPr sz="6000">
                <a:solidFill>
                  <a:srgbClr val="1C304A"/>
                </a:solidFill>
              </a:defRPr>
            </a:lvl9pPr>
          </a:lstStyle>
          <a:p>
            <a:endParaRPr/>
          </a:p>
        </p:txBody>
      </p:sp>
      <p:sp>
        <p:nvSpPr>
          <p:cNvPr id="22" name="Google Shape;22;p4"/>
          <p:cNvSpPr txBox="1">
            <a:spLocks noGrp="1"/>
          </p:cNvSpPr>
          <p:nvPr>
            <p:ph type="subTitle" idx="1"/>
          </p:nvPr>
        </p:nvSpPr>
        <p:spPr>
          <a:xfrm>
            <a:off x="746072" y="292250"/>
            <a:ext cx="5017500" cy="667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400">
                <a:latin typeface="Source Sans Pro"/>
                <a:ea typeface="Source Sans Pro"/>
                <a:cs typeface="Source Sans Pro"/>
                <a:sym typeface="Source Sans Pro"/>
              </a:defRPr>
            </a:lvl1pPr>
            <a:lvl2pPr lvl="1" rtl="0">
              <a:spcBef>
                <a:spcPts val="1600"/>
              </a:spcBef>
              <a:spcAft>
                <a:spcPts val="0"/>
              </a:spcAft>
              <a:buNone/>
              <a:defRPr b="1"/>
            </a:lvl2pPr>
            <a:lvl3pPr lvl="2" rtl="0">
              <a:spcBef>
                <a:spcPts val="1600"/>
              </a:spcBef>
              <a:spcAft>
                <a:spcPts val="0"/>
              </a:spcAft>
              <a:buNone/>
              <a:defRPr b="1"/>
            </a:lvl3pPr>
            <a:lvl4pPr lvl="3" rtl="0">
              <a:spcBef>
                <a:spcPts val="1600"/>
              </a:spcBef>
              <a:spcAft>
                <a:spcPts val="0"/>
              </a:spcAft>
              <a:buNone/>
              <a:defRPr b="1"/>
            </a:lvl4pPr>
            <a:lvl5pPr lvl="4" rtl="0">
              <a:spcBef>
                <a:spcPts val="1600"/>
              </a:spcBef>
              <a:spcAft>
                <a:spcPts val="0"/>
              </a:spcAft>
              <a:buNone/>
              <a:defRPr b="1"/>
            </a:lvl5pPr>
            <a:lvl6pPr lvl="5" rtl="0">
              <a:spcBef>
                <a:spcPts val="1600"/>
              </a:spcBef>
              <a:spcAft>
                <a:spcPts val="0"/>
              </a:spcAft>
              <a:buNone/>
              <a:defRPr b="1"/>
            </a:lvl6pPr>
            <a:lvl7pPr lvl="6" rtl="0">
              <a:spcBef>
                <a:spcPts val="1600"/>
              </a:spcBef>
              <a:spcAft>
                <a:spcPts val="0"/>
              </a:spcAft>
              <a:buNone/>
              <a:defRPr b="1"/>
            </a:lvl7pPr>
            <a:lvl8pPr lvl="7" rtl="0">
              <a:spcBef>
                <a:spcPts val="1600"/>
              </a:spcBef>
              <a:spcAft>
                <a:spcPts val="0"/>
              </a:spcAft>
              <a:buNone/>
              <a:defRPr b="1"/>
            </a:lvl8pPr>
            <a:lvl9pPr lvl="8" rtl="0">
              <a:spcBef>
                <a:spcPts val="1600"/>
              </a:spcBef>
              <a:spcAft>
                <a:spcPts val="1600"/>
              </a:spcAft>
              <a:buNone/>
              <a:defRPr b="1"/>
            </a:lvl9pPr>
          </a:lstStyle>
          <a:p>
            <a:endParaRPr/>
          </a:p>
        </p:txBody>
      </p:sp>
      <p:sp>
        <p:nvSpPr>
          <p:cNvPr id="23" name="Google Shape;23;p4"/>
          <p:cNvSpPr/>
          <p:nvPr/>
        </p:nvSpPr>
        <p:spPr>
          <a:xfrm>
            <a:off x="25" y="-3600"/>
            <a:ext cx="9144000" cy="216600"/>
          </a:xfrm>
          <a:prstGeom prst="rect">
            <a:avLst/>
          </a:prstGeom>
          <a:solidFill>
            <a:srgbClr val="02BF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4" name="Google Shape;24;p4"/>
          <p:cNvPicPr preferRelativeResize="0"/>
          <p:nvPr/>
        </p:nvPicPr>
        <p:blipFill>
          <a:blip r:embed="rId2">
            <a:alphaModFix/>
          </a:blip>
          <a:stretch>
            <a:fillRect/>
          </a:stretch>
        </p:blipFill>
        <p:spPr>
          <a:xfrm>
            <a:off x="8433375" y="4432350"/>
            <a:ext cx="536751" cy="536751"/>
          </a:xfrm>
          <a:prstGeom prst="rect">
            <a:avLst/>
          </a:prstGeom>
          <a:noFill/>
          <a:ln>
            <a:noFill/>
          </a:ln>
        </p:spPr>
      </p:pic>
      <p:sp>
        <p:nvSpPr>
          <p:cNvPr id="25" name="Google Shape;25;p4"/>
          <p:cNvSpPr txBox="1">
            <a:spLocks noGrp="1"/>
          </p:cNvSpPr>
          <p:nvPr>
            <p:ph type="sldNum" idx="12"/>
          </p:nvPr>
        </p:nvSpPr>
        <p:spPr>
          <a:xfrm>
            <a:off x="17684" y="4765389"/>
            <a:ext cx="548700" cy="261900"/>
          </a:xfrm>
          <a:prstGeom prst="rect">
            <a:avLst/>
          </a:prstGeom>
        </p:spPr>
        <p:txBody>
          <a:bodyPr spcFirstLastPara="1" wrap="square" lIns="91425" tIns="91425" rIns="91425" bIns="91425" anchor="ctr" anchorCtr="0">
            <a:noAutofit/>
          </a:bodyPr>
          <a:lstStyle>
            <a:lvl1pPr lvl="0" rtl="0">
              <a:buNone/>
              <a:defRPr sz="800">
                <a:solidFill>
                  <a:srgbClr val="11385B"/>
                </a:solidFill>
              </a:defRPr>
            </a:lvl1pPr>
            <a:lvl2pPr lvl="1" rtl="0">
              <a:buNone/>
              <a:defRPr sz="800">
                <a:solidFill>
                  <a:srgbClr val="11385B"/>
                </a:solidFill>
              </a:defRPr>
            </a:lvl2pPr>
            <a:lvl3pPr lvl="2" rtl="0">
              <a:buNone/>
              <a:defRPr sz="800">
                <a:solidFill>
                  <a:srgbClr val="11385B"/>
                </a:solidFill>
              </a:defRPr>
            </a:lvl3pPr>
            <a:lvl4pPr lvl="3" rtl="0">
              <a:buNone/>
              <a:defRPr sz="800">
                <a:solidFill>
                  <a:srgbClr val="11385B"/>
                </a:solidFill>
              </a:defRPr>
            </a:lvl4pPr>
            <a:lvl5pPr lvl="4" rtl="0">
              <a:buNone/>
              <a:defRPr sz="800">
                <a:solidFill>
                  <a:srgbClr val="11385B"/>
                </a:solidFill>
              </a:defRPr>
            </a:lvl5pPr>
            <a:lvl6pPr lvl="5" rtl="0">
              <a:buNone/>
              <a:defRPr sz="800">
                <a:solidFill>
                  <a:srgbClr val="11385B"/>
                </a:solidFill>
              </a:defRPr>
            </a:lvl6pPr>
            <a:lvl7pPr lvl="6" rtl="0">
              <a:buNone/>
              <a:defRPr sz="800">
                <a:solidFill>
                  <a:srgbClr val="11385B"/>
                </a:solidFill>
              </a:defRPr>
            </a:lvl7pPr>
            <a:lvl8pPr lvl="7" rtl="0">
              <a:buNone/>
              <a:defRPr sz="800">
                <a:solidFill>
                  <a:srgbClr val="11385B"/>
                </a:solidFill>
              </a:defRPr>
            </a:lvl8pPr>
            <a:lvl9pPr lvl="8" rtl="0">
              <a:buNone/>
              <a:defRPr sz="800">
                <a:solidFill>
                  <a:srgbClr val="11385B"/>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ivider White">
  <p:cSld name="TITLE_AND_BODY_2_1">
    <p:bg>
      <p:bgPr>
        <a:solidFill>
          <a:srgbClr val="FFFFFF"/>
        </a:solidFill>
        <a:effectLst/>
      </p:bgPr>
    </p:bg>
    <p:spTree>
      <p:nvGrpSpPr>
        <p:cNvPr id="1" name="Shape 26"/>
        <p:cNvGrpSpPr/>
        <p:nvPr/>
      </p:nvGrpSpPr>
      <p:grpSpPr>
        <a:xfrm>
          <a:off x="0" y="0"/>
          <a:ext cx="0" cy="0"/>
          <a:chOff x="0" y="0"/>
          <a:chExt cx="0" cy="0"/>
        </a:xfrm>
      </p:grpSpPr>
      <p:sp>
        <p:nvSpPr>
          <p:cNvPr id="27" name="Google Shape;27;p5"/>
          <p:cNvSpPr txBox="1">
            <a:spLocks noGrp="1"/>
          </p:cNvSpPr>
          <p:nvPr>
            <p:ph type="ctrTitle"/>
          </p:nvPr>
        </p:nvSpPr>
        <p:spPr>
          <a:xfrm>
            <a:off x="712850" y="536207"/>
            <a:ext cx="7386600" cy="37329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11385B"/>
              </a:buClr>
              <a:buSzPts val="6000"/>
              <a:buFont typeface="Source Sans Pro SemiBold"/>
              <a:buNone/>
              <a:defRPr sz="6000">
                <a:solidFill>
                  <a:srgbClr val="11385B"/>
                </a:solidFill>
                <a:latin typeface="Source Sans Pro SemiBold"/>
                <a:ea typeface="Source Sans Pro SemiBold"/>
                <a:cs typeface="Source Sans Pro SemiBold"/>
                <a:sym typeface="Source Sans Pro SemiBold"/>
              </a:defRPr>
            </a:lvl1pPr>
            <a:lvl2pPr lvl="1" algn="ctr" rtl="0">
              <a:spcBef>
                <a:spcPts val="0"/>
              </a:spcBef>
              <a:spcAft>
                <a:spcPts val="0"/>
              </a:spcAft>
              <a:buClr>
                <a:srgbClr val="1C304A"/>
              </a:buClr>
              <a:buSzPts val="6000"/>
              <a:buNone/>
              <a:defRPr sz="6000">
                <a:solidFill>
                  <a:srgbClr val="1C304A"/>
                </a:solidFill>
              </a:defRPr>
            </a:lvl2pPr>
            <a:lvl3pPr lvl="2" algn="ctr" rtl="0">
              <a:spcBef>
                <a:spcPts val="0"/>
              </a:spcBef>
              <a:spcAft>
                <a:spcPts val="0"/>
              </a:spcAft>
              <a:buClr>
                <a:srgbClr val="1C304A"/>
              </a:buClr>
              <a:buSzPts val="6000"/>
              <a:buNone/>
              <a:defRPr sz="6000">
                <a:solidFill>
                  <a:srgbClr val="1C304A"/>
                </a:solidFill>
              </a:defRPr>
            </a:lvl3pPr>
            <a:lvl4pPr lvl="3" algn="ctr" rtl="0">
              <a:spcBef>
                <a:spcPts val="0"/>
              </a:spcBef>
              <a:spcAft>
                <a:spcPts val="0"/>
              </a:spcAft>
              <a:buClr>
                <a:srgbClr val="1C304A"/>
              </a:buClr>
              <a:buSzPts val="6000"/>
              <a:buNone/>
              <a:defRPr sz="6000">
                <a:solidFill>
                  <a:srgbClr val="1C304A"/>
                </a:solidFill>
              </a:defRPr>
            </a:lvl4pPr>
            <a:lvl5pPr lvl="4" algn="ctr" rtl="0">
              <a:spcBef>
                <a:spcPts val="0"/>
              </a:spcBef>
              <a:spcAft>
                <a:spcPts val="0"/>
              </a:spcAft>
              <a:buClr>
                <a:srgbClr val="1C304A"/>
              </a:buClr>
              <a:buSzPts val="6000"/>
              <a:buNone/>
              <a:defRPr sz="6000">
                <a:solidFill>
                  <a:srgbClr val="1C304A"/>
                </a:solidFill>
              </a:defRPr>
            </a:lvl5pPr>
            <a:lvl6pPr lvl="5" algn="ctr" rtl="0">
              <a:spcBef>
                <a:spcPts val="0"/>
              </a:spcBef>
              <a:spcAft>
                <a:spcPts val="0"/>
              </a:spcAft>
              <a:buClr>
                <a:srgbClr val="1C304A"/>
              </a:buClr>
              <a:buSzPts val="6000"/>
              <a:buNone/>
              <a:defRPr sz="6000">
                <a:solidFill>
                  <a:srgbClr val="1C304A"/>
                </a:solidFill>
              </a:defRPr>
            </a:lvl6pPr>
            <a:lvl7pPr lvl="6" algn="ctr" rtl="0">
              <a:spcBef>
                <a:spcPts val="0"/>
              </a:spcBef>
              <a:spcAft>
                <a:spcPts val="0"/>
              </a:spcAft>
              <a:buClr>
                <a:srgbClr val="1C304A"/>
              </a:buClr>
              <a:buSzPts val="6000"/>
              <a:buNone/>
              <a:defRPr sz="6000">
                <a:solidFill>
                  <a:srgbClr val="1C304A"/>
                </a:solidFill>
              </a:defRPr>
            </a:lvl7pPr>
            <a:lvl8pPr lvl="7" algn="ctr" rtl="0">
              <a:spcBef>
                <a:spcPts val="0"/>
              </a:spcBef>
              <a:spcAft>
                <a:spcPts val="0"/>
              </a:spcAft>
              <a:buClr>
                <a:srgbClr val="1C304A"/>
              </a:buClr>
              <a:buSzPts val="6000"/>
              <a:buNone/>
              <a:defRPr sz="6000">
                <a:solidFill>
                  <a:srgbClr val="1C304A"/>
                </a:solidFill>
              </a:defRPr>
            </a:lvl8pPr>
            <a:lvl9pPr lvl="8" algn="ctr" rtl="0">
              <a:spcBef>
                <a:spcPts val="0"/>
              </a:spcBef>
              <a:spcAft>
                <a:spcPts val="0"/>
              </a:spcAft>
              <a:buClr>
                <a:srgbClr val="1C304A"/>
              </a:buClr>
              <a:buSzPts val="6000"/>
              <a:buNone/>
              <a:defRPr sz="6000">
                <a:solidFill>
                  <a:srgbClr val="1C304A"/>
                </a:solidFill>
              </a:defRPr>
            </a:lvl9pPr>
          </a:lstStyle>
          <a:p>
            <a:endParaRPr/>
          </a:p>
        </p:txBody>
      </p:sp>
      <p:sp>
        <p:nvSpPr>
          <p:cNvPr id="28" name="Google Shape;28;p5"/>
          <p:cNvSpPr txBox="1">
            <a:spLocks noGrp="1"/>
          </p:cNvSpPr>
          <p:nvPr>
            <p:ph type="subTitle" idx="1"/>
          </p:nvPr>
        </p:nvSpPr>
        <p:spPr>
          <a:xfrm>
            <a:off x="746072" y="292250"/>
            <a:ext cx="5017500" cy="667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400">
                <a:latin typeface="Source Sans Pro"/>
                <a:ea typeface="Source Sans Pro"/>
                <a:cs typeface="Source Sans Pro"/>
                <a:sym typeface="Source Sans Pro"/>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pic>
        <p:nvPicPr>
          <p:cNvPr id="29" name="Google Shape;29;p5"/>
          <p:cNvPicPr preferRelativeResize="0"/>
          <p:nvPr/>
        </p:nvPicPr>
        <p:blipFill>
          <a:blip r:embed="rId2">
            <a:alphaModFix/>
          </a:blip>
          <a:stretch>
            <a:fillRect/>
          </a:stretch>
        </p:blipFill>
        <p:spPr>
          <a:xfrm>
            <a:off x="8433375" y="4432350"/>
            <a:ext cx="536751" cy="536751"/>
          </a:xfrm>
          <a:prstGeom prst="rect">
            <a:avLst/>
          </a:prstGeom>
          <a:noFill/>
          <a:ln>
            <a:noFill/>
          </a:ln>
        </p:spPr>
      </p:pic>
      <p:sp>
        <p:nvSpPr>
          <p:cNvPr id="30" name="Google Shape;30;p5"/>
          <p:cNvSpPr txBox="1">
            <a:spLocks noGrp="1"/>
          </p:cNvSpPr>
          <p:nvPr>
            <p:ph type="sldNum" idx="12"/>
          </p:nvPr>
        </p:nvSpPr>
        <p:spPr>
          <a:xfrm>
            <a:off x="17684" y="4765389"/>
            <a:ext cx="548700" cy="261900"/>
          </a:xfrm>
          <a:prstGeom prst="rect">
            <a:avLst/>
          </a:prstGeom>
        </p:spPr>
        <p:txBody>
          <a:bodyPr spcFirstLastPara="1" wrap="square" lIns="91425" tIns="91425" rIns="91425" bIns="91425" anchor="ctr" anchorCtr="0">
            <a:noAutofit/>
          </a:bodyPr>
          <a:lstStyle>
            <a:lvl1pPr lvl="0" rtl="0">
              <a:buNone/>
              <a:defRPr sz="800">
                <a:solidFill>
                  <a:srgbClr val="11385B"/>
                </a:solidFill>
              </a:defRPr>
            </a:lvl1pPr>
            <a:lvl2pPr lvl="1" rtl="0">
              <a:buNone/>
              <a:defRPr sz="800">
                <a:solidFill>
                  <a:srgbClr val="11385B"/>
                </a:solidFill>
              </a:defRPr>
            </a:lvl2pPr>
            <a:lvl3pPr lvl="2" rtl="0">
              <a:buNone/>
              <a:defRPr sz="800">
                <a:solidFill>
                  <a:srgbClr val="11385B"/>
                </a:solidFill>
              </a:defRPr>
            </a:lvl3pPr>
            <a:lvl4pPr lvl="3" rtl="0">
              <a:buNone/>
              <a:defRPr sz="800">
                <a:solidFill>
                  <a:srgbClr val="11385B"/>
                </a:solidFill>
              </a:defRPr>
            </a:lvl4pPr>
            <a:lvl5pPr lvl="4" rtl="0">
              <a:buNone/>
              <a:defRPr sz="800">
                <a:solidFill>
                  <a:srgbClr val="11385B"/>
                </a:solidFill>
              </a:defRPr>
            </a:lvl5pPr>
            <a:lvl6pPr lvl="5" rtl="0">
              <a:buNone/>
              <a:defRPr sz="800">
                <a:solidFill>
                  <a:srgbClr val="11385B"/>
                </a:solidFill>
              </a:defRPr>
            </a:lvl6pPr>
            <a:lvl7pPr lvl="6" rtl="0">
              <a:buNone/>
              <a:defRPr sz="800">
                <a:solidFill>
                  <a:srgbClr val="11385B"/>
                </a:solidFill>
              </a:defRPr>
            </a:lvl7pPr>
            <a:lvl8pPr lvl="7" rtl="0">
              <a:buNone/>
              <a:defRPr sz="800">
                <a:solidFill>
                  <a:srgbClr val="11385B"/>
                </a:solidFill>
              </a:defRPr>
            </a:lvl8pPr>
            <a:lvl9pPr lvl="8" rtl="0">
              <a:buNone/>
              <a:defRPr sz="800">
                <a:solidFill>
                  <a:srgbClr val="11385B"/>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White - LG quote">
  <p:cSld name="TITLE_AND_BODY_2_1_1_1">
    <p:bg>
      <p:bgPr>
        <a:solidFill>
          <a:srgbClr val="FFFFFF"/>
        </a:solidFill>
        <a:effectLst/>
      </p:bgPr>
    </p:bg>
    <p:spTree>
      <p:nvGrpSpPr>
        <p:cNvPr id="1" name="Shape 31"/>
        <p:cNvGrpSpPr/>
        <p:nvPr/>
      </p:nvGrpSpPr>
      <p:grpSpPr>
        <a:xfrm>
          <a:off x="0" y="0"/>
          <a:ext cx="0" cy="0"/>
          <a:chOff x="0" y="0"/>
          <a:chExt cx="0" cy="0"/>
        </a:xfrm>
      </p:grpSpPr>
      <p:sp>
        <p:nvSpPr>
          <p:cNvPr id="32" name="Google Shape;32;p6"/>
          <p:cNvSpPr txBox="1">
            <a:spLocks noGrp="1"/>
          </p:cNvSpPr>
          <p:nvPr>
            <p:ph type="ctrTitle"/>
          </p:nvPr>
        </p:nvSpPr>
        <p:spPr>
          <a:xfrm>
            <a:off x="712850" y="536207"/>
            <a:ext cx="7386600" cy="3732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11385B"/>
              </a:buClr>
              <a:buSzPts val="3200"/>
              <a:buFont typeface="Source Sans Pro SemiBold"/>
              <a:buNone/>
              <a:defRPr sz="3200">
                <a:solidFill>
                  <a:srgbClr val="11385B"/>
                </a:solidFill>
                <a:latin typeface="Source Sans Pro SemiBold"/>
                <a:ea typeface="Source Sans Pro SemiBold"/>
                <a:cs typeface="Source Sans Pro SemiBold"/>
                <a:sym typeface="Source Sans Pro SemiBold"/>
              </a:defRPr>
            </a:lvl1pPr>
            <a:lvl2pPr lvl="1" algn="ctr" rtl="0">
              <a:spcBef>
                <a:spcPts val="0"/>
              </a:spcBef>
              <a:spcAft>
                <a:spcPts val="0"/>
              </a:spcAft>
              <a:buClr>
                <a:srgbClr val="1C304A"/>
              </a:buClr>
              <a:buSzPts val="6000"/>
              <a:buNone/>
              <a:defRPr sz="6000">
                <a:solidFill>
                  <a:srgbClr val="1C304A"/>
                </a:solidFill>
              </a:defRPr>
            </a:lvl2pPr>
            <a:lvl3pPr lvl="2" algn="ctr" rtl="0">
              <a:spcBef>
                <a:spcPts val="0"/>
              </a:spcBef>
              <a:spcAft>
                <a:spcPts val="0"/>
              </a:spcAft>
              <a:buClr>
                <a:srgbClr val="1C304A"/>
              </a:buClr>
              <a:buSzPts val="6000"/>
              <a:buNone/>
              <a:defRPr sz="6000">
                <a:solidFill>
                  <a:srgbClr val="1C304A"/>
                </a:solidFill>
              </a:defRPr>
            </a:lvl3pPr>
            <a:lvl4pPr lvl="3" algn="ctr" rtl="0">
              <a:spcBef>
                <a:spcPts val="0"/>
              </a:spcBef>
              <a:spcAft>
                <a:spcPts val="0"/>
              </a:spcAft>
              <a:buClr>
                <a:srgbClr val="1C304A"/>
              </a:buClr>
              <a:buSzPts val="6000"/>
              <a:buNone/>
              <a:defRPr sz="6000">
                <a:solidFill>
                  <a:srgbClr val="1C304A"/>
                </a:solidFill>
              </a:defRPr>
            </a:lvl4pPr>
            <a:lvl5pPr lvl="4" algn="ctr" rtl="0">
              <a:spcBef>
                <a:spcPts val="0"/>
              </a:spcBef>
              <a:spcAft>
                <a:spcPts val="0"/>
              </a:spcAft>
              <a:buClr>
                <a:srgbClr val="1C304A"/>
              </a:buClr>
              <a:buSzPts val="6000"/>
              <a:buNone/>
              <a:defRPr sz="6000">
                <a:solidFill>
                  <a:srgbClr val="1C304A"/>
                </a:solidFill>
              </a:defRPr>
            </a:lvl5pPr>
            <a:lvl6pPr lvl="5" algn="ctr" rtl="0">
              <a:spcBef>
                <a:spcPts val="0"/>
              </a:spcBef>
              <a:spcAft>
                <a:spcPts val="0"/>
              </a:spcAft>
              <a:buClr>
                <a:srgbClr val="1C304A"/>
              </a:buClr>
              <a:buSzPts val="6000"/>
              <a:buNone/>
              <a:defRPr sz="6000">
                <a:solidFill>
                  <a:srgbClr val="1C304A"/>
                </a:solidFill>
              </a:defRPr>
            </a:lvl6pPr>
            <a:lvl7pPr lvl="6" algn="ctr" rtl="0">
              <a:spcBef>
                <a:spcPts val="0"/>
              </a:spcBef>
              <a:spcAft>
                <a:spcPts val="0"/>
              </a:spcAft>
              <a:buClr>
                <a:srgbClr val="1C304A"/>
              </a:buClr>
              <a:buSzPts val="6000"/>
              <a:buNone/>
              <a:defRPr sz="6000">
                <a:solidFill>
                  <a:srgbClr val="1C304A"/>
                </a:solidFill>
              </a:defRPr>
            </a:lvl7pPr>
            <a:lvl8pPr lvl="7" algn="ctr" rtl="0">
              <a:spcBef>
                <a:spcPts val="0"/>
              </a:spcBef>
              <a:spcAft>
                <a:spcPts val="0"/>
              </a:spcAft>
              <a:buClr>
                <a:srgbClr val="1C304A"/>
              </a:buClr>
              <a:buSzPts val="6000"/>
              <a:buNone/>
              <a:defRPr sz="6000">
                <a:solidFill>
                  <a:srgbClr val="1C304A"/>
                </a:solidFill>
              </a:defRPr>
            </a:lvl8pPr>
            <a:lvl9pPr lvl="8" algn="ctr" rtl="0">
              <a:spcBef>
                <a:spcPts val="0"/>
              </a:spcBef>
              <a:spcAft>
                <a:spcPts val="0"/>
              </a:spcAft>
              <a:buClr>
                <a:srgbClr val="1C304A"/>
              </a:buClr>
              <a:buSzPts val="6000"/>
              <a:buNone/>
              <a:defRPr sz="6000">
                <a:solidFill>
                  <a:srgbClr val="1C304A"/>
                </a:solidFill>
              </a:defRPr>
            </a:lvl9pPr>
          </a:lstStyle>
          <a:p>
            <a:endParaRPr/>
          </a:p>
        </p:txBody>
      </p:sp>
      <p:sp>
        <p:nvSpPr>
          <p:cNvPr id="33" name="Google Shape;33;p6"/>
          <p:cNvSpPr/>
          <p:nvPr/>
        </p:nvSpPr>
        <p:spPr>
          <a:xfrm>
            <a:off x="0" y="4726100"/>
            <a:ext cx="9144000" cy="417300"/>
          </a:xfrm>
          <a:prstGeom prst="rect">
            <a:avLst/>
          </a:prstGeom>
          <a:solidFill>
            <a:srgbClr val="02BF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 name="Google Shape;34;p6"/>
          <p:cNvPicPr preferRelativeResize="0"/>
          <p:nvPr/>
        </p:nvPicPr>
        <p:blipFill>
          <a:blip r:embed="rId2">
            <a:alphaModFix/>
          </a:blip>
          <a:stretch>
            <a:fillRect/>
          </a:stretch>
        </p:blipFill>
        <p:spPr>
          <a:xfrm>
            <a:off x="8433375" y="4432350"/>
            <a:ext cx="536751" cy="536751"/>
          </a:xfrm>
          <a:prstGeom prst="rect">
            <a:avLst/>
          </a:prstGeom>
          <a:noFill/>
          <a:ln>
            <a:noFill/>
          </a:ln>
        </p:spPr>
      </p:pic>
      <p:sp>
        <p:nvSpPr>
          <p:cNvPr id="35" name="Google Shape;35;p6"/>
          <p:cNvSpPr txBox="1">
            <a:spLocks noGrp="1"/>
          </p:cNvSpPr>
          <p:nvPr>
            <p:ph type="sldNum" idx="12"/>
          </p:nvPr>
        </p:nvSpPr>
        <p:spPr>
          <a:xfrm>
            <a:off x="17684" y="4765389"/>
            <a:ext cx="548700" cy="261900"/>
          </a:xfrm>
          <a:prstGeom prst="rect">
            <a:avLst/>
          </a:prstGeom>
        </p:spPr>
        <p:txBody>
          <a:bodyPr spcFirstLastPara="1" wrap="square" lIns="91425" tIns="91425" rIns="91425" bIns="91425" anchor="ctr" anchorCtr="0">
            <a:noAutofit/>
          </a:bodyPr>
          <a:lstStyle>
            <a:lvl1pPr lvl="0" rtl="0">
              <a:buNone/>
              <a:defRPr sz="800">
                <a:solidFill>
                  <a:srgbClr val="11385B"/>
                </a:solidFill>
              </a:defRPr>
            </a:lvl1pPr>
            <a:lvl2pPr lvl="1" rtl="0">
              <a:buNone/>
              <a:defRPr sz="800">
                <a:solidFill>
                  <a:srgbClr val="11385B"/>
                </a:solidFill>
              </a:defRPr>
            </a:lvl2pPr>
            <a:lvl3pPr lvl="2" rtl="0">
              <a:buNone/>
              <a:defRPr sz="800">
                <a:solidFill>
                  <a:srgbClr val="11385B"/>
                </a:solidFill>
              </a:defRPr>
            </a:lvl3pPr>
            <a:lvl4pPr lvl="3" rtl="0">
              <a:buNone/>
              <a:defRPr sz="800">
                <a:solidFill>
                  <a:srgbClr val="11385B"/>
                </a:solidFill>
              </a:defRPr>
            </a:lvl4pPr>
            <a:lvl5pPr lvl="4" rtl="0">
              <a:buNone/>
              <a:defRPr sz="800">
                <a:solidFill>
                  <a:srgbClr val="11385B"/>
                </a:solidFill>
              </a:defRPr>
            </a:lvl5pPr>
            <a:lvl6pPr lvl="5" rtl="0">
              <a:buNone/>
              <a:defRPr sz="800">
                <a:solidFill>
                  <a:srgbClr val="11385B"/>
                </a:solidFill>
              </a:defRPr>
            </a:lvl6pPr>
            <a:lvl7pPr lvl="6" rtl="0">
              <a:buNone/>
              <a:defRPr sz="800">
                <a:solidFill>
                  <a:srgbClr val="11385B"/>
                </a:solidFill>
              </a:defRPr>
            </a:lvl7pPr>
            <a:lvl8pPr lvl="7" rtl="0">
              <a:buNone/>
              <a:defRPr sz="800">
                <a:solidFill>
                  <a:srgbClr val="11385B"/>
                </a:solidFill>
              </a:defRPr>
            </a:lvl8pPr>
            <a:lvl9pPr lvl="8" rtl="0">
              <a:buNone/>
              <a:defRPr sz="800">
                <a:solidFill>
                  <a:srgbClr val="11385B"/>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White - LG quote 1">
  <p:cSld name="TITLE_AND_BODY_2_1_1_1_1">
    <p:bg>
      <p:bgPr>
        <a:solidFill>
          <a:srgbClr val="FFFFFF"/>
        </a:solidFill>
        <a:effectLst/>
      </p:bgPr>
    </p:bg>
    <p:spTree>
      <p:nvGrpSpPr>
        <p:cNvPr id="1" name="Shape 36"/>
        <p:cNvGrpSpPr/>
        <p:nvPr/>
      </p:nvGrpSpPr>
      <p:grpSpPr>
        <a:xfrm>
          <a:off x="0" y="0"/>
          <a:ext cx="0" cy="0"/>
          <a:chOff x="0" y="0"/>
          <a:chExt cx="0" cy="0"/>
        </a:xfrm>
      </p:grpSpPr>
      <p:sp>
        <p:nvSpPr>
          <p:cNvPr id="37" name="Google Shape;37;p7"/>
          <p:cNvSpPr/>
          <p:nvPr/>
        </p:nvSpPr>
        <p:spPr>
          <a:xfrm>
            <a:off x="0" y="4726100"/>
            <a:ext cx="9144000" cy="417300"/>
          </a:xfrm>
          <a:prstGeom prst="rect">
            <a:avLst/>
          </a:prstGeom>
          <a:solidFill>
            <a:srgbClr val="02BF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8" name="Google Shape;38;p7"/>
          <p:cNvPicPr preferRelativeResize="0"/>
          <p:nvPr/>
        </p:nvPicPr>
        <p:blipFill>
          <a:blip r:embed="rId2">
            <a:alphaModFix/>
          </a:blip>
          <a:stretch>
            <a:fillRect/>
          </a:stretch>
        </p:blipFill>
        <p:spPr>
          <a:xfrm>
            <a:off x="8433375" y="4432350"/>
            <a:ext cx="536751" cy="536751"/>
          </a:xfrm>
          <a:prstGeom prst="rect">
            <a:avLst/>
          </a:prstGeom>
          <a:noFill/>
          <a:ln>
            <a:noFill/>
          </a:ln>
        </p:spPr>
      </p:pic>
      <p:sp>
        <p:nvSpPr>
          <p:cNvPr id="39" name="Google Shape;39;p7"/>
          <p:cNvSpPr txBox="1"/>
          <p:nvPr/>
        </p:nvSpPr>
        <p:spPr>
          <a:xfrm>
            <a:off x="718662" y="614727"/>
            <a:ext cx="7386600" cy="84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600">
                <a:solidFill>
                  <a:srgbClr val="11385B"/>
                </a:solidFill>
              </a:rPr>
              <a:t>Title or statement</a:t>
            </a:r>
            <a:endParaRPr sz="2600">
              <a:solidFill>
                <a:srgbClr val="11385B"/>
              </a:solidFill>
            </a:endParaRPr>
          </a:p>
        </p:txBody>
      </p:sp>
      <p:sp>
        <p:nvSpPr>
          <p:cNvPr id="40" name="Google Shape;40;p7"/>
          <p:cNvSpPr txBox="1"/>
          <p:nvPr/>
        </p:nvSpPr>
        <p:spPr>
          <a:xfrm>
            <a:off x="697434" y="1714063"/>
            <a:ext cx="3617700" cy="2637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Swag fixie jean shorts try-hard. Sunt twee odio, before they sold out meditation post-ironic butcher master cleanse proident flexitarian 90's authentic. Plaid officia eu, meggings Blue Bottle do pork belly.</a:t>
            </a:r>
            <a:endParaRPr/>
          </a:p>
          <a:p>
            <a:pPr marL="0" lvl="0" indent="0" algn="l" rtl="0">
              <a:spcBef>
                <a:spcPts val="0"/>
              </a:spcBef>
              <a:spcAft>
                <a:spcPts val="0"/>
              </a:spcAft>
              <a:buNone/>
            </a:pPr>
            <a:r>
              <a:rPr lang="en"/>
              <a:t>Fap culpa street art, polaroid Tumblr migas retro Brooklyn plaid ullamco McSweeney's laborum yr High Life.</a:t>
            </a:r>
            <a:endParaRPr/>
          </a:p>
        </p:txBody>
      </p:sp>
      <p:sp>
        <p:nvSpPr>
          <p:cNvPr id="41" name="Google Shape;41;p7"/>
          <p:cNvSpPr txBox="1"/>
          <p:nvPr/>
        </p:nvSpPr>
        <p:spPr>
          <a:xfrm>
            <a:off x="4675870" y="1737313"/>
            <a:ext cx="3617700" cy="2637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Cupidatat salvia trust fund typewriter, est paleo Carles. Proident labore High Life cornhole. Dreamcatcher plaid tousled. Street art, polaroid Tumblr migas retro Brooklyn plaid ullamco McSweeney's laborum yr High Life. </a:t>
            </a:r>
            <a:endParaRPr/>
          </a:p>
          <a:p>
            <a:pPr marL="0" lvl="0" indent="0" algn="l" rtl="0">
              <a:spcBef>
                <a:spcPts val="0"/>
              </a:spcBef>
              <a:spcAft>
                <a:spcPts val="0"/>
              </a:spcAft>
              <a:buNone/>
            </a:pPr>
            <a:r>
              <a:rPr lang="en"/>
              <a:t>Cupidatat salvia trust fund typewriter, est paleo cleanse proident flexitarian 90's authentic.</a:t>
            </a:r>
            <a:endParaRPr/>
          </a:p>
        </p:txBody>
      </p:sp>
      <p:sp>
        <p:nvSpPr>
          <p:cNvPr id="42" name="Google Shape;42;p7"/>
          <p:cNvSpPr txBox="1"/>
          <p:nvPr/>
        </p:nvSpPr>
        <p:spPr>
          <a:xfrm>
            <a:off x="718647" y="292250"/>
            <a:ext cx="5017500" cy="667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Running subhead</a:t>
            </a:r>
            <a:endParaRPr/>
          </a:p>
        </p:txBody>
      </p:sp>
      <p:sp>
        <p:nvSpPr>
          <p:cNvPr id="43" name="Google Shape;43;p7"/>
          <p:cNvSpPr txBox="1">
            <a:spLocks noGrp="1"/>
          </p:cNvSpPr>
          <p:nvPr>
            <p:ph type="sldNum" idx="12"/>
          </p:nvPr>
        </p:nvSpPr>
        <p:spPr>
          <a:xfrm>
            <a:off x="17684" y="4765389"/>
            <a:ext cx="548700" cy="261900"/>
          </a:xfrm>
          <a:prstGeom prst="rect">
            <a:avLst/>
          </a:prstGeom>
        </p:spPr>
        <p:txBody>
          <a:bodyPr spcFirstLastPara="1" wrap="square" lIns="91425" tIns="91425" rIns="91425" bIns="91425" anchor="ctr" anchorCtr="0">
            <a:noAutofit/>
          </a:bodyPr>
          <a:lstStyle>
            <a:lvl1pPr lvl="0" rtl="0">
              <a:buNone/>
              <a:defRPr sz="800">
                <a:solidFill>
                  <a:srgbClr val="11385B"/>
                </a:solidFill>
              </a:defRPr>
            </a:lvl1pPr>
            <a:lvl2pPr lvl="1" rtl="0">
              <a:buNone/>
              <a:defRPr sz="800">
                <a:solidFill>
                  <a:srgbClr val="11385B"/>
                </a:solidFill>
              </a:defRPr>
            </a:lvl2pPr>
            <a:lvl3pPr lvl="2" rtl="0">
              <a:buNone/>
              <a:defRPr sz="800">
                <a:solidFill>
                  <a:srgbClr val="11385B"/>
                </a:solidFill>
              </a:defRPr>
            </a:lvl3pPr>
            <a:lvl4pPr lvl="3" rtl="0">
              <a:buNone/>
              <a:defRPr sz="800">
                <a:solidFill>
                  <a:srgbClr val="11385B"/>
                </a:solidFill>
              </a:defRPr>
            </a:lvl4pPr>
            <a:lvl5pPr lvl="4" rtl="0">
              <a:buNone/>
              <a:defRPr sz="800">
                <a:solidFill>
                  <a:srgbClr val="11385B"/>
                </a:solidFill>
              </a:defRPr>
            </a:lvl5pPr>
            <a:lvl6pPr lvl="5" rtl="0">
              <a:buNone/>
              <a:defRPr sz="800">
                <a:solidFill>
                  <a:srgbClr val="11385B"/>
                </a:solidFill>
              </a:defRPr>
            </a:lvl6pPr>
            <a:lvl7pPr lvl="6" rtl="0">
              <a:buNone/>
              <a:defRPr sz="800">
                <a:solidFill>
                  <a:srgbClr val="11385B"/>
                </a:solidFill>
              </a:defRPr>
            </a:lvl7pPr>
            <a:lvl8pPr lvl="7" rtl="0">
              <a:buNone/>
              <a:defRPr sz="800">
                <a:solidFill>
                  <a:srgbClr val="11385B"/>
                </a:solidFill>
              </a:defRPr>
            </a:lvl8pPr>
            <a:lvl9pPr lvl="8" rtl="0">
              <a:buNone/>
              <a:defRPr sz="800">
                <a:solidFill>
                  <a:srgbClr val="11385B"/>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White - 1 column">
  <p:cSld name="TITLE_AND_BODY_2_1_1_1_1_2">
    <p:bg>
      <p:bgPr>
        <a:solidFill>
          <a:srgbClr val="FFFFFF"/>
        </a:solidFill>
        <a:effectLst/>
      </p:bgPr>
    </p:bg>
    <p:spTree>
      <p:nvGrpSpPr>
        <p:cNvPr id="1" name="Shape 44"/>
        <p:cNvGrpSpPr/>
        <p:nvPr/>
      </p:nvGrpSpPr>
      <p:grpSpPr>
        <a:xfrm>
          <a:off x="0" y="0"/>
          <a:ext cx="0" cy="0"/>
          <a:chOff x="0" y="0"/>
          <a:chExt cx="0" cy="0"/>
        </a:xfrm>
      </p:grpSpPr>
      <p:sp>
        <p:nvSpPr>
          <p:cNvPr id="45" name="Google Shape;45;p8"/>
          <p:cNvSpPr txBox="1">
            <a:spLocks noGrp="1"/>
          </p:cNvSpPr>
          <p:nvPr>
            <p:ph type="body" idx="1"/>
          </p:nvPr>
        </p:nvSpPr>
        <p:spPr>
          <a:xfrm>
            <a:off x="623400" y="1662376"/>
            <a:ext cx="78915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rgbClr val="1C304A"/>
              </a:buClr>
              <a:buSzPts val="1800"/>
              <a:buChar char="●"/>
              <a:defRPr>
                <a:solidFill>
                  <a:srgbClr val="1C304A"/>
                </a:solidFill>
              </a:defRPr>
            </a:lvl1pPr>
            <a:lvl2pPr marL="914400" lvl="1" indent="-317500" rtl="0">
              <a:spcBef>
                <a:spcPts val="1600"/>
              </a:spcBef>
              <a:spcAft>
                <a:spcPts val="0"/>
              </a:spcAft>
              <a:buClr>
                <a:srgbClr val="1C304A"/>
              </a:buClr>
              <a:buSzPts val="1400"/>
              <a:buChar char="○"/>
              <a:defRPr>
                <a:solidFill>
                  <a:srgbClr val="1C304A"/>
                </a:solidFill>
              </a:defRPr>
            </a:lvl2pPr>
            <a:lvl3pPr marL="1371600" lvl="2" indent="-317500" rtl="0">
              <a:spcBef>
                <a:spcPts val="1600"/>
              </a:spcBef>
              <a:spcAft>
                <a:spcPts val="0"/>
              </a:spcAft>
              <a:buClr>
                <a:srgbClr val="1C304A"/>
              </a:buClr>
              <a:buSzPts val="1400"/>
              <a:buChar char="■"/>
              <a:defRPr>
                <a:solidFill>
                  <a:srgbClr val="1C304A"/>
                </a:solidFill>
              </a:defRPr>
            </a:lvl3pPr>
            <a:lvl4pPr marL="1828800" lvl="3" indent="-304800" rtl="0">
              <a:spcBef>
                <a:spcPts val="1600"/>
              </a:spcBef>
              <a:spcAft>
                <a:spcPts val="0"/>
              </a:spcAft>
              <a:buClr>
                <a:srgbClr val="1C304A"/>
              </a:buClr>
              <a:buSzPts val="1200"/>
              <a:buChar char="●"/>
              <a:defRPr>
                <a:solidFill>
                  <a:srgbClr val="1C304A"/>
                </a:solidFill>
              </a:defRPr>
            </a:lvl4pPr>
            <a:lvl5pPr marL="2286000" lvl="4" indent="-292100" rtl="0">
              <a:spcBef>
                <a:spcPts val="1600"/>
              </a:spcBef>
              <a:spcAft>
                <a:spcPts val="0"/>
              </a:spcAft>
              <a:buClr>
                <a:srgbClr val="1C304A"/>
              </a:buClr>
              <a:buSzPts val="1000"/>
              <a:buChar char="○"/>
              <a:defRPr>
                <a:solidFill>
                  <a:srgbClr val="1C304A"/>
                </a:solidFill>
              </a:defRPr>
            </a:lvl5pPr>
            <a:lvl6pPr marL="2743200" lvl="5" indent="-279400" rtl="0">
              <a:spcBef>
                <a:spcPts val="1600"/>
              </a:spcBef>
              <a:spcAft>
                <a:spcPts val="0"/>
              </a:spcAft>
              <a:buClr>
                <a:srgbClr val="1C304A"/>
              </a:buClr>
              <a:buSzPts val="800"/>
              <a:buChar char="■"/>
              <a:defRPr>
                <a:solidFill>
                  <a:srgbClr val="1C304A"/>
                </a:solidFill>
              </a:defRPr>
            </a:lvl6pPr>
            <a:lvl7pPr marL="3200400" lvl="6" indent="-279400" rtl="0">
              <a:spcBef>
                <a:spcPts val="1600"/>
              </a:spcBef>
              <a:spcAft>
                <a:spcPts val="0"/>
              </a:spcAft>
              <a:buClr>
                <a:srgbClr val="1C304A"/>
              </a:buClr>
              <a:buSzPts val="800"/>
              <a:buChar char="●"/>
              <a:defRPr>
                <a:solidFill>
                  <a:srgbClr val="1C304A"/>
                </a:solidFill>
              </a:defRPr>
            </a:lvl7pPr>
            <a:lvl8pPr marL="3657600" lvl="7" indent="-279400" rtl="0">
              <a:spcBef>
                <a:spcPts val="1600"/>
              </a:spcBef>
              <a:spcAft>
                <a:spcPts val="0"/>
              </a:spcAft>
              <a:buClr>
                <a:srgbClr val="1C304A"/>
              </a:buClr>
              <a:buSzPts val="800"/>
              <a:buChar char="○"/>
              <a:defRPr>
                <a:solidFill>
                  <a:srgbClr val="1C304A"/>
                </a:solidFill>
              </a:defRPr>
            </a:lvl8pPr>
            <a:lvl9pPr marL="4114800" lvl="8" indent="-279400" rtl="0">
              <a:spcBef>
                <a:spcPts val="1600"/>
              </a:spcBef>
              <a:spcAft>
                <a:spcPts val="1600"/>
              </a:spcAft>
              <a:buClr>
                <a:srgbClr val="1C304A"/>
              </a:buClr>
              <a:buSzPts val="800"/>
              <a:buChar char="■"/>
              <a:defRPr>
                <a:solidFill>
                  <a:srgbClr val="1C304A"/>
                </a:solidFill>
              </a:defRPr>
            </a:lvl9pPr>
          </a:lstStyle>
          <a:p>
            <a:endParaRPr/>
          </a:p>
        </p:txBody>
      </p:sp>
      <p:sp>
        <p:nvSpPr>
          <p:cNvPr id="46" name="Google Shape;46;p8"/>
          <p:cNvSpPr/>
          <p:nvPr/>
        </p:nvSpPr>
        <p:spPr>
          <a:xfrm>
            <a:off x="0" y="4726100"/>
            <a:ext cx="9144000" cy="417300"/>
          </a:xfrm>
          <a:prstGeom prst="rect">
            <a:avLst/>
          </a:prstGeom>
          <a:solidFill>
            <a:srgbClr val="02BF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7" name="Google Shape;47;p8"/>
          <p:cNvPicPr preferRelativeResize="0"/>
          <p:nvPr/>
        </p:nvPicPr>
        <p:blipFill>
          <a:blip r:embed="rId2">
            <a:alphaModFix/>
          </a:blip>
          <a:stretch>
            <a:fillRect/>
          </a:stretch>
        </p:blipFill>
        <p:spPr>
          <a:xfrm>
            <a:off x="8433375" y="4432350"/>
            <a:ext cx="536751" cy="536751"/>
          </a:xfrm>
          <a:prstGeom prst="rect">
            <a:avLst/>
          </a:prstGeom>
          <a:noFill/>
          <a:ln>
            <a:noFill/>
          </a:ln>
        </p:spPr>
      </p:pic>
      <p:sp>
        <p:nvSpPr>
          <p:cNvPr id="48" name="Google Shape;48;p8"/>
          <p:cNvSpPr txBox="1">
            <a:spLocks noGrp="1"/>
          </p:cNvSpPr>
          <p:nvPr>
            <p:ph type="ctrTitle"/>
          </p:nvPr>
        </p:nvSpPr>
        <p:spPr>
          <a:xfrm>
            <a:off x="712850" y="289402"/>
            <a:ext cx="7386600" cy="84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1385B"/>
              </a:buClr>
              <a:buSzPts val="2600"/>
              <a:buFont typeface="Source Sans Pro SemiBold"/>
              <a:buNone/>
              <a:defRPr sz="2600">
                <a:solidFill>
                  <a:srgbClr val="11385B"/>
                </a:solidFill>
                <a:latin typeface="Source Sans Pro SemiBold"/>
                <a:ea typeface="Source Sans Pro SemiBold"/>
                <a:cs typeface="Source Sans Pro SemiBold"/>
                <a:sym typeface="Source Sans Pro SemiBold"/>
              </a:defRPr>
            </a:lvl1pPr>
            <a:lvl2pPr lvl="1" algn="ctr" rtl="0">
              <a:spcBef>
                <a:spcPts val="0"/>
              </a:spcBef>
              <a:spcAft>
                <a:spcPts val="0"/>
              </a:spcAft>
              <a:buClr>
                <a:srgbClr val="1C304A"/>
              </a:buClr>
              <a:buSzPts val="2800"/>
              <a:buNone/>
              <a:defRPr>
                <a:solidFill>
                  <a:srgbClr val="1C304A"/>
                </a:solidFill>
              </a:defRPr>
            </a:lvl2pPr>
            <a:lvl3pPr lvl="2" algn="ctr" rtl="0">
              <a:spcBef>
                <a:spcPts val="0"/>
              </a:spcBef>
              <a:spcAft>
                <a:spcPts val="0"/>
              </a:spcAft>
              <a:buClr>
                <a:srgbClr val="1C304A"/>
              </a:buClr>
              <a:buSzPts val="2800"/>
              <a:buNone/>
              <a:defRPr>
                <a:solidFill>
                  <a:srgbClr val="1C304A"/>
                </a:solidFill>
              </a:defRPr>
            </a:lvl3pPr>
            <a:lvl4pPr lvl="3" algn="ctr" rtl="0">
              <a:spcBef>
                <a:spcPts val="0"/>
              </a:spcBef>
              <a:spcAft>
                <a:spcPts val="0"/>
              </a:spcAft>
              <a:buClr>
                <a:srgbClr val="1C304A"/>
              </a:buClr>
              <a:buSzPts val="2800"/>
              <a:buNone/>
              <a:defRPr>
                <a:solidFill>
                  <a:srgbClr val="1C304A"/>
                </a:solidFill>
              </a:defRPr>
            </a:lvl4pPr>
            <a:lvl5pPr lvl="4" algn="ctr" rtl="0">
              <a:spcBef>
                <a:spcPts val="0"/>
              </a:spcBef>
              <a:spcAft>
                <a:spcPts val="0"/>
              </a:spcAft>
              <a:buClr>
                <a:srgbClr val="1C304A"/>
              </a:buClr>
              <a:buSzPts val="2800"/>
              <a:buNone/>
              <a:defRPr>
                <a:solidFill>
                  <a:srgbClr val="1C304A"/>
                </a:solidFill>
              </a:defRPr>
            </a:lvl5pPr>
            <a:lvl6pPr lvl="5" algn="ctr" rtl="0">
              <a:spcBef>
                <a:spcPts val="0"/>
              </a:spcBef>
              <a:spcAft>
                <a:spcPts val="0"/>
              </a:spcAft>
              <a:buClr>
                <a:srgbClr val="1C304A"/>
              </a:buClr>
              <a:buSzPts val="2800"/>
              <a:buNone/>
              <a:defRPr>
                <a:solidFill>
                  <a:srgbClr val="1C304A"/>
                </a:solidFill>
              </a:defRPr>
            </a:lvl6pPr>
            <a:lvl7pPr lvl="6" algn="ctr" rtl="0">
              <a:spcBef>
                <a:spcPts val="0"/>
              </a:spcBef>
              <a:spcAft>
                <a:spcPts val="0"/>
              </a:spcAft>
              <a:buClr>
                <a:srgbClr val="1C304A"/>
              </a:buClr>
              <a:buSzPts val="2800"/>
              <a:buNone/>
              <a:defRPr>
                <a:solidFill>
                  <a:srgbClr val="1C304A"/>
                </a:solidFill>
              </a:defRPr>
            </a:lvl7pPr>
            <a:lvl8pPr lvl="7" algn="ctr" rtl="0">
              <a:spcBef>
                <a:spcPts val="0"/>
              </a:spcBef>
              <a:spcAft>
                <a:spcPts val="0"/>
              </a:spcAft>
              <a:buClr>
                <a:srgbClr val="1C304A"/>
              </a:buClr>
              <a:buSzPts val="2800"/>
              <a:buNone/>
              <a:defRPr>
                <a:solidFill>
                  <a:srgbClr val="1C304A"/>
                </a:solidFill>
              </a:defRPr>
            </a:lvl8pPr>
            <a:lvl9pPr lvl="8" algn="ctr" rtl="0">
              <a:spcBef>
                <a:spcPts val="0"/>
              </a:spcBef>
              <a:spcAft>
                <a:spcPts val="0"/>
              </a:spcAft>
              <a:buClr>
                <a:srgbClr val="1C304A"/>
              </a:buClr>
              <a:buSzPts val="2800"/>
              <a:buNone/>
              <a:defRPr>
                <a:solidFill>
                  <a:srgbClr val="1C304A"/>
                </a:solidFill>
              </a:defRPr>
            </a:lvl9pPr>
          </a:lstStyle>
          <a:p>
            <a:endParaRPr/>
          </a:p>
        </p:txBody>
      </p:sp>
      <p:sp>
        <p:nvSpPr>
          <p:cNvPr id="49" name="Google Shape;49;p8"/>
          <p:cNvSpPr txBox="1">
            <a:spLocks noGrp="1"/>
          </p:cNvSpPr>
          <p:nvPr>
            <p:ph type="sldNum" idx="12"/>
          </p:nvPr>
        </p:nvSpPr>
        <p:spPr>
          <a:xfrm>
            <a:off x="17684" y="4765389"/>
            <a:ext cx="548700" cy="261900"/>
          </a:xfrm>
          <a:prstGeom prst="rect">
            <a:avLst/>
          </a:prstGeom>
        </p:spPr>
        <p:txBody>
          <a:bodyPr spcFirstLastPara="1" wrap="square" lIns="91425" tIns="91425" rIns="91425" bIns="91425" anchor="ctr" anchorCtr="0">
            <a:noAutofit/>
          </a:bodyPr>
          <a:lstStyle>
            <a:lvl1pPr lvl="0" rtl="0">
              <a:buNone/>
              <a:defRPr sz="800">
                <a:solidFill>
                  <a:srgbClr val="11385B"/>
                </a:solidFill>
              </a:defRPr>
            </a:lvl1pPr>
            <a:lvl2pPr lvl="1" rtl="0">
              <a:buNone/>
              <a:defRPr sz="800">
                <a:solidFill>
                  <a:srgbClr val="11385B"/>
                </a:solidFill>
              </a:defRPr>
            </a:lvl2pPr>
            <a:lvl3pPr lvl="2" rtl="0">
              <a:buNone/>
              <a:defRPr sz="800">
                <a:solidFill>
                  <a:srgbClr val="11385B"/>
                </a:solidFill>
              </a:defRPr>
            </a:lvl3pPr>
            <a:lvl4pPr lvl="3" rtl="0">
              <a:buNone/>
              <a:defRPr sz="800">
                <a:solidFill>
                  <a:srgbClr val="11385B"/>
                </a:solidFill>
              </a:defRPr>
            </a:lvl4pPr>
            <a:lvl5pPr lvl="4" rtl="0">
              <a:buNone/>
              <a:defRPr sz="800">
                <a:solidFill>
                  <a:srgbClr val="11385B"/>
                </a:solidFill>
              </a:defRPr>
            </a:lvl5pPr>
            <a:lvl6pPr lvl="5" rtl="0">
              <a:buNone/>
              <a:defRPr sz="800">
                <a:solidFill>
                  <a:srgbClr val="11385B"/>
                </a:solidFill>
              </a:defRPr>
            </a:lvl6pPr>
            <a:lvl7pPr lvl="6" rtl="0">
              <a:buNone/>
              <a:defRPr sz="800">
                <a:solidFill>
                  <a:srgbClr val="11385B"/>
                </a:solidFill>
              </a:defRPr>
            </a:lvl7pPr>
            <a:lvl8pPr lvl="7" rtl="0">
              <a:buNone/>
              <a:defRPr sz="800">
                <a:solidFill>
                  <a:srgbClr val="11385B"/>
                </a:solidFill>
              </a:defRPr>
            </a:lvl8pPr>
            <a:lvl9pPr lvl="8" rtl="0">
              <a:buNone/>
              <a:defRPr sz="800">
                <a:solidFill>
                  <a:srgbClr val="11385B"/>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White - 2 column">
  <p:cSld name="TITLE_AND_BODY_2_1_1_1_1_1">
    <p:bg>
      <p:bgPr>
        <a:solidFill>
          <a:srgbClr val="FFFFFF"/>
        </a:solidFill>
        <a:effectLst/>
      </p:bgPr>
    </p:bg>
    <p:spTree>
      <p:nvGrpSpPr>
        <p:cNvPr id="1" name="Shape 50"/>
        <p:cNvGrpSpPr/>
        <p:nvPr/>
      </p:nvGrpSpPr>
      <p:grpSpPr>
        <a:xfrm>
          <a:off x="0" y="0"/>
          <a:ext cx="0" cy="0"/>
          <a:chOff x="0" y="0"/>
          <a:chExt cx="0" cy="0"/>
        </a:xfrm>
      </p:grpSpPr>
      <p:sp>
        <p:nvSpPr>
          <p:cNvPr id="51" name="Google Shape;51;p9"/>
          <p:cNvSpPr/>
          <p:nvPr/>
        </p:nvSpPr>
        <p:spPr>
          <a:xfrm>
            <a:off x="0" y="4726100"/>
            <a:ext cx="9144000" cy="417300"/>
          </a:xfrm>
          <a:prstGeom prst="rect">
            <a:avLst/>
          </a:prstGeom>
          <a:solidFill>
            <a:srgbClr val="02BF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2" name="Google Shape;52;p9"/>
          <p:cNvPicPr preferRelativeResize="0"/>
          <p:nvPr/>
        </p:nvPicPr>
        <p:blipFill>
          <a:blip r:embed="rId2">
            <a:alphaModFix/>
          </a:blip>
          <a:stretch>
            <a:fillRect/>
          </a:stretch>
        </p:blipFill>
        <p:spPr>
          <a:xfrm>
            <a:off x="8433375" y="4432350"/>
            <a:ext cx="536751" cy="536751"/>
          </a:xfrm>
          <a:prstGeom prst="rect">
            <a:avLst/>
          </a:prstGeom>
          <a:noFill/>
          <a:ln>
            <a:noFill/>
          </a:ln>
        </p:spPr>
      </p:pic>
      <p:sp>
        <p:nvSpPr>
          <p:cNvPr id="53" name="Google Shape;53;p9"/>
          <p:cNvSpPr txBox="1">
            <a:spLocks noGrp="1"/>
          </p:cNvSpPr>
          <p:nvPr>
            <p:ph type="ctrTitle"/>
          </p:nvPr>
        </p:nvSpPr>
        <p:spPr>
          <a:xfrm>
            <a:off x="718662" y="614727"/>
            <a:ext cx="7386600" cy="84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1385B"/>
              </a:buClr>
              <a:buSzPts val="2600"/>
              <a:buFont typeface="Source Sans Pro SemiBold"/>
              <a:buNone/>
              <a:defRPr sz="2600">
                <a:solidFill>
                  <a:srgbClr val="11385B"/>
                </a:solidFill>
                <a:latin typeface="Source Sans Pro SemiBold"/>
                <a:ea typeface="Source Sans Pro SemiBold"/>
                <a:cs typeface="Source Sans Pro SemiBold"/>
                <a:sym typeface="Source Sans Pro SemiBold"/>
              </a:defRPr>
            </a:lvl1pPr>
            <a:lvl2pPr lvl="1" algn="ctr" rtl="0">
              <a:spcBef>
                <a:spcPts val="0"/>
              </a:spcBef>
              <a:spcAft>
                <a:spcPts val="0"/>
              </a:spcAft>
              <a:buClr>
                <a:srgbClr val="1C304A"/>
              </a:buClr>
              <a:buSzPts val="2800"/>
              <a:buNone/>
              <a:defRPr>
                <a:solidFill>
                  <a:srgbClr val="1C304A"/>
                </a:solidFill>
              </a:defRPr>
            </a:lvl2pPr>
            <a:lvl3pPr lvl="2" algn="ctr" rtl="0">
              <a:spcBef>
                <a:spcPts val="0"/>
              </a:spcBef>
              <a:spcAft>
                <a:spcPts val="0"/>
              </a:spcAft>
              <a:buClr>
                <a:srgbClr val="1C304A"/>
              </a:buClr>
              <a:buSzPts val="2800"/>
              <a:buNone/>
              <a:defRPr>
                <a:solidFill>
                  <a:srgbClr val="1C304A"/>
                </a:solidFill>
              </a:defRPr>
            </a:lvl3pPr>
            <a:lvl4pPr lvl="3" algn="ctr" rtl="0">
              <a:spcBef>
                <a:spcPts val="0"/>
              </a:spcBef>
              <a:spcAft>
                <a:spcPts val="0"/>
              </a:spcAft>
              <a:buClr>
                <a:srgbClr val="1C304A"/>
              </a:buClr>
              <a:buSzPts val="2800"/>
              <a:buNone/>
              <a:defRPr>
                <a:solidFill>
                  <a:srgbClr val="1C304A"/>
                </a:solidFill>
              </a:defRPr>
            </a:lvl4pPr>
            <a:lvl5pPr lvl="4" algn="ctr" rtl="0">
              <a:spcBef>
                <a:spcPts val="0"/>
              </a:spcBef>
              <a:spcAft>
                <a:spcPts val="0"/>
              </a:spcAft>
              <a:buClr>
                <a:srgbClr val="1C304A"/>
              </a:buClr>
              <a:buSzPts val="2800"/>
              <a:buNone/>
              <a:defRPr>
                <a:solidFill>
                  <a:srgbClr val="1C304A"/>
                </a:solidFill>
              </a:defRPr>
            </a:lvl5pPr>
            <a:lvl6pPr lvl="5" algn="ctr" rtl="0">
              <a:spcBef>
                <a:spcPts val="0"/>
              </a:spcBef>
              <a:spcAft>
                <a:spcPts val="0"/>
              </a:spcAft>
              <a:buClr>
                <a:srgbClr val="1C304A"/>
              </a:buClr>
              <a:buSzPts val="2800"/>
              <a:buNone/>
              <a:defRPr>
                <a:solidFill>
                  <a:srgbClr val="1C304A"/>
                </a:solidFill>
              </a:defRPr>
            </a:lvl6pPr>
            <a:lvl7pPr lvl="6" algn="ctr" rtl="0">
              <a:spcBef>
                <a:spcPts val="0"/>
              </a:spcBef>
              <a:spcAft>
                <a:spcPts val="0"/>
              </a:spcAft>
              <a:buClr>
                <a:srgbClr val="1C304A"/>
              </a:buClr>
              <a:buSzPts val="2800"/>
              <a:buNone/>
              <a:defRPr>
                <a:solidFill>
                  <a:srgbClr val="1C304A"/>
                </a:solidFill>
              </a:defRPr>
            </a:lvl7pPr>
            <a:lvl8pPr lvl="7" algn="ctr" rtl="0">
              <a:spcBef>
                <a:spcPts val="0"/>
              </a:spcBef>
              <a:spcAft>
                <a:spcPts val="0"/>
              </a:spcAft>
              <a:buClr>
                <a:srgbClr val="1C304A"/>
              </a:buClr>
              <a:buSzPts val="2800"/>
              <a:buNone/>
              <a:defRPr>
                <a:solidFill>
                  <a:srgbClr val="1C304A"/>
                </a:solidFill>
              </a:defRPr>
            </a:lvl8pPr>
            <a:lvl9pPr lvl="8" algn="ctr" rtl="0">
              <a:spcBef>
                <a:spcPts val="0"/>
              </a:spcBef>
              <a:spcAft>
                <a:spcPts val="0"/>
              </a:spcAft>
              <a:buClr>
                <a:srgbClr val="1C304A"/>
              </a:buClr>
              <a:buSzPts val="2800"/>
              <a:buNone/>
              <a:defRPr>
                <a:solidFill>
                  <a:srgbClr val="1C304A"/>
                </a:solidFill>
              </a:defRPr>
            </a:lvl9pPr>
          </a:lstStyle>
          <a:p>
            <a:endParaRPr/>
          </a:p>
        </p:txBody>
      </p:sp>
      <p:sp>
        <p:nvSpPr>
          <p:cNvPr id="54" name="Google Shape;54;p9"/>
          <p:cNvSpPr txBox="1">
            <a:spLocks noGrp="1"/>
          </p:cNvSpPr>
          <p:nvPr>
            <p:ph type="body" idx="1"/>
          </p:nvPr>
        </p:nvSpPr>
        <p:spPr>
          <a:xfrm>
            <a:off x="725280" y="1722020"/>
            <a:ext cx="3617700" cy="26376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000"/>
              </a:spcBef>
              <a:spcAft>
                <a:spcPts val="0"/>
              </a:spcAft>
              <a:buSzPts val="1200"/>
              <a:buChar char="○"/>
              <a:defRPr sz="1200"/>
            </a:lvl2pPr>
            <a:lvl3pPr marL="1371600" lvl="2" indent="-304800" rtl="0">
              <a:spcBef>
                <a:spcPts val="1000"/>
              </a:spcBef>
              <a:spcAft>
                <a:spcPts val="0"/>
              </a:spcAft>
              <a:buSzPts val="1200"/>
              <a:buChar char="■"/>
              <a:defRPr sz="1200"/>
            </a:lvl3pPr>
            <a:lvl4pPr marL="1828800" lvl="3" indent="-304800" rtl="0">
              <a:spcBef>
                <a:spcPts val="1000"/>
              </a:spcBef>
              <a:spcAft>
                <a:spcPts val="0"/>
              </a:spcAft>
              <a:buSzPts val="1200"/>
              <a:buChar char="●"/>
              <a:defRPr sz="1200"/>
            </a:lvl4pPr>
            <a:lvl5pPr marL="2286000" lvl="4" indent="-304800" rtl="0">
              <a:spcBef>
                <a:spcPts val="1000"/>
              </a:spcBef>
              <a:spcAft>
                <a:spcPts val="0"/>
              </a:spcAft>
              <a:buSzPts val="1200"/>
              <a:buChar char="○"/>
              <a:defRPr sz="1200"/>
            </a:lvl5pPr>
            <a:lvl6pPr marL="2743200" lvl="5" indent="-304800" rtl="0">
              <a:spcBef>
                <a:spcPts val="1000"/>
              </a:spcBef>
              <a:spcAft>
                <a:spcPts val="0"/>
              </a:spcAft>
              <a:buSzPts val="1200"/>
              <a:buChar char="■"/>
              <a:defRPr sz="1200"/>
            </a:lvl6pPr>
            <a:lvl7pPr marL="3200400" lvl="6" indent="-304800" rtl="0">
              <a:spcBef>
                <a:spcPts val="1000"/>
              </a:spcBef>
              <a:spcAft>
                <a:spcPts val="0"/>
              </a:spcAft>
              <a:buSzPts val="1200"/>
              <a:buChar char="●"/>
              <a:defRPr sz="1200"/>
            </a:lvl7pPr>
            <a:lvl8pPr marL="3657600" lvl="7" indent="-304800" rtl="0">
              <a:spcBef>
                <a:spcPts val="1000"/>
              </a:spcBef>
              <a:spcAft>
                <a:spcPts val="0"/>
              </a:spcAft>
              <a:buSzPts val="1200"/>
              <a:buChar char="○"/>
              <a:defRPr sz="1200"/>
            </a:lvl8pPr>
            <a:lvl9pPr marL="4114800" lvl="8" indent="-304800" rtl="0">
              <a:spcBef>
                <a:spcPts val="1000"/>
              </a:spcBef>
              <a:spcAft>
                <a:spcPts val="1000"/>
              </a:spcAft>
              <a:buSzPts val="1200"/>
              <a:buChar char="■"/>
              <a:defRPr sz="1200"/>
            </a:lvl9pPr>
          </a:lstStyle>
          <a:p>
            <a:endParaRPr/>
          </a:p>
        </p:txBody>
      </p:sp>
      <p:sp>
        <p:nvSpPr>
          <p:cNvPr id="55" name="Google Shape;55;p9"/>
          <p:cNvSpPr txBox="1">
            <a:spLocks noGrp="1"/>
          </p:cNvSpPr>
          <p:nvPr>
            <p:ph type="body" idx="2"/>
          </p:nvPr>
        </p:nvSpPr>
        <p:spPr>
          <a:xfrm>
            <a:off x="4675870" y="1745270"/>
            <a:ext cx="3617700" cy="26376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000"/>
              </a:spcBef>
              <a:spcAft>
                <a:spcPts val="0"/>
              </a:spcAft>
              <a:buSzPts val="1200"/>
              <a:buChar char="○"/>
              <a:defRPr sz="1200"/>
            </a:lvl2pPr>
            <a:lvl3pPr marL="1371600" lvl="2" indent="-304800" rtl="0">
              <a:spcBef>
                <a:spcPts val="1000"/>
              </a:spcBef>
              <a:spcAft>
                <a:spcPts val="0"/>
              </a:spcAft>
              <a:buSzPts val="1200"/>
              <a:buChar char="■"/>
              <a:defRPr sz="1200"/>
            </a:lvl3pPr>
            <a:lvl4pPr marL="1828800" lvl="3" indent="-304800" rtl="0">
              <a:spcBef>
                <a:spcPts val="1000"/>
              </a:spcBef>
              <a:spcAft>
                <a:spcPts val="0"/>
              </a:spcAft>
              <a:buSzPts val="1200"/>
              <a:buChar char="●"/>
              <a:defRPr sz="1200"/>
            </a:lvl4pPr>
            <a:lvl5pPr marL="2286000" lvl="4" indent="-304800" rtl="0">
              <a:spcBef>
                <a:spcPts val="1000"/>
              </a:spcBef>
              <a:spcAft>
                <a:spcPts val="0"/>
              </a:spcAft>
              <a:buSzPts val="1200"/>
              <a:buChar char="○"/>
              <a:defRPr sz="1200"/>
            </a:lvl5pPr>
            <a:lvl6pPr marL="2743200" lvl="5" indent="-304800" rtl="0">
              <a:spcBef>
                <a:spcPts val="1000"/>
              </a:spcBef>
              <a:spcAft>
                <a:spcPts val="0"/>
              </a:spcAft>
              <a:buSzPts val="1200"/>
              <a:buChar char="■"/>
              <a:defRPr sz="1200"/>
            </a:lvl6pPr>
            <a:lvl7pPr marL="3200400" lvl="6" indent="-304800" rtl="0">
              <a:spcBef>
                <a:spcPts val="1000"/>
              </a:spcBef>
              <a:spcAft>
                <a:spcPts val="0"/>
              </a:spcAft>
              <a:buSzPts val="1200"/>
              <a:buChar char="●"/>
              <a:defRPr sz="1200"/>
            </a:lvl7pPr>
            <a:lvl8pPr marL="3657600" lvl="7" indent="-304800" rtl="0">
              <a:spcBef>
                <a:spcPts val="1000"/>
              </a:spcBef>
              <a:spcAft>
                <a:spcPts val="0"/>
              </a:spcAft>
              <a:buSzPts val="1200"/>
              <a:buChar char="○"/>
              <a:defRPr sz="1200"/>
            </a:lvl8pPr>
            <a:lvl9pPr marL="4114800" lvl="8" indent="-304800" rtl="0">
              <a:spcBef>
                <a:spcPts val="1000"/>
              </a:spcBef>
              <a:spcAft>
                <a:spcPts val="1000"/>
              </a:spcAft>
              <a:buSzPts val="1200"/>
              <a:buChar char="■"/>
              <a:defRPr sz="1200"/>
            </a:lvl9pPr>
          </a:lstStyle>
          <a:p>
            <a:endParaRPr/>
          </a:p>
        </p:txBody>
      </p:sp>
      <p:sp>
        <p:nvSpPr>
          <p:cNvPr id="56" name="Google Shape;56;p9"/>
          <p:cNvSpPr txBox="1">
            <a:spLocks noGrp="1"/>
          </p:cNvSpPr>
          <p:nvPr>
            <p:ph type="subTitle" idx="3"/>
          </p:nvPr>
        </p:nvSpPr>
        <p:spPr>
          <a:xfrm>
            <a:off x="718647" y="292250"/>
            <a:ext cx="5017500" cy="667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400">
                <a:solidFill>
                  <a:srgbClr val="1C304A"/>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57" name="Google Shape;57;p9"/>
          <p:cNvSpPr txBox="1">
            <a:spLocks noGrp="1"/>
          </p:cNvSpPr>
          <p:nvPr>
            <p:ph type="sldNum" idx="12"/>
          </p:nvPr>
        </p:nvSpPr>
        <p:spPr>
          <a:xfrm>
            <a:off x="17684" y="4765389"/>
            <a:ext cx="548700" cy="261900"/>
          </a:xfrm>
          <a:prstGeom prst="rect">
            <a:avLst/>
          </a:prstGeom>
        </p:spPr>
        <p:txBody>
          <a:bodyPr spcFirstLastPara="1" wrap="square" lIns="91425" tIns="91425" rIns="91425" bIns="91425" anchor="ctr" anchorCtr="0">
            <a:noAutofit/>
          </a:bodyPr>
          <a:lstStyle>
            <a:lvl1pPr lvl="0" rtl="0">
              <a:buNone/>
              <a:defRPr sz="800">
                <a:solidFill>
                  <a:srgbClr val="11385B"/>
                </a:solidFill>
              </a:defRPr>
            </a:lvl1pPr>
            <a:lvl2pPr lvl="1" rtl="0">
              <a:buNone/>
              <a:defRPr sz="800">
                <a:solidFill>
                  <a:srgbClr val="11385B"/>
                </a:solidFill>
              </a:defRPr>
            </a:lvl2pPr>
            <a:lvl3pPr lvl="2" rtl="0">
              <a:buNone/>
              <a:defRPr sz="800">
                <a:solidFill>
                  <a:srgbClr val="11385B"/>
                </a:solidFill>
              </a:defRPr>
            </a:lvl3pPr>
            <a:lvl4pPr lvl="3" rtl="0">
              <a:buNone/>
              <a:defRPr sz="800">
                <a:solidFill>
                  <a:srgbClr val="11385B"/>
                </a:solidFill>
              </a:defRPr>
            </a:lvl4pPr>
            <a:lvl5pPr lvl="4" rtl="0">
              <a:buNone/>
              <a:defRPr sz="800">
                <a:solidFill>
                  <a:srgbClr val="11385B"/>
                </a:solidFill>
              </a:defRPr>
            </a:lvl5pPr>
            <a:lvl6pPr lvl="5" rtl="0">
              <a:buNone/>
              <a:defRPr sz="800">
                <a:solidFill>
                  <a:srgbClr val="11385B"/>
                </a:solidFill>
              </a:defRPr>
            </a:lvl6pPr>
            <a:lvl7pPr lvl="6" rtl="0">
              <a:buNone/>
              <a:defRPr sz="800">
                <a:solidFill>
                  <a:srgbClr val="11385B"/>
                </a:solidFill>
              </a:defRPr>
            </a:lvl7pPr>
            <a:lvl8pPr lvl="7" rtl="0">
              <a:buNone/>
              <a:defRPr sz="800">
                <a:solidFill>
                  <a:srgbClr val="11385B"/>
                </a:solidFill>
              </a:defRPr>
            </a:lvl8pPr>
            <a:lvl9pPr lvl="8" rtl="0">
              <a:buNone/>
              <a:defRPr sz="800">
                <a:solidFill>
                  <a:srgbClr val="11385B"/>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White - 3 column ">
  <p:cSld name="TITLE_AND_TWO_COLUMNS_1">
    <p:spTree>
      <p:nvGrpSpPr>
        <p:cNvPr id="1" name="Shape 58"/>
        <p:cNvGrpSpPr/>
        <p:nvPr/>
      </p:nvGrpSpPr>
      <p:grpSpPr>
        <a:xfrm>
          <a:off x="0" y="0"/>
          <a:ext cx="0" cy="0"/>
          <a:chOff x="0" y="0"/>
          <a:chExt cx="0" cy="0"/>
        </a:xfrm>
      </p:grpSpPr>
      <p:sp>
        <p:nvSpPr>
          <p:cNvPr id="59" name="Google Shape;59;p10"/>
          <p:cNvSpPr txBox="1">
            <a:spLocks noGrp="1"/>
          </p:cNvSpPr>
          <p:nvPr>
            <p:ph type="body" idx="1"/>
          </p:nvPr>
        </p:nvSpPr>
        <p:spPr>
          <a:xfrm>
            <a:off x="5909667" y="2471784"/>
            <a:ext cx="2258100" cy="1332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0" name="Google Shape;60;p10"/>
          <p:cNvSpPr/>
          <p:nvPr/>
        </p:nvSpPr>
        <p:spPr>
          <a:xfrm>
            <a:off x="0" y="4726100"/>
            <a:ext cx="9144000" cy="417300"/>
          </a:xfrm>
          <a:prstGeom prst="rect">
            <a:avLst/>
          </a:prstGeom>
          <a:solidFill>
            <a:srgbClr val="02BF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1" name="Google Shape;61;p10"/>
          <p:cNvPicPr preferRelativeResize="0"/>
          <p:nvPr/>
        </p:nvPicPr>
        <p:blipFill>
          <a:blip r:embed="rId2">
            <a:alphaModFix/>
          </a:blip>
          <a:stretch>
            <a:fillRect/>
          </a:stretch>
        </p:blipFill>
        <p:spPr>
          <a:xfrm>
            <a:off x="8433375" y="4432350"/>
            <a:ext cx="536751" cy="536751"/>
          </a:xfrm>
          <a:prstGeom prst="rect">
            <a:avLst/>
          </a:prstGeom>
          <a:noFill/>
          <a:ln>
            <a:noFill/>
          </a:ln>
        </p:spPr>
      </p:pic>
      <p:sp>
        <p:nvSpPr>
          <p:cNvPr id="62" name="Google Shape;62;p10"/>
          <p:cNvSpPr txBox="1">
            <a:spLocks noGrp="1"/>
          </p:cNvSpPr>
          <p:nvPr>
            <p:ph type="ctrTitle"/>
          </p:nvPr>
        </p:nvSpPr>
        <p:spPr>
          <a:xfrm>
            <a:off x="718662" y="614727"/>
            <a:ext cx="7386600" cy="84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1385B"/>
              </a:buClr>
              <a:buSzPts val="2600"/>
              <a:buFont typeface="Source Sans Pro SemiBold"/>
              <a:buNone/>
              <a:defRPr sz="2600">
                <a:solidFill>
                  <a:srgbClr val="11385B"/>
                </a:solidFill>
                <a:latin typeface="Source Sans Pro SemiBold"/>
                <a:ea typeface="Source Sans Pro SemiBold"/>
                <a:cs typeface="Source Sans Pro SemiBold"/>
                <a:sym typeface="Source Sans Pro SemiBold"/>
              </a:defRPr>
            </a:lvl1pPr>
            <a:lvl2pPr lvl="1" algn="ctr" rtl="0">
              <a:spcBef>
                <a:spcPts val="0"/>
              </a:spcBef>
              <a:spcAft>
                <a:spcPts val="0"/>
              </a:spcAft>
              <a:buClr>
                <a:srgbClr val="1C304A"/>
              </a:buClr>
              <a:buSzPts val="2800"/>
              <a:buNone/>
              <a:defRPr>
                <a:solidFill>
                  <a:srgbClr val="1C304A"/>
                </a:solidFill>
              </a:defRPr>
            </a:lvl2pPr>
            <a:lvl3pPr lvl="2" algn="ctr" rtl="0">
              <a:spcBef>
                <a:spcPts val="0"/>
              </a:spcBef>
              <a:spcAft>
                <a:spcPts val="0"/>
              </a:spcAft>
              <a:buClr>
                <a:srgbClr val="1C304A"/>
              </a:buClr>
              <a:buSzPts val="2800"/>
              <a:buNone/>
              <a:defRPr>
                <a:solidFill>
                  <a:srgbClr val="1C304A"/>
                </a:solidFill>
              </a:defRPr>
            </a:lvl3pPr>
            <a:lvl4pPr lvl="3" algn="ctr" rtl="0">
              <a:spcBef>
                <a:spcPts val="0"/>
              </a:spcBef>
              <a:spcAft>
                <a:spcPts val="0"/>
              </a:spcAft>
              <a:buClr>
                <a:srgbClr val="1C304A"/>
              </a:buClr>
              <a:buSzPts val="2800"/>
              <a:buNone/>
              <a:defRPr>
                <a:solidFill>
                  <a:srgbClr val="1C304A"/>
                </a:solidFill>
              </a:defRPr>
            </a:lvl4pPr>
            <a:lvl5pPr lvl="4" algn="ctr" rtl="0">
              <a:spcBef>
                <a:spcPts val="0"/>
              </a:spcBef>
              <a:spcAft>
                <a:spcPts val="0"/>
              </a:spcAft>
              <a:buClr>
                <a:srgbClr val="1C304A"/>
              </a:buClr>
              <a:buSzPts val="2800"/>
              <a:buNone/>
              <a:defRPr>
                <a:solidFill>
                  <a:srgbClr val="1C304A"/>
                </a:solidFill>
              </a:defRPr>
            </a:lvl5pPr>
            <a:lvl6pPr lvl="5" algn="ctr" rtl="0">
              <a:spcBef>
                <a:spcPts val="0"/>
              </a:spcBef>
              <a:spcAft>
                <a:spcPts val="0"/>
              </a:spcAft>
              <a:buClr>
                <a:srgbClr val="1C304A"/>
              </a:buClr>
              <a:buSzPts val="2800"/>
              <a:buNone/>
              <a:defRPr>
                <a:solidFill>
                  <a:srgbClr val="1C304A"/>
                </a:solidFill>
              </a:defRPr>
            </a:lvl6pPr>
            <a:lvl7pPr lvl="6" algn="ctr" rtl="0">
              <a:spcBef>
                <a:spcPts val="0"/>
              </a:spcBef>
              <a:spcAft>
                <a:spcPts val="0"/>
              </a:spcAft>
              <a:buClr>
                <a:srgbClr val="1C304A"/>
              </a:buClr>
              <a:buSzPts val="2800"/>
              <a:buNone/>
              <a:defRPr>
                <a:solidFill>
                  <a:srgbClr val="1C304A"/>
                </a:solidFill>
              </a:defRPr>
            </a:lvl7pPr>
            <a:lvl8pPr lvl="7" algn="ctr" rtl="0">
              <a:spcBef>
                <a:spcPts val="0"/>
              </a:spcBef>
              <a:spcAft>
                <a:spcPts val="0"/>
              </a:spcAft>
              <a:buClr>
                <a:srgbClr val="1C304A"/>
              </a:buClr>
              <a:buSzPts val="2800"/>
              <a:buNone/>
              <a:defRPr>
                <a:solidFill>
                  <a:srgbClr val="1C304A"/>
                </a:solidFill>
              </a:defRPr>
            </a:lvl8pPr>
            <a:lvl9pPr lvl="8" algn="ctr" rtl="0">
              <a:spcBef>
                <a:spcPts val="0"/>
              </a:spcBef>
              <a:spcAft>
                <a:spcPts val="0"/>
              </a:spcAft>
              <a:buClr>
                <a:srgbClr val="1C304A"/>
              </a:buClr>
              <a:buSzPts val="2800"/>
              <a:buNone/>
              <a:defRPr>
                <a:solidFill>
                  <a:srgbClr val="1C304A"/>
                </a:solidFill>
              </a:defRPr>
            </a:lvl9pPr>
          </a:lstStyle>
          <a:p>
            <a:endParaRPr/>
          </a:p>
        </p:txBody>
      </p:sp>
      <p:sp>
        <p:nvSpPr>
          <p:cNvPr id="63" name="Google Shape;63;p10"/>
          <p:cNvSpPr txBox="1">
            <a:spLocks noGrp="1"/>
          </p:cNvSpPr>
          <p:nvPr>
            <p:ph type="subTitle" idx="2"/>
          </p:nvPr>
        </p:nvSpPr>
        <p:spPr>
          <a:xfrm>
            <a:off x="718647" y="292250"/>
            <a:ext cx="5017500" cy="667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400">
                <a:solidFill>
                  <a:srgbClr val="1C304A"/>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64" name="Google Shape;64;p10"/>
          <p:cNvSpPr txBox="1">
            <a:spLocks noGrp="1"/>
          </p:cNvSpPr>
          <p:nvPr>
            <p:ph type="body" idx="3"/>
          </p:nvPr>
        </p:nvSpPr>
        <p:spPr>
          <a:xfrm>
            <a:off x="737118" y="2471784"/>
            <a:ext cx="2258100" cy="1332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5" name="Google Shape;65;p10"/>
          <p:cNvSpPr txBox="1">
            <a:spLocks noGrp="1"/>
          </p:cNvSpPr>
          <p:nvPr>
            <p:ph type="body" idx="4"/>
          </p:nvPr>
        </p:nvSpPr>
        <p:spPr>
          <a:xfrm>
            <a:off x="3323393" y="2471784"/>
            <a:ext cx="2258100" cy="1332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6" name="Google Shape;66;p10"/>
          <p:cNvSpPr/>
          <p:nvPr/>
        </p:nvSpPr>
        <p:spPr>
          <a:xfrm>
            <a:off x="815525" y="1841949"/>
            <a:ext cx="467100" cy="467100"/>
          </a:xfrm>
          <a:prstGeom prst="ellipse">
            <a:avLst/>
          </a:prstGeom>
          <a:solidFill>
            <a:srgbClr val="02BF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67" name="Google Shape;67;p10"/>
          <p:cNvSpPr txBox="1"/>
          <p:nvPr/>
        </p:nvSpPr>
        <p:spPr>
          <a:xfrm>
            <a:off x="811575" y="1852625"/>
            <a:ext cx="467100" cy="420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800" b="1">
                <a:solidFill>
                  <a:srgbClr val="004F87"/>
                </a:solidFill>
                <a:latin typeface="Helvetica Neue"/>
                <a:ea typeface="Helvetica Neue"/>
                <a:cs typeface="Helvetica Neue"/>
                <a:sym typeface="Helvetica Neue"/>
              </a:rPr>
              <a:t>1</a:t>
            </a:r>
            <a:endParaRPr sz="1800">
              <a:solidFill>
                <a:srgbClr val="004F87"/>
              </a:solidFill>
            </a:endParaRPr>
          </a:p>
        </p:txBody>
      </p:sp>
      <p:sp>
        <p:nvSpPr>
          <p:cNvPr id="68" name="Google Shape;68;p10"/>
          <p:cNvSpPr/>
          <p:nvPr/>
        </p:nvSpPr>
        <p:spPr>
          <a:xfrm>
            <a:off x="3375583" y="1841949"/>
            <a:ext cx="467100" cy="467100"/>
          </a:xfrm>
          <a:prstGeom prst="ellipse">
            <a:avLst/>
          </a:prstGeom>
          <a:solidFill>
            <a:srgbClr val="02BF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69" name="Google Shape;69;p10"/>
          <p:cNvSpPr txBox="1"/>
          <p:nvPr/>
        </p:nvSpPr>
        <p:spPr>
          <a:xfrm>
            <a:off x="3371633" y="1852625"/>
            <a:ext cx="467100" cy="420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rgbClr val="004F87"/>
                </a:solidFill>
                <a:latin typeface="Helvetica Neue"/>
                <a:ea typeface="Helvetica Neue"/>
                <a:cs typeface="Helvetica Neue"/>
                <a:sym typeface="Helvetica Neue"/>
              </a:rPr>
              <a:t>2</a:t>
            </a:r>
            <a:endParaRPr sz="1800">
              <a:solidFill>
                <a:srgbClr val="004F87"/>
              </a:solidFill>
            </a:endParaRPr>
          </a:p>
        </p:txBody>
      </p:sp>
      <p:sp>
        <p:nvSpPr>
          <p:cNvPr id="70" name="Google Shape;70;p10"/>
          <p:cNvSpPr/>
          <p:nvPr/>
        </p:nvSpPr>
        <p:spPr>
          <a:xfrm>
            <a:off x="5993435" y="1841949"/>
            <a:ext cx="467100" cy="467100"/>
          </a:xfrm>
          <a:prstGeom prst="ellipse">
            <a:avLst/>
          </a:prstGeom>
          <a:solidFill>
            <a:srgbClr val="02BF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71" name="Google Shape;71;p10"/>
          <p:cNvSpPr txBox="1"/>
          <p:nvPr/>
        </p:nvSpPr>
        <p:spPr>
          <a:xfrm>
            <a:off x="5989485" y="1852625"/>
            <a:ext cx="467100" cy="420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rgbClr val="004F87"/>
                </a:solidFill>
                <a:latin typeface="Helvetica Neue"/>
                <a:ea typeface="Helvetica Neue"/>
                <a:cs typeface="Helvetica Neue"/>
                <a:sym typeface="Helvetica Neue"/>
              </a:rPr>
              <a:t>3</a:t>
            </a:r>
            <a:endParaRPr sz="1800">
              <a:solidFill>
                <a:srgbClr val="004F87"/>
              </a:solidFill>
            </a:endParaRPr>
          </a:p>
        </p:txBody>
      </p:sp>
      <p:sp>
        <p:nvSpPr>
          <p:cNvPr id="72" name="Google Shape;72;p10"/>
          <p:cNvSpPr txBox="1">
            <a:spLocks noGrp="1"/>
          </p:cNvSpPr>
          <p:nvPr>
            <p:ph type="sldNum" idx="12"/>
          </p:nvPr>
        </p:nvSpPr>
        <p:spPr>
          <a:xfrm>
            <a:off x="17684" y="4765389"/>
            <a:ext cx="548700" cy="261900"/>
          </a:xfrm>
          <a:prstGeom prst="rect">
            <a:avLst/>
          </a:prstGeom>
        </p:spPr>
        <p:txBody>
          <a:bodyPr spcFirstLastPara="1" wrap="square" lIns="91425" tIns="91425" rIns="91425" bIns="91425" anchor="ctr" anchorCtr="0">
            <a:noAutofit/>
          </a:bodyPr>
          <a:lstStyle>
            <a:lvl1pPr lvl="0" rtl="0">
              <a:buNone/>
              <a:defRPr sz="800">
                <a:solidFill>
                  <a:srgbClr val="11385B"/>
                </a:solidFill>
              </a:defRPr>
            </a:lvl1pPr>
            <a:lvl2pPr lvl="1" rtl="0">
              <a:buNone/>
              <a:defRPr sz="800">
                <a:solidFill>
                  <a:srgbClr val="11385B"/>
                </a:solidFill>
              </a:defRPr>
            </a:lvl2pPr>
            <a:lvl3pPr lvl="2" rtl="0">
              <a:buNone/>
              <a:defRPr sz="800">
                <a:solidFill>
                  <a:srgbClr val="11385B"/>
                </a:solidFill>
              </a:defRPr>
            </a:lvl3pPr>
            <a:lvl4pPr lvl="3" rtl="0">
              <a:buNone/>
              <a:defRPr sz="800">
                <a:solidFill>
                  <a:srgbClr val="11385B"/>
                </a:solidFill>
              </a:defRPr>
            </a:lvl4pPr>
            <a:lvl5pPr lvl="4" rtl="0">
              <a:buNone/>
              <a:defRPr sz="800">
                <a:solidFill>
                  <a:srgbClr val="11385B"/>
                </a:solidFill>
              </a:defRPr>
            </a:lvl5pPr>
            <a:lvl6pPr lvl="5" rtl="0">
              <a:buNone/>
              <a:defRPr sz="800">
                <a:solidFill>
                  <a:srgbClr val="11385B"/>
                </a:solidFill>
              </a:defRPr>
            </a:lvl6pPr>
            <a:lvl7pPr lvl="6" rtl="0">
              <a:buNone/>
              <a:defRPr sz="800">
                <a:solidFill>
                  <a:srgbClr val="11385B"/>
                </a:solidFill>
              </a:defRPr>
            </a:lvl7pPr>
            <a:lvl8pPr lvl="7" rtl="0">
              <a:buNone/>
              <a:defRPr sz="800">
                <a:solidFill>
                  <a:srgbClr val="11385B"/>
                </a:solidFill>
              </a:defRPr>
            </a:lvl8pPr>
            <a:lvl9pPr lvl="8" rtl="0">
              <a:buNone/>
              <a:defRPr sz="800">
                <a:solidFill>
                  <a:srgbClr val="11385B"/>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600"/>
              <a:buFont typeface="Helvetica Neue"/>
              <a:buNone/>
              <a:defRPr sz="2600">
                <a:solidFill>
                  <a:schemeClr val="dk1"/>
                </a:solidFill>
                <a:latin typeface="Helvetica Neue"/>
                <a:ea typeface="Helvetica Neue"/>
                <a:cs typeface="Helvetica Neue"/>
                <a:sym typeface="Helvetica Neue"/>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SzPts val="1800"/>
              <a:buFont typeface="Helvetica Neue"/>
              <a:buChar char="●"/>
              <a:defRPr sz="1800">
                <a:latin typeface="Helvetica Neue"/>
                <a:ea typeface="Helvetica Neue"/>
                <a:cs typeface="Helvetica Neue"/>
                <a:sym typeface="Helvetica Neue"/>
              </a:defRPr>
            </a:lvl1pPr>
            <a:lvl2pPr marL="914400" lvl="1" indent="-317500" rtl="0">
              <a:lnSpc>
                <a:spcPct val="115000"/>
              </a:lnSpc>
              <a:spcBef>
                <a:spcPts val="1600"/>
              </a:spcBef>
              <a:spcAft>
                <a:spcPts val="0"/>
              </a:spcAft>
              <a:buSzPts val="1400"/>
              <a:buFont typeface="Helvetica Neue"/>
              <a:buChar char="○"/>
              <a:defRPr>
                <a:latin typeface="Helvetica Neue"/>
                <a:ea typeface="Helvetica Neue"/>
                <a:cs typeface="Helvetica Neue"/>
                <a:sym typeface="Helvetica Neue"/>
              </a:defRPr>
            </a:lvl2pPr>
            <a:lvl3pPr marL="1371600" lvl="2" indent="-317500" rtl="0">
              <a:lnSpc>
                <a:spcPct val="115000"/>
              </a:lnSpc>
              <a:spcBef>
                <a:spcPts val="1600"/>
              </a:spcBef>
              <a:spcAft>
                <a:spcPts val="0"/>
              </a:spcAft>
              <a:buSzPts val="1400"/>
              <a:buFont typeface="Helvetica Neue"/>
              <a:buChar char="■"/>
              <a:defRPr>
                <a:latin typeface="Helvetica Neue"/>
                <a:ea typeface="Helvetica Neue"/>
                <a:cs typeface="Helvetica Neue"/>
                <a:sym typeface="Helvetica Neue"/>
              </a:defRPr>
            </a:lvl3pPr>
            <a:lvl4pPr marL="1828800" lvl="3" indent="-304800" rtl="0">
              <a:lnSpc>
                <a:spcPct val="115000"/>
              </a:lnSpc>
              <a:spcBef>
                <a:spcPts val="1600"/>
              </a:spcBef>
              <a:spcAft>
                <a:spcPts val="0"/>
              </a:spcAft>
              <a:buSzPts val="1200"/>
              <a:buFont typeface="Helvetica Neue"/>
              <a:buChar char="●"/>
              <a:defRPr sz="1200">
                <a:latin typeface="Helvetica Neue"/>
                <a:ea typeface="Helvetica Neue"/>
                <a:cs typeface="Helvetica Neue"/>
                <a:sym typeface="Helvetica Neue"/>
              </a:defRPr>
            </a:lvl4pPr>
            <a:lvl5pPr marL="2286000" lvl="4" indent="-292100" rtl="0">
              <a:lnSpc>
                <a:spcPct val="115000"/>
              </a:lnSpc>
              <a:spcBef>
                <a:spcPts val="1600"/>
              </a:spcBef>
              <a:spcAft>
                <a:spcPts val="0"/>
              </a:spcAft>
              <a:buSzPts val="1000"/>
              <a:buFont typeface="Helvetica Neue"/>
              <a:buChar char="○"/>
              <a:defRPr sz="1000">
                <a:latin typeface="Helvetica Neue"/>
                <a:ea typeface="Helvetica Neue"/>
                <a:cs typeface="Helvetica Neue"/>
                <a:sym typeface="Helvetica Neue"/>
              </a:defRPr>
            </a:lvl5pPr>
            <a:lvl6pPr marL="2743200" lvl="5" indent="-279400" rtl="0">
              <a:lnSpc>
                <a:spcPct val="115000"/>
              </a:lnSpc>
              <a:spcBef>
                <a:spcPts val="1600"/>
              </a:spcBef>
              <a:spcAft>
                <a:spcPts val="0"/>
              </a:spcAft>
              <a:buSzPts val="800"/>
              <a:buFont typeface="Helvetica Neue"/>
              <a:buChar char="■"/>
              <a:defRPr sz="800">
                <a:latin typeface="Helvetica Neue"/>
                <a:ea typeface="Helvetica Neue"/>
                <a:cs typeface="Helvetica Neue"/>
                <a:sym typeface="Helvetica Neue"/>
              </a:defRPr>
            </a:lvl6pPr>
            <a:lvl7pPr marL="3200400" lvl="6" indent="-279400" rtl="0">
              <a:lnSpc>
                <a:spcPct val="115000"/>
              </a:lnSpc>
              <a:spcBef>
                <a:spcPts val="1600"/>
              </a:spcBef>
              <a:spcAft>
                <a:spcPts val="0"/>
              </a:spcAft>
              <a:buSzPts val="800"/>
              <a:buFont typeface="Helvetica Neue"/>
              <a:buChar char="●"/>
              <a:defRPr sz="800">
                <a:latin typeface="Helvetica Neue"/>
                <a:ea typeface="Helvetica Neue"/>
                <a:cs typeface="Helvetica Neue"/>
                <a:sym typeface="Helvetica Neue"/>
              </a:defRPr>
            </a:lvl7pPr>
            <a:lvl8pPr marL="3657600" lvl="7" indent="-279400" rtl="0">
              <a:lnSpc>
                <a:spcPct val="115000"/>
              </a:lnSpc>
              <a:spcBef>
                <a:spcPts val="1600"/>
              </a:spcBef>
              <a:spcAft>
                <a:spcPts val="0"/>
              </a:spcAft>
              <a:buSzPts val="800"/>
              <a:buFont typeface="Helvetica Neue"/>
              <a:buChar char="○"/>
              <a:defRPr sz="800">
                <a:latin typeface="Helvetica Neue"/>
                <a:ea typeface="Helvetica Neue"/>
                <a:cs typeface="Helvetica Neue"/>
                <a:sym typeface="Helvetica Neue"/>
              </a:defRPr>
            </a:lvl8pPr>
            <a:lvl9pPr marL="4114800" lvl="8" indent="-279400" rtl="0">
              <a:lnSpc>
                <a:spcPct val="115000"/>
              </a:lnSpc>
              <a:spcBef>
                <a:spcPts val="1600"/>
              </a:spcBef>
              <a:spcAft>
                <a:spcPts val="1600"/>
              </a:spcAft>
              <a:buSzPts val="800"/>
              <a:buFont typeface="Helvetica Neue"/>
              <a:buChar char="■"/>
              <a:defRPr sz="800">
                <a:latin typeface="Helvetica Neue"/>
                <a:ea typeface="Helvetica Neue"/>
                <a:cs typeface="Helvetica Neue"/>
                <a:sym typeface="Helvetica Neue"/>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latin typeface="Helvetica Neue"/>
                <a:ea typeface="Helvetica Neue"/>
                <a:cs typeface="Helvetica Neue"/>
                <a:sym typeface="Helvetica Neue"/>
              </a:defRPr>
            </a:lvl1pPr>
            <a:lvl2pPr lvl="1" algn="r" rtl="0">
              <a:buNone/>
              <a:defRPr sz="1000">
                <a:solidFill>
                  <a:schemeClr val="dk2"/>
                </a:solidFill>
                <a:latin typeface="Helvetica Neue"/>
                <a:ea typeface="Helvetica Neue"/>
                <a:cs typeface="Helvetica Neue"/>
                <a:sym typeface="Helvetica Neue"/>
              </a:defRPr>
            </a:lvl2pPr>
            <a:lvl3pPr lvl="2" algn="r" rtl="0">
              <a:buNone/>
              <a:defRPr sz="1000">
                <a:solidFill>
                  <a:schemeClr val="dk2"/>
                </a:solidFill>
                <a:latin typeface="Helvetica Neue"/>
                <a:ea typeface="Helvetica Neue"/>
                <a:cs typeface="Helvetica Neue"/>
                <a:sym typeface="Helvetica Neue"/>
              </a:defRPr>
            </a:lvl3pPr>
            <a:lvl4pPr lvl="3" algn="r" rtl="0">
              <a:buNone/>
              <a:defRPr sz="1000">
                <a:solidFill>
                  <a:schemeClr val="dk2"/>
                </a:solidFill>
                <a:latin typeface="Helvetica Neue"/>
                <a:ea typeface="Helvetica Neue"/>
                <a:cs typeface="Helvetica Neue"/>
                <a:sym typeface="Helvetica Neue"/>
              </a:defRPr>
            </a:lvl4pPr>
            <a:lvl5pPr lvl="4" algn="r" rtl="0">
              <a:buNone/>
              <a:defRPr sz="1000">
                <a:solidFill>
                  <a:schemeClr val="dk2"/>
                </a:solidFill>
                <a:latin typeface="Helvetica Neue"/>
                <a:ea typeface="Helvetica Neue"/>
                <a:cs typeface="Helvetica Neue"/>
                <a:sym typeface="Helvetica Neue"/>
              </a:defRPr>
            </a:lvl5pPr>
            <a:lvl6pPr lvl="5" algn="r" rtl="0">
              <a:buNone/>
              <a:defRPr sz="1000">
                <a:solidFill>
                  <a:schemeClr val="dk2"/>
                </a:solidFill>
                <a:latin typeface="Helvetica Neue"/>
                <a:ea typeface="Helvetica Neue"/>
                <a:cs typeface="Helvetica Neue"/>
                <a:sym typeface="Helvetica Neue"/>
              </a:defRPr>
            </a:lvl6pPr>
            <a:lvl7pPr lvl="6" algn="r" rtl="0">
              <a:buNone/>
              <a:defRPr sz="1000">
                <a:solidFill>
                  <a:schemeClr val="dk2"/>
                </a:solidFill>
                <a:latin typeface="Helvetica Neue"/>
                <a:ea typeface="Helvetica Neue"/>
                <a:cs typeface="Helvetica Neue"/>
                <a:sym typeface="Helvetica Neue"/>
              </a:defRPr>
            </a:lvl7pPr>
            <a:lvl8pPr lvl="7" algn="r" rtl="0">
              <a:buNone/>
              <a:defRPr sz="1000">
                <a:solidFill>
                  <a:schemeClr val="dk2"/>
                </a:solidFill>
                <a:latin typeface="Helvetica Neue"/>
                <a:ea typeface="Helvetica Neue"/>
                <a:cs typeface="Helvetica Neue"/>
                <a:sym typeface="Helvetica Neue"/>
              </a:defRPr>
            </a:lvl8pPr>
            <a:lvl9pPr lvl="8" algn="r" rtl="0">
              <a:buNone/>
              <a:defRPr sz="1000">
                <a:solidFill>
                  <a:schemeClr val="dk2"/>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govinfo.gov/content/pkg/STATUTE-102/pdf/STATUTE-102-Pg1012.pdf"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hyperlink" Target="https://minorityhealth.hhs.gov/omh/browse.aspx?lvl=3&amp;lvlid=64"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hyperlink" Target="https://www.pewresearch.org/internet/2021/04/07/social-media-use-in-2021/"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hyperlink" Target="https://www.pewresearch.org/internet/2021/09/01/how-the-internet-and-technology-shaped-americans-personal-experiences-amid-covid-19/"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pewresearch.org/hispanic/2020/08/11/about-one-in-four-u-s-hispanics-have-heard-of-latinx-but-just-3-use-it/"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9"/>
          <p:cNvSpPr txBox="1">
            <a:spLocks noGrp="1"/>
          </p:cNvSpPr>
          <p:nvPr>
            <p:ph type="ctrTitle"/>
          </p:nvPr>
        </p:nvSpPr>
        <p:spPr>
          <a:xfrm>
            <a:off x="712850" y="536200"/>
            <a:ext cx="7386600" cy="334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5000" dirty="0">
              <a:solidFill>
                <a:srgbClr val="11385B"/>
              </a:solidFill>
            </a:endParaRPr>
          </a:p>
          <a:p>
            <a:pPr marL="0" lvl="0" indent="0" algn="ctr" rtl="0">
              <a:spcBef>
                <a:spcPts val="0"/>
              </a:spcBef>
              <a:spcAft>
                <a:spcPts val="0"/>
              </a:spcAft>
              <a:buNone/>
            </a:pPr>
            <a:r>
              <a:rPr lang="en" dirty="0"/>
              <a:t>Hispanic Heritage Month</a:t>
            </a:r>
            <a:endParaRPr dirty="0"/>
          </a:p>
          <a:p>
            <a:pPr marL="0" lvl="0" indent="0" algn="ctr" rtl="0">
              <a:spcBef>
                <a:spcPts val="0"/>
              </a:spcBef>
              <a:spcAft>
                <a:spcPts val="0"/>
              </a:spcAft>
              <a:buNone/>
            </a:pPr>
            <a:r>
              <a:rPr lang="en" sz="3000" dirty="0"/>
              <a:t>September 15  </a:t>
            </a:r>
            <a:r>
              <a:rPr lang="en" dirty="0"/>
              <a:t>– </a:t>
            </a:r>
            <a:r>
              <a:rPr lang="en" sz="3000" dirty="0"/>
              <a:t>October 15</a:t>
            </a:r>
            <a:endParaRPr sz="3000" dirty="0"/>
          </a:p>
        </p:txBody>
      </p:sp>
      <p:sp>
        <p:nvSpPr>
          <p:cNvPr id="178" name="Google Shape;178;p19"/>
          <p:cNvSpPr txBox="1">
            <a:spLocks noGrp="1"/>
          </p:cNvSpPr>
          <p:nvPr>
            <p:ph type="subTitle" idx="1"/>
          </p:nvPr>
        </p:nvSpPr>
        <p:spPr>
          <a:xfrm>
            <a:off x="735275" y="4099500"/>
            <a:ext cx="43848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FFFFFF"/>
                </a:solidFill>
              </a:rPr>
              <a:t>Multilingual Community of Practice</a:t>
            </a:r>
            <a:endParaRPr b="1" dirty="0">
              <a:solidFill>
                <a:srgbClr val="FFFFFF"/>
              </a:solidFill>
            </a:endParaRPr>
          </a:p>
          <a:p>
            <a:pPr marL="0" lvl="0" indent="0" algn="l" rtl="0">
              <a:spcBef>
                <a:spcPts val="0"/>
              </a:spcBef>
              <a:spcAft>
                <a:spcPts val="0"/>
              </a:spcAft>
              <a:buNone/>
            </a:pPr>
            <a:r>
              <a:rPr lang="en" b="1" dirty="0">
                <a:solidFill>
                  <a:srgbClr val="FFFFFF"/>
                </a:solidFill>
              </a:rPr>
              <a:t>10/14/2021</a:t>
            </a:r>
            <a:endParaRPr b="1" dirty="0">
              <a:solidFill>
                <a:srgbClr val="FFFFFF"/>
              </a:solidFill>
            </a:endParaRPr>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179" name="Google Shape;179;p19"/>
          <p:cNvSpPr txBox="1">
            <a:spLocks noGrp="1"/>
          </p:cNvSpPr>
          <p:nvPr>
            <p:ph type="sldNum" idx="12"/>
          </p:nvPr>
        </p:nvSpPr>
        <p:spPr>
          <a:xfrm>
            <a:off x="17684" y="4765389"/>
            <a:ext cx="548700" cy="261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400"/>
              <a:t>1</a:t>
            </a:fld>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2" name="Title 1">
            <a:extLst>
              <a:ext uri="{FF2B5EF4-FFF2-40B4-BE49-F238E27FC236}">
                <a16:creationId xmlns:a16="http://schemas.microsoft.com/office/drawing/2014/main" id="{37EF8D9E-F7A6-674E-92E3-72E905E3DA6C}"/>
              </a:ext>
            </a:extLst>
          </p:cNvPr>
          <p:cNvSpPr>
            <a:spLocks noGrp="1"/>
          </p:cNvSpPr>
          <p:nvPr>
            <p:ph type="ctrTitle"/>
          </p:nvPr>
        </p:nvSpPr>
        <p:spPr/>
        <p:txBody>
          <a:bodyPr/>
          <a:lstStyle/>
          <a:p>
            <a:pPr algn="ctr"/>
            <a:r>
              <a:rPr lang="en-US" sz="2800" b="0" i="0" dirty="0">
                <a:solidFill>
                  <a:srgbClr val="1E242D"/>
                </a:solidFill>
                <a:effectLst/>
                <a:latin typeface="Helvetica Neue" panose="02000503000000020004" pitchFamily="2" charset="0"/>
                <a:ea typeface="Helvetica Neue" panose="02000503000000020004" pitchFamily="2" charset="0"/>
                <a:cs typeface="Helvetica Neue" panose="02000503000000020004" pitchFamily="2" charset="0"/>
              </a:rPr>
              <a:t> </a:t>
            </a:r>
            <a:r>
              <a:rPr lang="en-US" sz="3000" b="1" i="0" dirty="0">
                <a:solidFill>
                  <a:srgbClr val="1E242D"/>
                </a:solidFill>
                <a:effectLst/>
                <a:latin typeface="Helvetica Neue" panose="02000503000000020004" pitchFamily="2" charset="0"/>
                <a:ea typeface="Helvetica Neue" panose="02000503000000020004" pitchFamily="2" charset="0"/>
                <a:cs typeface="Helvetica Neue" panose="02000503000000020004" pitchFamily="2" charset="0"/>
              </a:rPr>
              <a:t>History</a:t>
            </a:r>
            <a:endParaRPr lang="en-US" dirty="0"/>
          </a:p>
        </p:txBody>
      </p:sp>
      <p:sp>
        <p:nvSpPr>
          <p:cNvPr id="185" name="Google Shape;185;p20"/>
          <p:cNvSpPr txBox="1">
            <a:spLocks noGrp="1"/>
          </p:cNvSpPr>
          <p:nvPr>
            <p:ph type="body" idx="1"/>
          </p:nvPr>
        </p:nvSpPr>
        <p:spPr>
          <a:xfrm>
            <a:off x="626250" y="416650"/>
            <a:ext cx="7891500" cy="4133400"/>
          </a:xfrm>
          <a:prstGeom prst="rect">
            <a:avLst/>
          </a:prstGeom>
        </p:spPr>
        <p:txBody>
          <a:bodyPr spcFirstLastPara="1" wrap="square" lIns="91425" tIns="91425" rIns="91425" bIns="91425" anchor="t" anchorCtr="0">
            <a:noAutofit/>
          </a:bodyPr>
          <a:lstStyle/>
          <a:p>
            <a:pPr marL="1371600" lvl="0" indent="0" algn="l" rtl="0">
              <a:spcBef>
                <a:spcPts val="1600"/>
              </a:spcBef>
              <a:spcAft>
                <a:spcPts val="0"/>
              </a:spcAft>
              <a:buNone/>
            </a:pPr>
            <a:endParaRPr sz="600" b="1" dirty="0">
              <a:solidFill>
                <a:srgbClr val="1E242D"/>
              </a:solidFill>
            </a:endParaRPr>
          </a:p>
          <a:p>
            <a:pPr marL="457200" lvl="0" indent="-381000" algn="l" rtl="0">
              <a:spcBef>
                <a:spcPts val="1600"/>
              </a:spcBef>
              <a:spcAft>
                <a:spcPts val="0"/>
              </a:spcAft>
              <a:buClr>
                <a:srgbClr val="1E242D"/>
              </a:buClr>
              <a:buSzPts val="2400"/>
              <a:buChar char="●"/>
            </a:pPr>
            <a:r>
              <a:rPr lang="en" sz="2400" b="1" dirty="0">
                <a:solidFill>
                  <a:srgbClr val="1E242D"/>
                </a:solidFill>
              </a:rPr>
              <a:t>1968</a:t>
            </a:r>
            <a:r>
              <a:rPr lang="en" sz="2400" dirty="0">
                <a:solidFill>
                  <a:srgbClr val="1E242D"/>
                </a:solidFill>
              </a:rPr>
              <a:t> President Lyndon Johnson  – one week observance (Hispanic Heritage Week)</a:t>
            </a:r>
            <a:endParaRPr sz="2400" dirty="0">
              <a:solidFill>
                <a:srgbClr val="1E242D"/>
              </a:solidFill>
            </a:endParaRPr>
          </a:p>
          <a:p>
            <a:pPr marL="457200" lvl="0" indent="-381000" algn="l" rtl="0">
              <a:spcBef>
                <a:spcPts val="0"/>
              </a:spcBef>
              <a:spcAft>
                <a:spcPts val="0"/>
              </a:spcAft>
              <a:buClr>
                <a:srgbClr val="1E242D"/>
              </a:buClr>
              <a:buSzPts val="2400"/>
              <a:buChar char="●"/>
            </a:pPr>
            <a:r>
              <a:rPr lang="en" sz="2400" dirty="0">
                <a:solidFill>
                  <a:srgbClr val="1E242D"/>
                </a:solidFill>
              </a:rPr>
              <a:t>Years later, President Ronald Reagan proposed extending to a month</a:t>
            </a:r>
            <a:endParaRPr sz="2400" dirty="0">
              <a:solidFill>
                <a:srgbClr val="1E242D"/>
              </a:solidFill>
            </a:endParaRPr>
          </a:p>
          <a:p>
            <a:pPr marL="457200" lvl="0" indent="-381000" algn="l" rtl="0">
              <a:spcBef>
                <a:spcPts val="0"/>
              </a:spcBef>
              <a:spcAft>
                <a:spcPts val="0"/>
              </a:spcAft>
              <a:buClr>
                <a:srgbClr val="1E242D"/>
              </a:buClr>
              <a:buSzPts val="2400"/>
              <a:buChar char="●"/>
            </a:pPr>
            <a:r>
              <a:rPr lang="en" sz="2400" b="1" dirty="0">
                <a:solidFill>
                  <a:srgbClr val="1E242D"/>
                </a:solidFill>
              </a:rPr>
              <a:t>1988</a:t>
            </a:r>
            <a:r>
              <a:rPr lang="en" sz="2400" dirty="0">
                <a:solidFill>
                  <a:srgbClr val="1E242D"/>
                </a:solidFill>
              </a:rPr>
              <a:t> </a:t>
            </a:r>
            <a:r>
              <a:rPr lang="en" sz="2400" u="sng" dirty="0">
                <a:solidFill>
                  <a:schemeClr val="hlink"/>
                </a:solidFill>
                <a:hlinkClick r:id="rId3"/>
              </a:rPr>
              <a:t>enacted into law</a:t>
            </a:r>
            <a:r>
              <a:rPr lang="en" sz="2400" dirty="0">
                <a:solidFill>
                  <a:srgbClr val="1E242D"/>
                </a:solidFill>
              </a:rPr>
              <a:t> and officially designated Sept 15 to Oct 15 Hispanic Heritage Month</a:t>
            </a:r>
            <a:endParaRPr sz="2400" dirty="0">
              <a:solidFill>
                <a:srgbClr val="1E242D"/>
              </a:solidFill>
            </a:endParaRPr>
          </a:p>
          <a:p>
            <a:pPr marL="914400" lvl="0" indent="0" algn="l" rtl="0">
              <a:spcBef>
                <a:spcPts val="1600"/>
              </a:spcBef>
              <a:spcAft>
                <a:spcPts val="0"/>
              </a:spcAft>
              <a:buNone/>
            </a:pPr>
            <a:endParaRPr dirty="0">
              <a:solidFill>
                <a:srgbClr val="1E242D"/>
              </a:solidFill>
            </a:endParaRPr>
          </a:p>
          <a:p>
            <a:pPr marL="457200" lvl="0" indent="0" algn="l" rtl="0">
              <a:spcBef>
                <a:spcPts val="1600"/>
              </a:spcBef>
              <a:spcAft>
                <a:spcPts val="1600"/>
              </a:spcAft>
              <a:buNone/>
            </a:pPr>
            <a:endParaRPr sz="1400" dirty="0">
              <a:solidFill>
                <a:srgbClr val="1E242D"/>
              </a:solidFill>
            </a:endParaRPr>
          </a:p>
        </p:txBody>
      </p:sp>
      <p:sp>
        <p:nvSpPr>
          <p:cNvPr id="184" name="Google Shape;184;p20"/>
          <p:cNvSpPr txBox="1">
            <a:spLocks noGrp="1"/>
          </p:cNvSpPr>
          <p:nvPr>
            <p:ph type="sldNum" idx="12"/>
          </p:nvPr>
        </p:nvSpPr>
        <p:spPr>
          <a:xfrm>
            <a:off x="17684" y="4765389"/>
            <a:ext cx="548700" cy="261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400">
                <a:latin typeface="Source Sans Pro"/>
                <a:ea typeface="Source Sans Pro"/>
                <a:cs typeface="Source Sans Pro"/>
                <a:sym typeface="Source Sans Pro"/>
              </a:rPr>
              <a:t>2</a:t>
            </a:fld>
            <a:endParaRPr dirty="0">
              <a:latin typeface="Source Sans Pro"/>
              <a:ea typeface="Source Sans Pro"/>
              <a:cs typeface="Source Sans Pro"/>
              <a:sym typeface="Source Sans Pr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2" name="Title 1">
            <a:extLst>
              <a:ext uri="{FF2B5EF4-FFF2-40B4-BE49-F238E27FC236}">
                <a16:creationId xmlns:a16="http://schemas.microsoft.com/office/drawing/2014/main" id="{DD5FA368-BF20-BE42-8F40-1EFB66CB676D}"/>
              </a:ext>
            </a:extLst>
          </p:cNvPr>
          <p:cNvSpPr>
            <a:spLocks noGrp="1"/>
          </p:cNvSpPr>
          <p:nvPr>
            <p:ph type="ctrTitle"/>
          </p:nvPr>
        </p:nvSpPr>
        <p:spPr/>
        <p:txBody>
          <a:bodyPr/>
          <a:lstStyle/>
          <a:p>
            <a:pPr algn="ctr"/>
            <a:r>
              <a:rPr lang="en-US" sz="3000" b="0" i="0" dirty="0">
                <a:solidFill>
                  <a:srgbClr val="1E242D"/>
                </a:solidFill>
                <a:effectLst/>
                <a:latin typeface="Helvetica Neue" panose="02000503000000020004" pitchFamily="2" charset="0"/>
                <a:ea typeface="Helvetica Neue" panose="02000503000000020004" pitchFamily="2" charset="0"/>
                <a:cs typeface="Helvetica Neue" panose="02000503000000020004" pitchFamily="2" charset="0"/>
              </a:rPr>
              <a:t> </a:t>
            </a:r>
            <a:r>
              <a:rPr lang="en-US" sz="3000" b="1" i="0" dirty="0">
                <a:solidFill>
                  <a:srgbClr val="1E242D"/>
                </a:solidFill>
                <a:effectLst/>
                <a:latin typeface="Helvetica Neue" panose="02000503000000020004" pitchFamily="2" charset="0"/>
                <a:ea typeface="Helvetica Neue" panose="02000503000000020004" pitchFamily="2" charset="0"/>
                <a:cs typeface="Helvetica Neue" panose="02000503000000020004" pitchFamily="2" charset="0"/>
              </a:rPr>
              <a:t>History continued</a:t>
            </a:r>
            <a:endParaRPr lang="en-US" dirty="0"/>
          </a:p>
        </p:txBody>
      </p:sp>
      <p:sp>
        <p:nvSpPr>
          <p:cNvPr id="191" name="Google Shape;191;p21"/>
          <p:cNvSpPr txBox="1">
            <a:spLocks noGrp="1"/>
          </p:cNvSpPr>
          <p:nvPr>
            <p:ph type="body" idx="1"/>
          </p:nvPr>
        </p:nvSpPr>
        <p:spPr>
          <a:xfrm>
            <a:off x="626250" y="416650"/>
            <a:ext cx="7891500" cy="4133400"/>
          </a:xfrm>
          <a:prstGeom prst="rect">
            <a:avLst/>
          </a:prstGeom>
        </p:spPr>
        <p:txBody>
          <a:bodyPr spcFirstLastPara="1" wrap="square" lIns="91425" tIns="91425" rIns="91425" bIns="91425" anchor="t" anchorCtr="0">
            <a:noAutofit/>
          </a:bodyPr>
          <a:lstStyle/>
          <a:p>
            <a:pPr marL="1371600" lvl="0" indent="0" algn="l" rtl="0">
              <a:spcBef>
                <a:spcPts val="1600"/>
              </a:spcBef>
              <a:spcAft>
                <a:spcPts val="0"/>
              </a:spcAft>
              <a:buNone/>
            </a:pPr>
            <a:endParaRPr sz="600" b="1" dirty="0">
              <a:solidFill>
                <a:srgbClr val="1E242D"/>
              </a:solidFill>
            </a:endParaRPr>
          </a:p>
          <a:p>
            <a:pPr marL="457200" lvl="0" indent="-374650" algn="l" rtl="0">
              <a:spcBef>
                <a:spcPts val="1600"/>
              </a:spcBef>
              <a:spcAft>
                <a:spcPts val="0"/>
              </a:spcAft>
              <a:buClr>
                <a:srgbClr val="202124"/>
              </a:buClr>
              <a:buSzPts val="2300"/>
              <a:buFont typeface="Roboto"/>
              <a:buChar char="●"/>
            </a:pPr>
            <a:r>
              <a:rPr lang="en" sz="2300" dirty="0">
                <a:solidFill>
                  <a:srgbClr val="202124"/>
                </a:solidFill>
                <a:latin typeface="Roboto"/>
                <a:ea typeface="Roboto"/>
                <a:cs typeface="Roboto"/>
                <a:sym typeface="Roboto"/>
              </a:rPr>
              <a:t>Why is Hispanic Heritage Month in September and October?</a:t>
            </a:r>
            <a:endParaRPr sz="2400" dirty="0">
              <a:solidFill>
                <a:srgbClr val="1E242D"/>
              </a:solidFill>
            </a:endParaRPr>
          </a:p>
          <a:p>
            <a:pPr marL="457200" lvl="0" indent="-374650" algn="l" rtl="0">
              <a:spcBef>
                <a:spcPts val="0"/>
              </a:spcBef>
              <a:spcAft>
                <a:spcPts val="0"/>
              </a:spcAft>
              <a:buClr>
                <a:srgbClr val="202124"/>
              </a:buClr>
              <a:buSzPts val="2300"/>
              <a:buFont typeface="Roboto"/>
              <a:buChar char="●"/>
            </a:pPr>
            <a:r>
              <a:rPr lang="en" sz="2300" dirty="0">
                <a:solidFill>
                  <a:srgbClr val="202124"/>
                </a:solidFill>
                <a:latin typeface="Roboto"/>
                <a:ea typeface="Roboto"/>
                <a:cs typeface="Roboto"/>
                <a:sym typeface="Roboto"/>
              </a:rPr>
              <a:t>Many countries in Latin America celebrate independence day </a:t>
            </a:r>
            <a:r>
              <a:rPr lang="en" sz="2300" b="1" dirty="0">
                <a:solidFill>
                  <a:srgbClr val="202124"/>
                </a:solidFill>
                <a:latin typeface="Roboto"/>
                <a:ea typeface="Roboto"/>
                <a:cs typeface="Roboto"/>
                <a:sym typeface="Roboto"/>
              </a:rPr>
              <a:t>September 15:</a:t>
            </a:r>
            <a:r>
              <a:rPr lang="en" sz="2300" dirty="0">
                <a:solidFill>
                  <a:srgbClr val="202124"/>
                </a:solidFill>
                <a:latin typeface="Roboto"/>
                <a:ea typeface="Roboto"/>
                <a:cs typeface="Roboto"/>
                <a:sym typeface="Roboto"/>
              </a:rPr>
              <a:t> Costa Rica, El Salvador, Guatemala, Honduras and Nicaragua</a:t>
            </a:r>
            <a:endParaRPr sz="2400" dirty="0">
              <a:solidFill>
                <a:srgbClr val="1E242D"/>
              </a:solidFill>
            </a:endParaRPr>
          </a:p>
          <a:p>
            <a:pPr marL="457200" lvl="0" indent="-374650" algn="l" rtl="0">
              <a:spcBef>
                <a:spcPts val="0"/>
              </a:spcBef>
              <a:spcAft>
                <a:spcPts val="0"/>
              </a:spcAft>
              <a:buClr>
                <a:srgbClr val="202124"/>
              </a:buClr>
              <a:buSzPts val="2300"/>
              <a:buFont typeface="Roboto"/>
              <a:buChar char="●"/>
            </a:pPr>
            <a:r>
              <a:rPr lang="en" sz="2300" dirty="0">
                <a:solidFill>
                  <a:srgbClr val="202124"/>
                </a:solidFill>
                <a:highlight>
                  <a:schemeClr val="lt1"/>
                </a:highlight>
                <a:latin typeface="Roboto"/>
                <a:ea typeface="Roboto"/>
                <a:cs typeface="Roboto"/>
                <a:sym typeface="Roboto"/>
              </a:rPr>
              <a:t>Mexico and Chile celebrate their independence days on </a:t>
            </a:r>
            <a:r>
              <a:rPr lang="en" sz="2300" b="1" dirty="0">
                <a:solidFill>
                  <a:srgbClr val="202124"/>
                </a:solidFill>
                <a:highlight>
                  <a:schemeClr val="lt1"/>
                </a:highlight>
                <a:latin typeface="Roboto"/>
                <a:ea typeface="Roboto"/>
                <a:cs typeface="Roboto"/>
                <a:sym typeface="Roboto"/>
              </a:rPr>
              <a:t>September 16</a:t>
            </a:r>
            <a:r>
              <a:rPr lang="en" sz="2300" dirty="0">
                <a:solidFill>
                  <a:srgbClr val="202124"/>
                </a:solidFill>
                <a:highlight>
                  <a:schemeClr val="lt1"/>
                </a:highlight>
                <a:latin typeface="Roboto"/>
                <a:ea typeface="Roboto"/>
                <a:cs typeface="Roboto"/>
                <a:sym typeface="Roboto"/>
              </a:rPr>
              <a:t> and </a:t>
            </a:r>
            <a:r>
              <a:rPr lang="en" sz="2300" b="1" dirty="0">
                <a:solidFill>
                  <a:srgbClr val="202124"/>
                </a:solidFill>
                <a:highlight>
                  <a:schemeClr val="lt1"/>
                </a:highlight>
                <a:latin typeface="Roboto"/>
                <a:ea typeface="Roboto"/>
                <a:cs typeface="Roboto"/>
                <a:sym typeface="Roboto"/>
              </a:rPr>
              <a:t>September 18,</a:t>
            </a:r>
            <a:r>
              <a:rPr lang="en" sz="2300" dirty="0">
                <a:solidFill>
                  <a:srgbClr val="202124"/>
                </a:solidFill>
                <a:highlight>
                  <a:schemeClr val="lt1"/>
                </a:highlight>
                <a:latin typeface="Roboto"/>
                <a:ea typeface="Roboto"/>
                <a:cs typeface="Roboto"/>
                <a:sym typeface="Roboto"/>
              </a:rPr>
              <a:t> respectively.</a:t>
            </a:r>
            <a:endParaRPr sz="2300" dirty="0">
              <a:solidFill>
                <a:srgbClr val="202124"/>
              </a:solidFill>
              <a:highlight>
                <a:schemeClr val="lt1"/>
              </a:highlight>
              <a:latin typeface="Roboto"/>
              <a:ea typeface="Roboto"/>
              <a:cs typeface="Roboto"/>
              <a:sym typeface="Roboto"/>
            </a:endParaRPr>
          </a:p>
          <a:p>
            <a:pPr marL="0" lvl="0" indent="0" algn="l" rtl="0">
              <a:spcBef>
                <a:spcPts val="0"/>
              </a:spcBef>
              <a:spcAft>
                <a:spcPts val="0"/>
              </a:spcAft>
              <a:buNone/>
            </a:pPr>
            <a:endParaRPr sz="2400" b="1" dirty="0">
              <a:solidFill>
                <a:srgbClr val="1E242D"/>
              </a:solidFill>
            </a:endParaRPr>
          </a:p>
          <a:p>
            <a:pPr marL="914400" lvl="0" indent="0" algn="l" rtl="0">
              <a:spcBef>
                <a:spcPts val="1600"/>
              </a:spcBef>
              <a:spcAft>
                <a:spcPts val="0"/>
              </a:spcAft>
              <a:buNone/>
            </a:pPr>
            <a:endParaRPr dirty="0">
              <a:solidFill>
                <a:srgbClr val="1E242D"/>
              </a:solidFill>
            </a:endParaRPr>
          </a:p>
          <a:p>
            <a:pPr marL="457200" lvl="0" indent="0" algn="l" rtl="0">
              <a:spcBef>
                <a:spcPts val="1600"/>
              </a:spcBef>
              <a:spcAft>
                <a:spcPts val="1600"/>
              </a:spcAft>
              <a:buNone/>
            </a:pPr>
            <a:endParaRPr sz="1400" dirty="0">
              <a:solidFill>
                <a:srgbClr val="1E242D"/>
              </a:solidFill>
            </a:endParaRPr>
          </a:p>
        </p:txBody>
      </p:sp>
      <p:sp>
        <p:nvSpPr>
          <p:cNvPr id="190" name="Google Shape;190;p21"/>
          <p:cNvSpPr txBox="1">
            <a:spLocks noGrp="1"/>
          </p:cNvSpPr>
          <p:nvPr>
            <p:ph type="sldNum" idx="12"/>
          </p:nvPr>
        </p:nvSpPr>
        <p:spPr>
          <a:xfrm>
            <a:off x="17684" y="4765389"/>
            <a:ext cx="548700" cy="261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400">
                <a:latin typeface="Source Sans Pro"/>
                <a:ea typeface="Source Sans Pro"/>
                <a:cs typeface="Source Sans Pro"/>
                <a:sym typeface="Source Sans Pro"/>
              </a:rPr>
              <a:t>3</a:t>
            </a:fld>
            <a:endParaRPr dirty="0">
              <a:latin typeface="Source Sans Pro"/>
              <a:ea typeface="Source Sans Pro"/>
              <a:cs typeface="Source Sans Pro"/>
              <a:sym typeface="Source Sans Pr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2" name="Title 1">
            <a:extLst>
              <a:ext uri="{FF2B5EF4-FFF2-40B4-BE49-F238E27FC236}">
                <a16:creationId xmlns:a16="http://schemas.microsoft.com/office/drawing/2014/main" id="{F2551E98-9931-054E-86EE-D592A147C0DC}"/>
              </a:ext>
            </a:extLst>
          </p:cNvPr>
          <p:cNvSpPr>
            <a:spLocks noGrp="1"/>
          </p:cNvSpPr>
          <p:nvPr>
            <p:ph type="ctrTitle"/>
          </p:nvPr>
        </p:nvSpPr>
        <p:spPr>
          <a:xfrm>
            <a:off x="712850" y="289401"/>
            <a:ext cx="2253537" cy="1248453"/>
          </a:xfrm>
        </p:spPr>
        <p:txBody>
          <a:bodyPr/>
          <a:lstStyle/>
          <a:p>
            <a:r>
              <a:rPr lang="en-US" dirty="0">
                <a:solidFill>
                  <a:schemeClr val="bg1"/>
                </a:solidFill>
              </a:rPr>
              <a:t>Graphic</a:t>
            </a:r>
            <a:r>
              <a:rPr lang="en-US" baseline="0" dirty="0">
                <a:solidFill>
                  <a:schemeClr val="bg1"/>
                </a:solidFill>
              </a:rPr>
              <a:t> for US Population of persons of Hispanic Descent</a:t>
            </a:r>
            <a:endParaRPr lang="en-US" dirty="0">
              <a:solidFill>
                <a:schemeClr val="bg1"/>
              </a:solidFill>
            </a:endParaRPr>
          </a:p>
        </p:txBody>
      </p:sp>
      <p:pic>
        <p:nvPicPr>
          <p:cNvPr id="198" name="Google Shape;198;p22" descr="A graph from The Pew Research Center shower population growth in millions from 1970 to 2020.  Each decade is labeled: 1970 9.6m, 1980 14.5m, 1990 22.4m, 2000 35.3m, 2010 50.5m, 2020 62.1m" title="Hispanic population reached more 62 million in 2020"/>
          <p:cNvPicPr preferRelativeResize="0"/>
          <p:nvPr/>
        </p:nvPicPr>
        <p:blipFill>
          <a:blip r:embed="rId3">
            <a:alphaModFix/>
          </a:blip>
          <a:stretch>
            <a:fillRect/>
          </a:stretch>
        </p:blipFill>
        <p:spPr>
          <a:xfrm>
            <a:off x="2966387" y="155950"/>
            <a:ext cx="3211233" cy="4526800"/>
          </a:xfrm>
          <a:prstGeom prst="rect">
            <a:avLst/>
          </a:prstGeom>
          <a:noFill/>
          <a:ln>
            <a:noFill/>
          </a:ln>
        </p:spPr>
      </p:pic>
      <p:sp>
        <p:nvSpPr>
          <p:cNvPr id="197" name="Google Shape;197;p22"/>
          <p:cNvSpPr txBox="1">
            <a:spLocks noGrp="1"/>
          </p:cNvSpPr>
          <p:nvPr>
            <p:ph type="body" idx="1"/>
          </p:nvPr>
        </p:nvSpPr>
        <p:spPr>
          <a:xfrm>
            <a:off x="626250" y="416650"/>
            <a:ext cx="7891500" cy="4133400"/>
          </a:xfrm>
          <a:prstGeom prst="rect">
            <a:avLst/>
          </a:prstGeom>
        </p:spPr>
        <p:txBody>
          <a:bodyPr spcFirstLastPara="1" wrap="square" lIns="91425" tIns="91425" rIns="91425" bIns="91425" anchor="t" anchorCtr="0">
            <a:noAutofit/>
          </a:bodyPr>
          <a:lstStyle/>
          <a:p>
            <a:pPr marL="1371600" lvl="0" indent="0" algn="l" rtl="0">
              <a:spcBef>
                <a:spcPts val="0"/>
              </a:spcBef>
              <a:spcAft>
                <a:spcPts val="0"/>
              </a:spcAft>
              <a:buNone/>
            </a:pPr>
            <a:r>
              <a:rPr lang="en" sz="2500" dirty="0">
                <a:solidFill>
                  <a:srgbClr val="1E242D"/>
                </a:solidFill>
              </a:rPr>
              <a:t>          </a:t>
            </a:r>
            <a:endParaRPr sz="2300" dirty="0">
              <a:solidFill>
                <a:srgbClr val="1E242D"/>
              </a:solidFill>
            </a:endParaRPr>
          </a:p>
          <a:p>
            <a:pPr marL="914400" lvl="0" indent="0" algn="l" rtl="0">
              <a:spcBef>
                <a:spcPts val="1600"/>
              </a:spcBef>
              <a:spcAft>
                <a:spcPts val="0"/>
              </a:spcAft>
              <a:buNone/>
            </a:pPr>
            <a:endParaRPr dirty="0">
              <a:solidFill>
                <a:srgbClr val="1E242D"/>
              </a:solidFill>
            </a:endParaRPr>
          </a:p>
          <a:p>
            <a:pPr marL="457200" lvl="0" indent="0" algn="l" rtl="0">
              <a:spcBef>
                <a:spcPts val="1600"/>
              </a:spcBef>
              <a:spcAft>
                <a:spcPts val="1600"/>
              </a:spcAft>
              <a:buNone/>
            </a:pPr>
            <a:endParaRPr sz="1400" dirty="0">
              <a:solidFill>
                <a:srgbClr val="1E242D"/>
              </a:solidFill>
            </a:endParaRPr>
          </a:p>
        </p:txBody>
      </p:sp>
      <p:sp>
        <p:nvSpPr>
          <p:cNvPr id="196" name="Google Shape;196;p22"/>
          <p:cNvSpPr txBox="1">
            <a:spLocks noGrp="1"/>
          </p:cNvSpPr>
          <p:nvPr>
            <p:ph type="sldNum" idx="12"/>
          </p:nvPr>
        </p:nvSpPr>
        <p:spPr>
          <a:xfrm>
            <a:off x="17684" y="4765389"/>
            <a:ext cx="548700" cy="261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400">
                <a:latin typeface="Source Sans Pro"/>
                <a:ea typeface="Source Sans Pro"/>
                <a:cs typeface="Source Sans Pro"/>
                <a:sym typeface="Source Sans Pro"/>
              </a:rPr>
              <a:t>4</a:t>
            </a:fld>
            <a:endParaRPr sz="1400" dirty="0">
              <a:latin typeface="Source Sans Pro"/>
              <a:ea typeface="Source Sans Pro"/>
              <a:cs typeface="Source Sans Pro"/>
              <a:sym typeface="Source Sans Pr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 name="Title 1">
            <a:extLst>
              <a:ext uri="{FF2B5EF4-FFF2-40B4-BE49-F238E27FC236}">
                <a16:creationId xmlns:a16="http://schemas.microsoft.com/office/drawing/2014/main" id="{E3933320-D843-2E47-B35B-97805135A7E6}"/>
              </a:ext>
            </a:extLst>
          </p:cNvPr>
          <p:cNvSpPr>
            <a:spLocks noGrp="1"/>
          </p:cNvSpPr>
          <p:nvPr>
            <p:ph type="ctrTitle"/>
          </p:nvPr>
        </p:nvSpPr>
        <p:spPr/>
        <p:txBody>
          <a:bodyPr/>
          <a:lstStyle/>
          <a:p>
            <a:pPr algn="ctr" rtl="0"/>
            <a:r>
              <a:rPr lang="en-US" sz="1800" b="1" i="0"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Top 10 States with the largest Hispanic populations</a:t>
            </a:r>
            <a:endParaRPr lang="en-US" dirty="0">
              <a:effectLst/>
            </a:endParaRPr>
          </a:p>
          <a:p>
            <a:endParaRPr lang="en-US" dirty="0"/>
          </a:p>
        </p:txBody>
      </p:sp>
      <p:pic>
        <p:nvPicPr>
          <p:cNvPr id="206" name="Google Shape;206;p23" descr="A map of the United States with 10 states highlighted in green representing the states with most Hispanics.  In decreasing order: CA, TX, FL, NY, AZ, IL, NJ, CO, GA, NM" title="Top 10 states with the largest population of Hispanics"/>
          <p:cNvPicPr preferRelativeResize="0"/>
          <p:nvPr/>
        </p:nvPicPr>
        <p:blipFill>
          <a:blip r:embed="rId3">
            <a:alphaModFix/>
          </a:blip>
          <a:stretch>
            <a:fillRect/>
          </a:stretch>
        </p:blipFill>
        <p:spPr>
          <a:xfrm>
            <a:off x="1926913" y="664974"/>
            <a:ext cx="5537976" cy="4049601"/>
          </a:xfrm>
          <a:prstGeom prst="rect">
            <a:avLst/>
          </a:prstGeom>
          <a:noFill/>
          <a:ln>
            <a:noFill/>
          </a:ln>
        </p:spPr>
      </p:pic>
      <p:sp>
        <p:nvSpPr>
          <p:cNvPr id="204" name="Google Shape;204;p23"/>
          <p:cNvSpPr txBox="1">
            <a:spLocks noGrp="1"/>
          </p:cNvSpPr>
          <p:nvPr>
            <p:ph type="sldNum" idx="12"/>
          </p:nvPr>
        </p:nvSpPr>
        <p:spPr>
          <a:xfrm>
            <a:off x="17684" y="4765389"/>
            <a:ext cx="548700" cy="261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400">
                <a:latin typeface="Source Sans Pro"/>
                <a:ea typeface="Source Sans Pro"/>
                <a:cs typeface="Source Sans Pro"/>
                <a:sym typeface="Source Sans Pro"/>
              </a:rPr>
              <a:t>5</a:t>
            </a:fld>
            <a:endParaRPr sz="1000" dirty="0">
              <a:latin typeface="Source Sans Pro"/>
              <a:ea typeface="Source Sans Pro"/>
              <a:cs typeface="Source Sans Pro"/>
              <a:sym typeface="Source Sans Pro"/>
            </a:endParaRPr>
          </a:p>
        </p:txBody>
      </p:sp>
      <p:sp>
        <p:nvSpPr>
          <p:cNvPr id="207" name="Google Shape;207;p23"/>
          <p:cNvSpPr txBox="1"/>
          <p:nvPr/>
        </p:nvSpPr>
        <p:spPr>
          <a:xfrm>
            <a:off x="114375" y="4137875"/>
            <a:ext cx="2912400" cy="76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a:p>
            <a:pPr marL="0" lvl="0" indent="0" algn="l" rtl="0">
              <a:spcBef>
                <a:spcPts val="0"/>
              </a:spcBef>
              <a:spcAft>
                <a:spcPts val="0"/>
              </a:spcAft>
              <a:buNone/>
            </a:pPr>
            <a:r>
              <a:rPr lang="en" sz="1200" u="sng">
                <a:solidFill>
                  <a:schemeClr val="hlink"/>
                </a:solidFill>
                <a:latin typeface="Helvetica Neue"/>
                <a:ea typeface="Helvetica Neue"/>
                <a:cs typeface="Helvetica Neue"/>
                <a:sym typeface="Helvetica Neue"/>
                <a:hlinkClick r:id="rId4"/>
              </a:rPr>
              <a:t>Source: Office of Minority Health (HHS)</a:t>
            </a:r>
            <a:r>
              <a:rPr lang="en" sz="1200">
                <a:latin typeface="Helvetica Neue"/>
                <a:ea typeface="Helvetica Neue"/>
                <a:cs typeface="Helvetica Neue"/>
                <a:sym typeface="Helvetica Neue"/>
              </a:rPr>
              <a:t> </a:t>
            </a:r>
            <a:endParaRPr sz="1200">
              <a:latin typeface="Helvetica Neue"/>
              <a:ea typeface="Helvetica Neue"/>
              <a:cs typeface="Helvetica Neue"/>
              <a:sym typeface="Helvetica Neue"/>
            </a:endParaRPr>
          </a:p>
          <a:p>
            <a:pPr marL="0" lvl="0" indent="0" algn="l" rtl="0">
              <a:spcBef>
                <a:spcPts val="0"/>
              </a:spcBef>
              <a:spcAft>
                <a:spcPts val="0"/>
              </a:spcAft>
              <a:buNone/>
            </a:pPr>
            <a:endParaRPr sz="1200">
              <a:latin typeface="Helvetica Neue"/>
              <a:ea typeface="Helvetica Neue"/>
              <a:cs typeface="Helvetica Neue"/>
              <a:sym typeface="Helvetica Neue"/>
            </a:endParaRPr>
          </a:p>
        </p:txBody>
      </p:sp>
      <p:sp>
        <p:nvSpPr>
          <p:cNvPr id="209" name="Google Shape;209;p23"/>
          <p:cNvSpPr txBox="1"/>
          <p:nvPr/>
        </p:nvSpPr>
        <p:spPr>
          <a:xfrm>
            <a:off x="5053475" y="4355200"/>
            <a:ext cx="3186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Helvetica Neue"/>
                <a:ea typeface="Helvetica Neue"/>
                <a:cs typeface="Helvetica Neue"/>
                <a:sym typeface="Helvetica Neue"/>
              </a:rPr>
              <a:t>CA TX FL NY AZ IL NJ CO GA NM</a:t>
            </a:r>
            <a:endParaRPr b="1">
              <a:latin typeface="Helvetica Neue"/>
              <a:ea typeface="Helvetica Neue"/>
              <a:cs typeface="Helvetica Neue"/>
              <a:sym typeface="Helvetica Neue"/>
            </a:endParaRPr>
          </a:p>
        </p:txBody>
      </p:sp>
      <p:sp>
        <p:nvSpPr>
          <p:cNvPr id="205" name="Google Shape;205;p23"/>
          <p:cNvSpPr txBox="1">
            <a:spLocks noGrp="1"/>
          </p:cNvSpPr>
          <p:nvPr>
            <p:ph type="body" idx="1"/>
          </p:nvPr>
        </p:nvSpPr>
        <p:spPr>
          <a:xfrm>
            <a:off x="143350" y="591725"/>
            <a:ext cx="8415600" cy="4196100"/>
          </a:xfrm>
          <a:prstGeom prst="rect">
            <a:avLst/>
          </a:prstGeom>
        </p:spPr>
        <p:txBody>
          <a:bodyPr spcFirstLastPara="1" wrap="square" lIns="91425" tIns="91425" rIns="91425" bIns="91425" anchor="t" anchorCtr="0">
            <a:noAutofit/>
          </a:bodyPr>
          <a:lstStyle/>
          <a:p>
            <a:pPr marL="1371600" lvl="0" indent="0" algn="l" rtl="0">
              <a:spcBef>
                <a:spcPts val="0"/>
              </a:spcBef>
              <a:spcAft>
                <a:spcPts val="0"/>
              </a:spcAft>
              <a:buNone/>
            </a:pPr>
            <a:r>
              <a:rPr lang="en" sz="2500" dirty="0">
                <a:solidFill>
                  <a:srgbClr val="1E242D"/>
                </a:solidFill>
              </a:rPr>
              <a:t>        </a:t>
            </a:r>
            <a:endParaRPr sz="2500" b="1" dirty="0">
              <a:solidFill>
                <a:srgbClr val="1E242D"/>
              </a:solidFill>
            </a:endParaRPr>
          </a:p>
          <a:p>
            <a:pPr marL="1371600" lvl="0" indent="0" algn="l" rtl="0">
              <a:spcBef>
                <a:spcPts val="1600"/>
              </a:spcBef>
              <a:spcAft>
                <a:spcPts val="0"/>
              </a:spcAft>
              <a:buNone/>
            </a:pPr>
            <a:endParaRPr sz="2300" dirty="0">
              <a:solidFill>
                <a:srgbClr val="1E242D"/>
              </a:solidFill>
            </a:endParaRPr>
          </a:p>
          <a:p>
            <a:pPr marL="914400" lvl="0" indent="0" algn="l" rtl="0">
              <a:spcBef>
                <a:spcPts val="1600"/>
              </a:spcBef>
              <a:spcAft>
                <a:spcPts val="0"/>
              </a:spcAft>
              <a:buNone/>
            </a:pPr>
            <a:endParaRPr dirty="0">
              <a:solidFill>
                <a:srgbClr val="1E242D"/>
              </a:solidFill>
            </a:endParaRPr>
          </a:p>
          <a:p>
            <a:pPr marL="457200" lvl="0" indent="0" algn="l" rtl="0">
              <a:spcBef>
                <a:spcPts val="1600"/>
              </a:spcBef>
              <a:spcAft>
                <a:spcPts val="1600"/>
              </a:spcAft>
              <a:buNone/>
            </a:pPr>
            <a:endParaRPr sz="1400" dirty="0">
              <a:solidFill>
                <a:srgbClr val="1E242D"/>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5" name="Google Shape;215;p24"/>
          <p:cNvSpPr txBox="1">
            <a:spLocks noGrp="1"/>
          </p:cNvSpPr>
          <p:nvPr>
            <p:ph type="ctrTitle"/>
          </p:nvPr>
        </p:nvSpPr>
        <p:spPr>
          <a:xfrm>
            <a:off x="712850" y="453400"/>
            <a:ext cx="7386600" cy="680100"/>
          </a:xfrm>
          <a:prstGeom prst="rect">
            <a:avLst/>
          </a:prstGeom>
        </p:spPr>
        <p:txBody>
          <a:bodyPr spcFirstLastPara="1" wrap="square" lIns="91425" tIns="91425" rIns="91425" bIns="91425" anchor="t" anchorCtr="0">
            <a:noAutofit/>
          </a:bodyPr>
          <a:lstStyle/>
          <a:p>
            <a:pPr marL="1371600" lvl="0" indent="0" algn="l" rtl="0">
              <a:lnSpc>
                <a:spcPct val="115000"/>
              </a:lnSpc>
              <a:spcBef>
                <a:spcPts val="0"/>
              </a:spcBef>
              <a:spcAft>
                <a:spcPts val="1000"/>
              </a:spcAft>
              <a:buClr>
                <a:schemeClr val="dk1"/>
              </a:buClr>
              <a:buSzPts val="1100"/>
              <a:buFont typeface="Arial"/>
              <a:buNone/>
            </a:pPr>
            <a:r>
              <a:rPr lang="en" sz="3000" b="1" dirty="0">
                <a:solidFill>
                  <a:srgbClr val="1E242D"/>
                </a:solidFill>
                <a:latin typeface="Helvetica Neue"/>
                <a:ea typeface="Helvetica Neue"/>
                <a:cs typeface="Helvetica Neue"/>
                <a:sym typeface="Helvetica Neue"/>
              </a:rPr>
              <a:t>Hispanics and Social Media</a:t>
            </a:r>
            <a:endParaRPr sz="3000" b="1" dirty="0">
              <a:latin typeface="Helvetica Neue"/>
              <a:ea typeface="Helvetica Neue"/>
              <a:cs typeface="Helvetica Neue"/>
              <a:sym typeface="Helvetica Neue"/>
            </a:endParaRPr>
          </a:p>
        </p:txBody>
      </p:sp>
      <p:sp>
        <p:nvSpPr>
          <p:cNvPr id="218" name="Google Shape;218;p24"/>
          <p:cNvSpPr txBox="1"/>
          <p:nvPr/>
        </p:nvSpPr>
        <p:spPr>
          <a:xfrm>
            <a:off x="158775" y="1217300"/>
            <a:ext cx="887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Helvetica Neue"/>
                <a:ea typeface="Helvetica Neue"/>
                <a:cs typeface="Helvetica Neue"/>
                <a:sym typeface="Helvetica Neue"/>
              </a:rPr>
              <a:t>Use of online platforms. </a:t>
            </a:r>
            <a:r>
              <a:rPr lang="en">
                <a:solidFill>
                  <a:schemeClr val="dk1"/>
                </a:solidFill>
                <a:latin typeface="Helvetica Neue"/>
                <a:ea typeface="Helvetica Neue"/>
                <a:cs typeface="Helvetica Neue"/>
                <a:sym typeface="Helvetica Neue"/>
              </a:rPr>
              <a:t>% of Hispanics who say they ever use...</a:t>
            </a:r>
            <a:endParaRPr>
              <a:latin typeface="Helvetica Neue"/>
              <a:ea typeface="Helvetica Neue"/>
              <a:cs typeface="Helvetica Neue"/>
              <a:sym typeface="Helvetica Neue"/>
            </a:endParaRPr>
          </a:p>
        </p:txBody>
      </p:sp>
      <p:pic>
        <p:nvPicPr>
          <p:cNvPr id="219" name="Google Shape;219;p24" descr="Use of online platforms by Hispanics compared to the total population.&#10;" title="Hispanics and Social Media"/>
          <p:cNvPicPr preferRelativeResize="0"/>
          <p:nvPr/>
        </p:nvPicPr>
        <p:blipFill>
          <a:blip r:embed="rId3">
            <a:alphaModFix/>
          </a:blip>
          <a:stretch>
            <a:fillRect/>
          </a:stretch>
        </p:blipFill>
        <p:spPr>
          <a:xfrm>
            <a:off x="158775" y="1965625"/>
            <a:ext cx="8694400" cy="1299075"/>
          </a:xfrm>
          <a:prstGeom prst="rect">
            <a:avLst/>
          </a:prstGeom>
          <a:noFill/>
          <a:ln>
            <a:noFill/>
          </a:ln>
        </p:spPr>
      </p:pic>
      <p:sp>
        <p:nvSpPr>
          <p:cNvPr id="217" name="Google Shape;217;p24"/>
          <p:cNvSpPr txBox="1"/>
          <p:nvPr/>
        </p:nvSpPr>
        <p:spPr>
          <a:xfrm>
            <a:off x="105450" y="4187125"/>
            <a:ext cx="89331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latin typeface="Helvetica Neue"/>
                <a:ea typeface="Helvetica Neue"/>
                <a:cs typeface="Helvetica Neue"/>
                <a:sym typeface="Helvetica Neue"/>
              </a:rPr>
              <a:t>“Social Media Use in 2021” Pew Research Center, Washington, D.C. (April 7, 2021) </a:t>
            </a:r>
            <a:r>
              <a:rPr lang="en" sz="1000" u="sng">
                <a:solidFill>
                  <a:schemeClr val="hlink"/>
                </a:solidFill>
                <a:latin typeface="Helvetica Neue"/>
                <a:ea typeface="Helvetica Neue"/>
                <a:cs typeface="Helvetica Neue"/>
                <a:sym typeface="Helvetica Neue"/>
                <a:hlinkClick r:id="rId4"/>
              </a:rPr>
              <a:t>https://www.pewresearch.org/internet/2021/04/07/social-media-use-in-2021/</a:t>
            </a:r>
            <a:endParaRPr sz="1000">
              <a:latin typeface="Helvetica Neue"/>
              <a:ea typeface="Helvetica Neue"/>
              <a:cs typeface="Helvetica Neue"/>
              <a:sym typeface="Helvetica Neue"/>
            </a:endParaRPr>
          </a:p>
        </p:txBody>
      </p:sp>
      <p:sp>
        <p:nvSpPr>
          <p:cNvPr id="214" name="Google Shape;214;p24"/>
          <p:cNvSpPr txBox="1">
            <a:spLocks noGrp="1"/>
          </p:cNvSpPr>
          <p:nvPr>
            <p:ph type="sldNum" idx="12"/>
          </p:nvPr>
        </p:nvSpPr>
        <p:spPr>
          <a:xfrm>
            <a:off x="17684" y="4765389"/>
            <a:ext cx="548700" cy="261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400"/>
              <a:t>6</a:t>
            </a:fld>
            <a:endParaRPr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5" name="Google Shape;225;p25"/>
          <p:cNvSpPr txBox="1">
            <a:spLocks noGrp="1"/>
          </p:cNvSpPr>
          <p:nvPr>
            <p:ph type="ctrTitle"/>
          </p:nvPr>
        </p:nvSpPr>
        <p:spPr>
          <a:xfrm>
            <a:off x="712850" y="453400"/>
            <a:ext cx="7386600" cy="680100"/>
          </a:xfrm>
          <a:prstGeom prst="rect">
            <a:avLst/>
          </a:prstGeom>
        </p:spPr>
        <p:txBody>
          <a:bodyPr spcFirstLastPara="1" wrap="square" lIns="91425" tIns="91425" rIns="91425" bIns="91425" anchor="t" anchorCtr="0">
            <a:noAutofit/>
          </a:bodyPr>
          <a:lstStyle/>
          <a:p>
            <a:pPr marL="457200" lvl="0" indent="457200" algn="l" rtl="0">
              <a:lnSpc>
                <a:spcPct val="115000"/>
              </a:lnSpc>
              <a:spcBef>
                <a:spcPts val="0"/>
              </a:spcBef>
              <a:spcAft>
                <a:spcPts val="0"/>
              </a:spcAft>
              <a:buClr>
                <a:schemeClr val="dk1"/>
              </a:buClr>
              <a:buSzPts val="1100"/>
              <a:buFont typeface="Arial"/>
              <a:buNone/>
            </a:pPr>
            <a:r>
              <a:rPr lang="en" sz="3000" b="1" dirty="0">
                <a:solidFill>
                  <a:srgbClr val="1E242D"/>
                </a:solidFill>
                <a:latin typeface="Helvetica Neue"/>
                <a:ea typeface="Helvetica Neue"/>
                <a:cs typeface="Helvetica Neue"/>
                <a:sym typeface="Helvetica Neue"/>
              </a:rPr>
              <a:t>   Hispanics and Social Media</a:t>
            </a:r>
            <a:endParaRPr sz="3000" b="1" dirty="0">
              <a:solidFill>
                <a:srgbClr val="1E242D"/>
              </a:solidFill>
              <a:latin typeface="Helvetica Neue"/>
              <a:ea typeface="Helvetica Neue"/>
              <a:cs typeface="Helvetica Neue"/>
              <a:sym typeface="Helvetica Neue"/>
            </a:endParaRPr>
          </a:p>
          <a:p>
            <a:pPr marL="1371600" lvl="0" indent="0" algn="l" rtl="0">
              <a:lnSpc>
                <a:spcPct val="115000"/>
              </a:lnSpc>
              <a:spcBef>
                <a:spcPts val="1000"/>
              </a:spcBef>
              <a:spcAft>
                <a:spcPts val="1000"/>
              </a:spcAft>
              <a:buClr>
                <a:schemeClr val="dk1"/>
              </a:buClr>
              <a:buSzPts val="1100"/>
              <a:buFont typeface="Arial"/>
              <a:buNone/>
            </a:pPr>
            <a:r>
              <a:rPr lang="en" sz="2200" dirty="0">
                <a:solidFill>
                  <a:srgbClr val="1E242D"/>
                </a:solidFill>
                <a:latin typeface="Helvetica Neue"/>
                <a:ea typeface="Helvetica Neue"/>
                <a:cs typeface="Helvetica Neue"/>
                <a:sym typeface="Helvetica Neue"/>
              </a:rPr>
              <a:t>             During COVID Times</a:t>
            </a:r>
            <a:endParaRPr sz="2200" dirty="0">
              <a:solidFill>
                <a:srgbClr val="1E242D"/>
              </a:solidFill>
              <a:latin typeface="Helvetica Neue"/>
              <a:ea typeface="Helvetica Neue"/>
              <a:cs typeface="Helvetica Neue"/>
              <a:sym typeface="Helvetica Neue"/>
            </a:endParaRPr>
          </a:p>
        </p:txBody>
      </p:sp>
      <p:sp>
        <p:nvSpPr>
          <p:cNvPr id="228" name="Google Shape;228;p25"/>
          <p:cNvSpPr txBox="1"/>
          <p:nvPr/>
        </p:nvSpPr>
        <p:spPr>
          <a:xfrm>
            <a:off x="192375" y="1763675"/>
            <a:ext cx="887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Helvetica Neue"/>
                <a:ea typeface="Helvetica Neue"/>
                <a:cs typeface="Helvetica Neue"/>
                <a:sym typeface="Helvetica Neue"/>
              </a:rPr>
              <a:t>% of U.S. adults who say the internet has been… for them personally during the coronavirus outbreak</a:t>
            </a:r>
            <a:endParaRPr>
              <a:latin typeface="Helvetica Neue"/>
              <a:ea typeface="Helvetica Neue"/>
              <a:cs typeface="Helvetica Neue"/>
              <a:sym typeface="Helvetica Neue"/>
            </a:endParaRPr>
          </a:p>
        </p:txBody>
      </p:sp>
      <p:pic>
        <p:nvPicPr>
          <p:cNvPr id="229" name="Google Shape;229;p25" descr="Table that shows how many U.S. adults, Hispanics, Whites and Blacks found the internet &quot;essential&quot; or &quot;important, but not essential&quot; in the U.S. " title="% of U.S. adults who say the internet has been… for them personally during the coronavirus outbreak"/>
          <p:cNvPicPr preferRelativeResize="0"/>
          <p:nvPr/>
        </p:nvPicPr>
        <p:blipFill>
          <a:blip r:embed="rId3">
            <a:alphaModFix/>
          </a:blip>
          <a:stretch>
            <a:fillRect/>
          </a:stretch>
        </p:blipFill>
        <p:spPr>
          <a:xfrm>
            <a:off x="793287" y="2163875"/>
            <a:ext cx="7408998" cy="1732850"/>
          </a:xfrm>
          <a:prstGeom prst="rect">
            <a:avLst/>
          </a:prstGeom>
          <a:noFill/>
          <a:ln>
            <a:noFill/>
          </a:ln>
        </p:spPr>
      </p:pic>
      <p:sp>
        <p:nvSpPr>
          <p:cNvPr id="227" name="Google Shape;227;p25"/>
          <p:cNvSpPr txBox="1"/>
          <p:nvPr/>
        </p:nvSpPr>
        <p:spPr>
          <a:xfrm>
            <a:off x="0" y="4022900"/>
            <a:ext cx="89331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latin typeface="Helvetica Neue"/>
                <a:ea typeface="Helvetica Neue"/>
                <a:cs typeface="Helvetica Neue"/>
                <a:sym typeface="Helvetica Neue"/>
              </a:rPr>
              <a:t>“How the internet and technology shaped Americans’ personal experiences amid COVID-19” Pew Research Center, Washington, D.C. (September 1, 2021) </a:t>
            </a:r>
            <a:r>
              <a:rPr lang="en" sz="1000" u="sng">
                <a:solidFill>
                  <a:schemeClr val="hlink"/>
                </a:solidFill>
                <a:latin typeface="Helvetica Neue"/>
                <a:ea typeface="Helvetica Neue"/>
                <a:cs typeface="Helvetica Neue"/>
                <a:sym typeface="Helvetica Neue"/>
                <a:hlinkClick r:id="rId4"/>
              </a:rPr>
              <a:t>https://www.pewresearch.org/internet/2021/09/01/how-the-internet-and-technology-shaped-americans-personal-experiences-amid-covid-19/</a:t>
            </a:r>
            <a:endParaRPr sz="1000">
              <a:latin typeface="Helvetica Neue"/>
              <a:ea typeface="Helvetica Neue"/>
              <a:cs typeface="Helvetica Neue"/>
              <a:sym typeface="Helvetica Neue"/>
            </a:endParaRPr>
          </a:p>
        </p:txBody>
      </p:sp>
      <p:sp>
        <p:nvSpPr>
          <p:cNvPr id="224" name="Google Shape;224;p25"/>
          <p:cNvSpPr txBox="1">
            <a:spLocks noGrp="1"/>
          </p:cNvSpPr>
          <p:nvPr>
            <p:ph type="sldNum" idx="12"/>
          </p:nvPr>
        </p:nvSpPr>
        <p:spPr>
          <a:xfrm>
            <a:off x="17684" y="4765389"/>
            <a:ext cx="548700" cy="261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400"/>
              <a:t>7</a:t>
            </a:fld>
            <a:endParaRPr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 name="Title 1">
            <a:extLst>
              <a:ext uri="{FF2B5EF4-FFF2-40B4-BE49-F238E27FC236}">
                <a16:creationId xmlns:a16="http://schemas.microsoft.com/office/drawing/2014/main" id="{13D00A7E-5ECA-B64D-9B63-4DFCF2609BDA}"/>
              </a:ext>
            </a:extLst>
          </p:cNvPr>
          <p:cNvSpPr>
            <a:spLocks noGrp="1"/>
          </p:cNvSpPr>
          <p:nvPr>
            <p:ph type="ctrTitle"/>
          </p:nvPr>
        </p:nvSpPr>
        <p:spPr/>
        <p:txBody>
          <a:bodyPr/>
          <a:lstStyle/>
          <a:p>
            <a:pPr algn="ctr"/>
            <a:r>
              <a:rPr lang="en-US" sz="2500" b="1" i="0" dirty="0">
                <a:solidFill>
                  <a:srgbClr val="1E242D"/>
                </a:solidFill>
                <a:effectLst/>
                <a:latin typeface="Helvetica Neue" panose="02000503000000020004" pitchFamily="2" charset="0"/>
                <a:ea typeface="Helvetica Neue" panose="02000503000000020004" pitchFamily="2" charset="0"/>
                <a:cs typeface="Helvetica Neue" panose="02000503000000020004" pitchFamily="2" charset="0"/>
              </a:rPr>
              <a:t>Hispanics/Latinos/Latinx</a:t>
            </a:r>
            <a:r>
              <a:rPr lang="en-US" dirty="0"/>
              <a:t> </a:t>
            </a:r>
          </a:p>
        </p:txBody>
      </p:sp>
      <p:sp>
        <p:nvSpPr>
          <p:cNvPr id="235" name="Google Shape;235;p26"/>
          <p:cNvSpPr txBox="1">
            <a:spLocks noGrp="1"/>
          </p:cNvSpPr>
          <p:nvPr>
            <p:ph type="body" idx="1"/>
          </p:nvPr>
        </p:nvSpPr>
        <p:spPr>
          <a:xfrm>
            <a:off x="137750" y="505050"/>
            <a:ext cx="7891500" cy="4260300"/>
          </a:xfrm>
          <a:prstGeom prst="rect">
            <a:avLst/>
          </a:prstGeom>
        </p:spPr>
        <p:txBody>
          <a:bodyPr spcFirstLastPara="1" wrap="square" lIns="91425" tIns="91425" rIns="91425" bIns="91425" anchor="t" anchorCtr="0">
            <a:noAutofit/>
          </a:bodyPr>
          <a:lstStyle/>
          <a:p>
            <a:pPr marL="1371600" lvl="0" indent="0" algn="l" rtl="0">
              <a:spcBef>
                <a:spcPts val="0"/>
              </a:spcBef>
              <a:spcAft>
                <a:spcPts val="0"/>
              </a:spcAft>
              <a:buNone/>
            </a:pPr>
            <a:r>
              <a:rPr lang="en" sz="2500" dirty="0">
                <a:solidFill>
                  <a:srgbClr val="1E242D"/>
                </a:solidFill>
              </a:rPr>
              <a:t>         </a:t>
            </a:r>
            <a:endParaRPr sz="2500" b="1" dirty="0">
              <a:solidFill>
                <a:srgbClr val="1E242D"/>
              </a:solidFill>
            </a:endParaRPr>
          </a:p>
          <a:p>
            <a:pPr marL="457200" lvl="0" indent="-387350" algn="l" rtl="0">
              <a:spcBef>
                <a:spcPts val="1600"/>
              </a:spcBef>
              <a:spcAft>
                <a:spcPts val="0"/>
              </a:spcAft>
              <a:buClr>
                <a:srgbClr val="202124"/>
              </a:buClr>
              <a:buSzPts val="2500"/>
              <a:buFont typeface="Roboto"/>
              <a:buChar char="●"/>
            </a:pPr>
            <a:r>
              <a:rPr lang="en" sz="2500" dirty="0">
                <a:solidFill>
                  <a:srgbClr val="202124"/>
                </a:solidFill>
                <a:highlight>
                  <a:srgbClr val="FFFFFF"/>
                </a:highlight>
                <a:latin typeface="Roboto"/>
                <a:ea typeface="Roboto"/>
                <a:cs typeface="Roboto"/>
                <a:sym typeface="Roboto"/>
              </a:rPr>
              <a:t>About 23% of self identified Hispanic/Latino adults heard of the term Latinx</a:t>
            </a:r>
            <a:endParaRPr sz="2500" dirty="0">
              <a:solidFill>
                <a:srgbClr val="202124"/>
              </a:solidFill>
              <a:highlight>
                <a:srgbClr val="FFFFFF"/>
              </a:highlight>
              <a:latin typeface="Roboto"/>
              <a:ea typeface="Roboto"/>
              <a:cs typeface="Roboto"/>
              <a:sym typeface="Roboto"/>
            </a:endParaRPr>
          </a:p>
          <a:p>
            <a:pPr marL="457200" lvl="0" indent="-387350" algn="l" rtl="0">
              <a:spcBef>
                <a:spcPts val="0"/>
              </a:spcBef>
              <a:spcAft>
                <a:spcPts val="0"/>
              </a:spcAft>
              <a:buClr>
                <a:srgbClr val="202124"/>
              </a:buClr>
              <a:buSzPts val="2500"/>
              <a:buFont typeface="Roboto"/>
              <a:buChar char="●"/>
            </a:pPr>
            <a:r>
              <a:rPr lang="en" sz="2500" dirty="0">
                <a:solidFill>
                  <a:srgbClr val="202124"/>
                </a:solidFill>
                <a:highlight>
                  <a:srgbClr val="FFFFFF"/>
                </a:highlight>
                <a:latin typeface="Roboto"/>
                <a:ea typeface="Roboto"/>
                <a:cs typeface="Roboto"/>
                <a:sym typeface="Roboto"/>
              </a:rPr>
              <a:t>Just 3% use the term to describe themselves</a:t>
            </a:r>
            <a:endParaRPr sz="2500" dirty="0">
              <a:solidFill>
                <a:srgbClr val="202124"/>
              </a:solidFill>
              <a:highlight>
                <a:srgbClr val="FFFFFF"/>
              </a:highlight>
              <a:latin typeface="Roboto"/>
              <a:ea typeface="Roboto"/>
              <a:cs typeface="Roboto"/>
              <a:sym typeface="Roboto"/>
            </a:endParaRPr>
          </a:p>
          <a:p>
            <a:pPr marL="457200" lvl="0" indent="-387350" algn="l" rtl="0">
              <a:spcBef>
                <a:spcPts val="0"/>
              </a:spcBef>
              <a:spcAft>
                <a:spcPts val="0"/>
              </a:spcAft>
              <a:buClr>
                <a:srgbClr val="202124"/>
              </a:buClr>
              <a:buSzPts val="2500"/>
              <a:buFont typeface="Roboto"/>
              <a:buChar char="●"/>
            </a:pPr>
            <a:r>
              <a:rPr lang="en" sz="2500" dirty="0">
                <a:solidFill>
                  <a:srgbClr val="202124"/>
                </a:solidFill>
                <a:highlight>
                  <a:srgbClr val="FFFFFF"/>
                </a:highlight>
                <a:latin typeface="Roboto"/>
                <a:ea typeface="Roboto"/>
                <a:cs typeface="Roboto"/>
                <a:sym typeface="Roboto"/>
              </a:rPr>
              <a:t>Young Hispanic women are the most likely to use the term</a:t>
            </a:r>
            <a:endParaRPr sz="2500" dirty="0">
              <a:solidFill>
                <a:srgbClr val="202124"/>
              </a:solidFill>
              <a:highlight>
                <a:srgbClr val="FFFFFF"/>
              </a:highlight>
              <a:latin typeface="Roboto"/>
              <a:ea typeface="Roboto"/>
              <a:cs typeface="Roboto"/>
              <a:sym typeface="Roboto"/>
            </a:endParaRPr>
          </a:p>
          <a:p>
            <a:pPr marL="457200" lvl="0" indent="-387350" algn="l" rtl="0">
              <a:spcBef>
                <a:spcPts val="0"/>
              </a:spcBef>
              <a:spcAft>
                <a:spcPts val="0"/>
              </a:spcAft>
              <a:buClr>
                <a:srgbClr val="202124"/>
              </a:buClr>
              <a:buSzPts val="2500"/>
              <a:buFont typeface="Roboto"/>
              <a:buChar char="●"/>
            </a:pPr>
            <a:r>
              <a:rPr lang="en" sz="2500" dirty="0">
                <a:solidFill>
                  <a:srgbClr val="202124"/>
                </a:solidFill>
                <a:highlight>
                  <a:srgbClr val="FFFFFF"/>
                </a:highlight>
                <a:latin typeface="Roboto"/>
                <a:ea typeface="Roboto"/>
                <a:cs typeface="Roboto"/>
                <a:sym typeface="Roboto"/>
              </a:rPr>
              <a:t>Term </a:t>
            </a:r>
            <a:r>
              <a:rPr lang="en" sz="2500" dirty="0" err="1">
                <a:solidFill>
                  <a:srgbClr val="202124"/>
                </a:solidFill>
                <a:highlight>
                  <a:srgbClr val="FFFFFF"/>
                </a:highlight>
                <a:latin typeface="Roboto"/>
                <a:ea typeface="Roboto"/>
                <a:cs typeface="Roboto"/>
                <a:sym typeface="Roboto"/>
              </a:rPr>
              <a:t>Latinex</a:t>
            </a:r>
            <a:r>
              <a:rPr lang="en" sz="2500" dirty="0">
                <a:solidFill>
                  <a:srgbClr val="202124"/>
                </a:solidFill>
                <a:highlight>
                  <a:srgbClr val="FFFFFF"/>
                </a:highlight>
                <a:latin typeface="Roboto"/>
                <a:ea typeface="Roboto"/>
                <a:cs typeface="Roboto"/>
                <a:sym typeface="Roboto"/>
              </a:rPr>
              <a:t> not used in Latin America and Spain</a:t>
            </a:r>
            <a:endParaRPr sz="2500" dirty="0">
              <a:solidFill>
                <a:srgbClr val="202124"/>
              </a:solidFill>
              <a:highlight>
                <a:srgbClr val="FFFFFF"/>
              </a:highlight>
              <a:latin typeface="Roboto"/>
              <a:ea typeface="Roboto"/>
              <a:cs typeface="Roboto"/>
              <a:sym typeface="Roboto"/>
            </a:endParaRPr>
          </a:p>
          <a:p>
            <a:pPr marL="457200" lvl="0" indent="0" algn="l" rtl="0">
              <a:spcBef>
                <a:spcPts val="1600"/>
              </a:spcBef>
              <a:spcAft>
                <a:spcPts val="0"/>
              </a:spcAft>
              <a:buNone/>
            </a:pPr>
            <a:endParaRPr sz="1400" dirty="0">
              <a:solidFill>
                <a:srgbClr val="1E242D"/>
              </a:solidFill>
            </a:endParaRPr>
          </a:p>
          <a:p>
            <a:pPr marL="0" lvl="0" indent="0" algn="l" rtl="0">
              <a:spcBef>
                <a:spcPts val="1600"/>
              </a:spcBef>
              <a:spcAft>
                <a:spcPts val="1600"/>
              </a:spcAft>
              <a:buNone/>
            </a:pPr>
            <a:r>
              <a:rPr lang="en" sz="1400" dirty="0">
                <a:solidFill>
                  <a:srgbClr val="1E242D"/>
                </a:solidFill>
              </a:rPr>
              <a:t> Source: </a:t>
            </a:r>
            <a:r>
              <a:rPr lang="en" sz="1400" u="sng" dirty="0">
                <a:solidFill>
                  <a:schemeClr val="hlink"/>
                </a:solidFill>
                <a:hlinkClick r:id="rId3"/>
              </a:rPr>
              <a:t>Pew Research</a:t>
            </a:r>
            <a:endParaRPr sz="1400" dirty="0">
              <a:solidFill>
                <a:srgbClr val="1E242D"/>
              </a:solidFill>
            </a:endParaRPr>
          </a:p>
        </p:txBody>
      </p:sp>
      <p:sp>
        <p:nvSpPr>
          <p:cNvPr id="234" name="Google Shape;234;p26"/>
          <p:cNvSpPr txBox="1">
            <a:spLocks noGrp="1"/>
          </p:cNvSpPr>
          <p:nvPr>
            <p:ph type="sldNum" idx="12"/>
          </p:nvPr>
        </p:nvSpPr>
        <p:spPr>
          <a:xfrm>
            <a:off x="17684" y="4765389"/>
            <a:ext cx="548700" cy="261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400">
                <a:latin typeface="Source Sans Pro"/>
                <a:ea typeface="Source Sans Pro"/>
                <a:cs typeface="Source Sans Pro"/>
                <a:sym typeface="Source Sans Pro"/>
              </a:rPr>
              <a:t>8</a:t>
            </a:fld>
            <a:endParaRPr sz="1400" dirty="0">
              <a:latin typeface="Source Sans Pro"/>
              <a:ea typeface="Source Sans Pro"/>
              <a:cs typeface="Source Sans Pro"/>
              <a:sym typeface="Source Sans Pr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7"/>
          <p:cNvSpPr txBox="1">
            <a:spLocks noGrp="1"/>
          </p:cNvSpPr>
          <p:nvPr>
            <p:ph type="ctrTitle"/>
          </p:nvPr>
        </p:nvSpPr>
        <p:spPr>
          <a:xfrm>
            <a:off x="712850" y="536207"/>
            <a:ext cx="7386600" cy="373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 You</a:t>
            </a:r>
            <a:endParaRPr dirty="0"/>
          </a:p>
        </p:txBody>
      </p:sp>
      <p:sp>
        <p:nvSpPr>
          <p:cNvPr id="242" name="Google Shape;242;p27"/>
          <p:cNvSpPr txBox="1">
            <a:spLocks noGrp="1"/>
          </p:cNvSpPr>
          <p:nvPr>
            <p:ph type="sldNum" idx="12"/>
          </p:nvPr>
        </p:nvSpPr>
        <p:spPr>
          <a:xfrm>
            <a:off x="17684" y="4765389"/>
            <a:ext cx="548700" cy="261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400"/>
              <a:t>9</a:t>
            </a:fld>
            <a:endParaRPr sz="1400"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758</Words>
  <Application>Microsoft Macintosh PowerPoint</Application>
  <PresentationFormat>On-screen Show (16:9)</PresentationFormat>
  <Paragraphs>64</Paragraphs>
  <Slides>9</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Tahoma</vt:lpstr>
      <vt:lpstr>Source Sans Pro SemiBold</vt:lpstr>
      <vt:lpstr>Georgia</vt:lpstr>
      <vt:lpstr>Helvetica Neue</vt:lpstr>
      <vt:lpstr>Source Sans Pro</vt:lpstr>
      <vt:lpstr>Roboto</vt:lpstr>
      <vt:lpstr>Simple Light</vt:lpstr>
      <vt:lpstr> Hispanic Heritage Month September 15  – October 15</vt:lpstr>
      <vt:lpstr> History</vt:lpstr>
      <vt:lpstr> History continued</vt:lpstr>
      <vt:lpstr>Graphic for US Population of persons of Hispanic Descent</vt:lpstr>
      <vt:lpstr>Top 10 States with the largest Hispanic populations </vt:lpstr>
      <vt:lpstr>Hispanics and Social Media</vt:lpstr>
      <vt:lpstr>   Hispanics and Social Media              During COVID Times</vt:lpstr>
      <vt:lpstr>Hispanics/Latinos/Latinx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Hispanic Heritage Month September 15  – October 15</dc:title>
  <cp:lastModifiedBy>Microsoft Office User</cp:lastModifiedBy>
  <cp:revision>3</cp:revision>
  <dcterms:modified xsi:type="dcterms:W3CDTF">2021-10-08T13:16:40Z</dcterms:modified>
</cp:coreProperties>
</file>