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75" r:id="rId9"/>
    <p:sldId id="260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3" r:id="rId22"/>
    <p:sldId id="274" r:id="rId23"/>
  </p:sldIdLst>
  <p:sldSz cx="12192000" cy="6858000"/>
  <p:notesSz cx="7010400" cy="92964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F4D7B"/>
    <a:srgbClr val="FFFF66"/>
    <a:srgbClr val="CCDDF1"/>
    <a:srgbClr val="EFCF5B"/>
    <a:srgbClr val="FFFF99"/>
    <a:srgbClr val="D0E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54932" autoAdjust="0"/>
  </p:normalViewPr>
  <p:slideViewPr>
    <p:cSldViewPr>
      <p:cViewPr varScale="1">
        <p:scale>
          <a:sx n="59" d="100"/>
          <a:sy n="59" d="100"/>
        </p:scale>
        <p:origin x="14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10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48080-738B-41FC-9120-5631A2A07755}" type="doc">
      <dgm:prSet loTypeId="urn:microsoft.com/office/officeart/2005/8/layout/process4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46CAC-C625-44EB-ABEB-6306709E6161}">
      <dgm:prSet custT="1"/>
      <dgm:spPr/>
      <dgm:t>
        <a:bodyPr/>
        <a:lstStyle/>
        <a:p>
          <a:pPr rtl="0"/>
          <a:r>
            <a:rPr lang="en-US" sz="2400" b="1" dirty="0"/>
            <a:t>Define Plain Language</a:t>
          </a:r>
        </a:p>
      </dgm:t>
    </dgm:pt>
    <dgm:pt modelId="{9D1B615B-FA6E-4717-BDDD-EF839586F0F1}" type="parTrans" cxnId="{CA608373-9F94-4F9F-A428-983D262840A0}">
      <dgm:prSet/>
      <dgm:spPr/>
      <dgm:t>
        <a:bodyPr/>
        <a:lstStyle/>
        <a:p>
          <a:endParaRPr lang="en-US"/>
        </a:p>
      </dgm:t>
    </dgm:pt>
    <dgm:pt modelId="{B249BE2F-B7F2-4CB5-9CC5-C75802F29B85}" type="sibTrans" cxnId="{CA608373-9F94-4F9F-A428-983D262840A0}">
      <dgm:prSet/>
      <dgm:spPr/>
      <dgm:t>
        <a:bodyPr/>
        <a:lstStyle/>
        <a:p>
          <a:endParaRPr lang="en-US"/>
        </a:p>
      </dgm:t>
    </dgm:pt>
    <dgm:pt modelId="{2D99F57D-0CB9-40D4-B6E5-A0967F4044A6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sz="2400" b="1" dirty="0"/>
            <a:t>Plain Language Legislation: Why Now?</a:t>
          </a:r>
        </a:p>
      </dgm:t>
    </dgm:pt>
    <dgm:pt modelId="{1B9A4068-9DB4-4979-B171-8F862CE80A8D}" type="parTrans" cxnId="{BE12F191-8EBB-4626-90A3-C7EF6D62C010}">
      <dgm:prSet/>
      <dgm:spPr/>
      <dgm:t>
        <a:bodyPr/>
        <a:lstStyle/>
        <a:p>
          <a:endParaRPr lang="en-US"/>
        </a:p>
      </dgm:t>
    </dgm:pt>
    <dgm:pt modelId="{C7C92DDF-97DC-407E-821F-1B7210BF085D}" type="sibTrans" cxnId="{BE12F191-8EBB-4626-90A3-C7EF6D62C010}">
      <dgm:prSet/>
      <dgm:spPr/>
      <dgm:t>
        <a:bodyPr/>
        <a:lstStyle/>
        <a:p>
          <a:endParaRPr lang="en-US"/>
        </a:p>
      </dgm:t>
    </dgm:pt>
    <dgm:pt modelId="{C6150F35-3A0B-446D-B427-DBAD416B9430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2400" b="1" dirty="0"/>
            <a:t>Common Concerns &amp; Myths</a:t>
          </a:r>
        </a:p>
      </dgm:t>
    </dgm:pt>
    <dgm:pt modelId="{82EAE93C-0266-4C9D-B199-BF42E1721EFA}" type="parTrans" cxnId="{1E20AED6-3750-480F-8928-0FD6D52E1E70}">
      <dgm:prSet/>
      <dgm:spPr/>
      <dgm:t>
        <a:bodyPr/>
        <a:lstStyle/>
        <a:p>
          <a:endParaRPr lang="en-US"/>
        </a:p>
      </dgm:t>
    </dgm:pt>
    <dgm:pt modelId="{DA4B088A-6A9C-4AD3-A3CA-D89FAD26BEFE}" type="sibTrans" cxnId="{1E20AED6-3750-480F-8928-0FD6D52E1E70}">
      <dgm:prSet/>
      <dgm:spPr/>
      <dgm:t>
        <a:bodyPr/>
        <a:lstStyle/>
        <a:p>
          <a:endParaRPr lang="en-US"/>
        </a:p>
      </dgm:t>
    </dgm:pt>
    <dgm:pt modelId="{F091D6E2-88DA-4C08-B12F-2B5468E061E7}">
      <dgm:prSet custT="1"/>
      <dgm:spPr/>
      <dgm:t>
        <a:bodyPr/>
        <a:lstStyle/>
        <a:p>
          <a:pPr rtl="0"/>
          <a:r>
            <a:rPr lang="en-US" sz="2400" b="1" dirty="0"/>
            <a:t>Strategies to Build Trust in Plain Language</a:t>
          </a:r>
        </a:p>
      </dgm:t>
    </dgm:pt>
    <dgm:pt modelId="{D46F252E-D1EB-4FC5-851B-4449C0D485EA}" type="parTrans" cxnId="{F8A14831-9996-4850-A6B5-4EC156523912}">
      <dgm:prSet/>
      <dgm:spPr/>
      <dgm:t>
        <a:bodyPr/>
        <a:lstStyle/>
        <a:p>
          <a:endParaRPr lang="en-US"/>
        </a:p>
      </dgm:t>
    </dgm:pt>
    <dgm:pt modelId="{D7B400C4-3CF8-4179-8060-86AFC90423DE}" type="sibTrans" cxnId="{F8A14831-9996-4850-A6B5-4EC156523912}">
      <dgm:prSet/>
      <dgm:spPr/>
      <dgm:t>
        <a:bodyPr/>
        <a:lstStyle/>
        <a:p>
          <a:endParaRPr lang="en-US"/>
        </a:p>
      </dgm:t>
    </dgm:pt>
    <dgm:pt modelId="{0552A391-CB34-4DFE-B0E8-D35C7974A908}" type="pres">
      <dgm:prSet presAssocID="{1C448080-738B-41FC-9120-5631A2A07755}" presName="Name0" presStyleCnt="0">
        <dgm:presLayoutVars>
          <dgm:dir/>
          <dgm:animLvl val="lvl"/>
          <dgm:resizeHandles val="exact"/>
        </dgm:presLayoutVars>
      </dgm:prSet>
      <dgm:spPr/>
    </dgm:pt>
    <dgm:pt modelId="{98F8BC5E-CC94-4B13-814E-B0037BC27C91}" type="pres">
      <dgm:prSet presAssocID="{F091D6E2-88DA-4C08-B12F-2B5468E061E7}" presName="boxAndChildren" presStyleCnt="0"/>
      <dgm:spPr/>
    </dgm:pt>
    <dgm:pt modelId="{404DD6D0-666A-4C5D-BBFC-29305B0CA506}" type="pres">
      <dgm:prSet presAssocID="{F091D6E2-88DA-4C08-B12F-2B5468E061E7}" presName="parentTextBox" presStyleLbl="node1" presStyleIdx="0" presStyleCnt="4" custLinFactNeighborX="862" custLinFactNeighborY="9820"/>
      <dgm:spPr/>
    </dgm:pt>
    <dgm:pt modelId="{ECCA270F-1B52-40D0-A562-246B168A265D}" type="pres">
      <dgm:prSet presAssocID="{DA4B088A-6A9C-4AD3-A3CA-D89FAD26BEFE}" presName="sp" presStyleCnt="0"/>
      <dgm:spPr/>
    </dgm:pt>
    <dgm:pt modelId="{C58C55E7-C597-4F9C-8914-D6177FA42983}" type="pres">
      <dgm:prSet presAssocID="{C6150F35-3A0B-446D-B427-DBAD416B9430}" presName="arrowAndChildren" presStyleCnt="0"/>
      <dgm:spPr/>
    </dgm:pt>
    <dgm:pt modelId="{07C34A55-5BAD-4A63-8AC7-1685BC19CFC2}" type="pres">
      <dgm:prSet presAssocID="{C6150F35-3A0B-446D-B427-DBAD416B9430}" presName="parentTextArrow" presStyleLbl="node1" presStyleIdx="1" presStyleCnt="4"/>
      <dgm:spPr/>
    </dgm:pt>
    <dgm:pt modelId="{ADABD161-3EBC-4A3E-9C9F-FABEF9BA7EEC}" type="pres">
      <dgm:prSet presAssocID="{C7C92DDF-97DC-407E-821F-1B7210BF085D}" presName="sp" presStyleCnt="0"/>
      <dgm:spPr/>
    </dgm:pt>
    <dgm:pt modelId="{5AF7DDA4-BCB3-4502-9C8F-D18207D56CA9}" type="pres">
      <dgm:prSet presAssocID="{2D99F57D-0CB9-40D4-B6E5-A0967F4044A6}" presName="arrowAndChildren" presStyleCnt="0"/>
      <dgm:spPr/>
    </dgm:pt>
    <dgm:pt modelId="{293BF39E-B588-4964-BE5A-764D2AF02039}" type="pres">
      <dgm:prSet presAssocID="{2D99F57D-0CB9-40D4-B6E5-A0967F4044A6}" presName="parentTextArrow" presStyleLbl="node1" presStyleIdx="2" presStyleCnt="4"/>
      <dgm:spPr/>
    </dgm:pt>
    <dgm:pt modelId="{FD19A82C-B9DD-41CE-9FDE-80A70732A8DD}" type="pres">
      <dgm:prSet presAssocID="{B249BE2F-B7F2-4CB5-9CC5-C75802F29B85}" presName="sp" presStyleCnt="0"/>
      <dgm:spPr/>
    </dgm:pt>
    <dgm:pt modelId="{EAD32194-91C4-4536-A509-5A8CE1F335EF}" type="pres">
      <dgm:prSet presAssocID="{54246CAC-C625-44EB-ABEB-6306709E6161}" presName="arrowAndChildren" presStyleCnt="0"/>
      <dgm:spPr/>
    </dgm:pt>
    <dgm:pt modelId="{62491359-D44E-4D38-B37B-9FCD164570B0}" type="pres">
      <dgm:prSet presAssocID="{54246CAC-C625-44EB-ABEB-6306709E6161}" presName="parentTextArrow" presStyleLbl="node1" presStyleIdx="3" presStyleCnt="4" custLinFactNeighborY="-123"/>
      <dgm:spPr/>
    </dgm:pt>
  </dgm:ptLst>
  <dgm:cxnLst>
    <dgm:cxn modelId="{51344C25-4C25-41F9-B8BC-A9C09A227F51}" type="presOf" srcId="{1C448080-738B-41FC-9120-5631A2A07755}" destId="{0552A391-CB34-4DFE-B0E8-D35C7974A908}" srcOrd="0" destOrd="0" presId="urn:microsoft.com/office/officeart/2005/8/layout/process4"/>
    <dgm:cxn modelId="{F8A14831-9996-4850-A6B5-4EC156523912}" srcId="{1C448080-738B-41FC-9120-5631A2A07755}" destId="{F091D6E2-88DA-4C08-B12F-2B5468E061E7}" srcOrd="3" destOrd="0" parTransId="{D46F252E-D1EB-4FC5-851B-4449C0D485EA}" sibTransId="{D7B400C4-3CF8-4179-8060-86AFC90423DE}"/>
    <dgm:cxn modelId="{16FF4D51-254A-4A18-8FDD-CEDFDBC689E8}" type="presOf" srcId="{2D99F57D-0CB9-40D4-B6E5-A0967F4044A6}" destId="{293BF39E-B588-4964-BE5A-764D2AF02039}" srcOrd="0" destOrd="0" presId="urn:microsoft.com/office/officeart/2005/8/layout/process4"/>
    <dgm:cxn modelId="{3F0E9F58-516B-48A1-9958-57D2C5A3F7AF}" type="presOf" srcId="{54246CAC-C625-44EB-ABEB-6306709E6161}" destId="{62491359-D44E-4D38-B37B-9FCD164570B0}" srcOrd="0" destOrd="0" presId="urn:microsoft.com/office/officeart/2005/8/layout/process4"/>
    <dgm:cxn modelId="{03776B5A-C881-44BF-AE8B-301BC4AA45A5}" type="presOf" srcId="{C6150F35-3A0B-446D-B427-DBAD416B9430}" destId="{07C34A55-5BAD-4A63-8AC7-1685BC19CFC2}" srcOrd="0" destOrd="0" presId="urn:microsoft.com/office/officeart/2005/8/layout/process4"/>
    <dgm:cxn modelId="{CA608373-9F94-4F9F-A428-983D262840A0}" srcId="{1C448080-738B-41FC-9120-5631A2A07755}" destId="{54246CAC-C625-44EB-ABEB-6306709E6161}" srcOrd="0" destOrd="0" parTransId="{9D1B615B-FA6E-4717-BDDD-EF839586F0F1}" sibTransId="{B249BE2F-B7F2-4CB5-9CC5-C75802F29B85}"/>
    <dgm:cxn modelId="{347D988F-4A2B-4B3B-A4DD-7A1BEBFBA6AA}" type="presOf" srcId="{F091D6E2-88DA-4C08-B12F-2B5468E061E7}" destId="{404DD6D0-666A-4C5D-BBFC-29305B0CA506}" srcOrd="0" destOrd="0" presId="urn:microsoft.com/office/officeart/2005/8/layout/process4"/>
    <dgm:cxn modelId="{BE12F191-8EBB-4626-90A3-C7EF6D62C010}" srcId="{1C448080-738B-41FC-9120-5631A2A07755}" destId="{2D99F57D-0CB9-40D4-B6E5-A0967F4044A6}" srcOrd="1" destOrd="0" parTransId="{1B9A4068-9DB4-4979-B171-8F862CE80A8D}" sibTransId="{C7C92DDF-97DC-407E-821F-1B7210BF085D}"/>
    <dgm:cxn modelId="{1E20AED6-3750-480F-8928-0FD6D52E1E70}" srcId="{1C448080-738B-41FC-9120-5631A2A07755}" destId="{C6150F35-3A0B-446D-B427-DBAD416B9430}" srcOrd="2" destOrd="0" parTransId="{82EAE93C-0266-4C9D-B199-BF42E1721EFA}" sibTransId="{DA4B088A-6A9C-4AD3-A3CA-D89FAD26BEFE}"/>
    <dgm:cxn modelId="{56100599-BFE4-440F-B583-B794839E2184}" type="presParOf" srcId="{0552A391-CB34-4DFE-B0E8-D35C7974A908}" destId="{98F8BC5E-CC94-4B13-814E-B0037BC27C91}" srcOrd="0" destOrd="0" presId="urn:microsoft.com/office/officeart/2005/8/layout/process4"/>
    <dgm:cxn modelId="{086C1A5F-57FE-4BD2-8889-50A6FD52807C}" type="presParOf" srcId="{98F8BC5E-CC94-4B13-814E-B0037BC27C91}" destId="{404DD6D0-666A-4C5D-BBFC-29305B0CA506}" srcOrd="0" destOrd="0" presId="urn:microsoft.com/office/officeart/2005/8/layout/process4"/>
    <dgm:cxn modelId="{925C5E2E-06ED-493B-9FCF-2AA9AC60A55E}" type="presParOf" srcId="{0552A391-CB34-4DFE-B0E8-D35C7974A908}" destId="{ECCA270F-1B52-40D0-A562-246B168A265D}" srcOrd="1" destOrd="0" presId="urn:microsoft.com/office/officeart/2005/8/layout/process4"/>
    <dgm:cxn modelId="{B3F7C78F-59CA-4EAB-8C23-229AEC1E2C9D}" type="presParOf" srcId="{0552A391-CB34-4DFE-B0E8-D35C7974A908}" destId="{C58C55E7-C597-4F9C-8914-D6177FA42983}" srcOrd="2" destOrd="0" presId="urn:microsoft.com/office/officeart/2005/8/layout/process4"/>
    <dgm:cxn modelId="{D16FBD61-CF95-4C9B-A2B9-35C19FF26A35}" type="presParOf" srcId="{C58C55E7-C597-4F9C-8914-D6177FA42983}" destId="{07C34A55-5BAD-4A63-8AC7-1685BC19CFC2}" srcOrd="0" destOrd="0" presId="urn:microsoft.com/office/officeart/2005/8/layout/process4"/>
    <dgm:cxn modelId="{AE9390F6-6E47-4BB5-98F9-97D616A66A9D}" type="presParOf" srcId="{0552A391-CB34-4DFE-B0E8-D35C7974A908}" destId="{ADABD161-3EBC-4A3E-9C9F-FABEF9BA7EEC}" srcOrd="3" destOrd="0" presId="urn:microsoft.com/office/officeart/2005/8/layout/process4"/>
    <dgm:cxn modelId="{3655F929-9273-4849-90F1-C3B567270219}" type="presParOf" srcId="{0552A391-CB34-4DFE-B0E8-D35C7974A908}" destId="{5AF7DDA4-BCB3-4502-9C8F-D18207D56CA9}" srcOrd="4" destOrd="0" presId="urn:microsoft.com/office/officeart/2005/8/layout/process4"/>
    <dgm:cxn modelId="{24CA39E8-9A4C-4AA4-8F89-1A8EBEB7B094}" type="presParOf" srcId="{5AF7DDA4-BCB3-4502-9C8F-D18207D56CA9}" destId="{293BF39E-B588-4964-BE5A-764D2AF02039}" srcOrd="0" destOrd="0" presId="urn:microsoft.com/office/officeart/2005/8/layout/process4"/>
    <dgm:cxn modelId="{0AB1717E-5E86-478D-9D72-49F436E45584}" type="presParOf" srcId="{0552A391-CB34-4DFE-B0E8-D35C7974A908}" destId="{FD19A82C-B9DD-41CE-9FDE-80A70732A8DD}" srcOrd="5" destOrd="0" presId="urn:microsoft.com/office/officeart/2005/8/layout/process4"/>
    <dgm:cxn modelId="{C4223D19-65F6-49DC-8DE4-3BAE9FCC2650}" type="presParOf" srcId="{0552A391-CB34-4DFE-B0E8-D35C7974A908}" destId="{EAD32194-91C4-4536-A509-5A8CE1F335EF}" srcOrd="6" destOrd="0" presId="urn:microsoft.com/office/officeart/2005/8/layout/process4"/>
    <dgm:cxn modelId="{67A224CB-F904-435E-84F3-35A5153D028E}" type="presParOf" srcId="{EAD32194-91C4-4536-A509-5A8CE1F335EF}" destId="{62491359-D44E-4D38-B37B-9FCD164570B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E62FBB-FF10-45D2-B55E-442EFCFAB244}" type="doc">
      <dgm:prSet loTypeId="urn:microsoft.com/office/officeart/2005/8/layout/hList1#1" loCatId="list" qsTypeId="urn:microsoft.com/office/officeart/2005/8/quickstyle/simple1" qsCatId="simple" csTypeId="urn:microsoft.com/office/officeart/2005/8/colors/accent1_2" csCatId="accent1" phldr="1"/>
      <dgm:spPr/>
      <dgm:t>
        <a:bodyPr numCol="1"/>
        <a:lstStyle/>
        <a:p>
          <a:endParaRPr lang="en-US"/>
        </a:p>
      </dgm:t>
    </dgm:pt>
    <dgm:pt modelId="{35BB1C8A-26AB-49AB-A163-EFAF23B2431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numCol="1"/>
        <a:lstStyle/>
        <a:p>
          <a:pPr rtl="0"/>
          <a:r>
            <a:rPr lang="en-US" b="1" dirty="0"/>
            <a:t>Plain Language Act of 2010:</a:t>
          </a:r>
          <a:endParaRPr lang="en-US" dirty="0"/>
        </a:p>
      </dgm:t>
    </dgm:pt>
    <dgm:pt modelId="{4C267E16-4DC2-4785-B9F5-CC30C45467FE}" type="parTrans" cxnId="{DBEF04FE-3C94-40D3-8A74-0E352668E8C6}">
      <dgm:prSet/>
      <dgm:spPr/>
      <dgm:t>
        <a:bodyPr numCol="1"/>
        <a:lstStyle/>
        <a:p>
          <a:endParaRPr lang="en-US"/>
        </a:p>
      </dgm:t>
    </dgm:pt>
    <dgm:pt modelId="{60FA424A-970E-48FE-AE36-2087A318B281}" type="sibTrans" cxnId="{DBEF04FE-3C94-40D3-8A74-0E352668E8C6}">
      <dgm:prSet/>
      <dgm:spPr/>
      <dgm:t>
        <a:bodyPr numCol="1"/>
        <a:lstStyle/>
        <a:p>
          <a:endParaRPr lang="en-US"/>
        </a:p>
      </dgm:t>
    </dgm:pt>
    <dgm:pt modelId="{46C23C17-3E26-40D2-A8A3-05960E7B15B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numCol="1"/>
        <a:lstStyle/>
        <a:p>
          <a:pPr rtl="0"/>
          <a:r>
            <a:rPr lang="en-US" b="1" dirty="0"/>
            <a:t>21</a:t>
          </a:r>
          <a:r>
            <a:rPr lang="en-US" b="1" baseline="30000" dirty="0"/>
            <a:t>st</a:t>
          </a:r>
          <a:r>
            <a:rPr lang="en-US" b="1" dirty="0"/>
            <a:t> Century IDEA Act</a:t>
          </a:r>
          <a:endParaRPr lang="en-US" dirty="0"/>
        </a:p>
      </dgm:t>
    </dgm:pt>
    <dgm:pt modelId="{039B95A1-19DB-4233-AF2D-E5F782C3F6F1}" type="parTrans" cxnId="{023DAA7E-943B-4CBF-A362-7E94D6DAF04B}">
      <dgm:prSet/>
      <dgm:spPr/>
      <dgm:t>
        <a:bodyPr numCol="1"/>
        <a:lstStyle/>
        <a:p>
          <a:endParaRPr lang="en-US"/>
        </a:p>
      </dgm:t>
    </dgm:pt>
    <dgm:pt modelId="{06242DB8-6A92-48E8-8702-68738E9010F7}" type="sibTrans" cxnId="{023DAA7E-943B-4CBF-A362-7E94D6DAF04B}">
      <dgm:prSet/>
      <dgm:spPr/>
      <dgm:t>
        <a:bodyPr numCol="1"/>
        <a:lstStyle/>
        <a:p>
          <a:endParaRPr lang="en-US"/>
        </a:p>
      </dgm:t>
    </dgm:pt>
    <dgm:pt modelId="{018E9D81-67E6-4E56-9950-60E853526D5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noFill/>
        </a:ln>
      </dgm:spPr>
      <dgm:t>
        <a:bodyPr numCol="1"/>
        <a:lstStyle/>
        <a:p>
          <a:pPr rtl="0"/>
          <a:r>
            <a:rPr lang="en-US" b="0" dirty="0"/>
            <a:t>Requires federal agencies to use language that the public can understand and use in communication.</a:t>
          </a:r>
        </a:p>
      </dgm:t>
    </dgm:pt>
    <dgm:pt modelId="{F5F17560-EDD2-4462-AABB-82272A8D7A8F}" type="parTrans" cxnId="{276CCF8B-4356-4CE7-A84E-1C3474E46835}">
      <dgm:prSet/>
      <dgm:spPr/>
      <dgm:t>
        <a:bodyPr numCol="1"/>
        <a:lstStyle/>
        <a:p>
          <a:endParaRPr lang="en-US"/>
        </a:p>
      </dgm:t>
    </dgm:pt>
    <dgm:pt modelId="{0AAA8E59-32DB-4A76-866A-7C79C79CEC23}" type="sibTrans" cxnId="{276CCF8B-4356-4CE7-A84E-1C3474E46835}">
      <dgm:prSet/>
      <dgm:spPr/>
      <dgm:t>
        <a:bodyPr numCol="1"/>
        <a:lstStyle/>
        <a:p>
          <a:endParaRPr lang="en-US"/>
        </a:p>
      </dgm:t>
    </dgm:pt>
    <dgm:pt modelId="{B37DACEC-E19F-4F50-88EC-255BE0ADCE4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 numCol="1"/>
        <a:lstStyle/>
        <a:p>
          <a:r>
            <a:rPr lang="en-US" dirty="0"/>
            <a:t>Integrated Digital Experience Act (IDEA)</a:t>
          </a:r>
        </a:p>
      </dgm:t>
      <dgm:extLst>
        <a:ext uri="{E40237B7-FDA0-4F09-8148-C483321AD2D9}">
          <dgm14:cNvPr xmlns:dgm14="http://schemas.microsoft.com/office/drawing/2010/diagram" id="0" name="" descr="Bullets on the IDEA Act" title="21st century IDEA Act"/>
        </a:ext>
      </dgm:extLst>
    </dgm:pt>
    <dgm:pt modelId="{57173A93-EB40-4A59-9419-C1E3E21C2F6E}" type="parTrans" cxnId="{82E6280A-B1D1-4F1B-B5AA-DAD398B5C698}">
      <dgm:prSet/>
      <dgm:spPr/>
      <dgm:t>
        <a:bodyPr numCol="1"/>
        <a:lstStyle/>
        <a:p>
          <a:endParaRPr lang="en-US"/>
        </a:p>
      </dgm:t>
    </dgm:pt>
    <dgm:pt modelId="{B0CAEC03-853A-458F-ABB2-8693C4DD39F6}" type="sibTrans" cxnId="{82E6280A-B1D1-4F1B-B5AA-DAD398B5C698}">
      <dgm:prSet/>
      <dgm:spPr/>
      <dgm:t>
        <a:bodyPr numCol="1"/>
        <a:lstStyle/>
        <a:p>
          <a:endParaRPr lang="en-US"/>
        </a:p>
      </dgm:t>
    </dgm:pt>
    <dgm:pt modelId="{40CAEA1F-7D3A-440A-9626-1D5BDA9E897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 numCol="1"/>
        <a:lstStyle/>
        <a:p>
          <a:r>
            <a:rPr lang="en-US" dirty="0"/>
            <a:t>Modernize websites &amp; improve user experience</a:t>
          </a:r>
        </a:p>
      </dgm:t>
    </dgm:pt>
    <dgm:pt modelId="{AD7CB024-E34D-4EFA-B122-9F865D21595A}" type="parTrans" cxnId="{6209F760-3612-4A69-8512-10723C652EA7}">
      <dgm:prSet/>
      <dgm:spPr/>
      <dgm:t>
        <a:bodyPr numCol="1"/>
        <a:lstStyle/>
        <a:p>
          <a:endParaRPr lang="en-US"/>
        </a:p>
      </dgm:t>
    </dgm:pt>
    <dgm:pt modelId="{58DCC518-208A-4B08-BDFE-6EA5F9BA67E2}" type="sibTrans" cxnId="{6209F760-3612-4A69-8512-10723C652EA7}">
      <dgm:prSet/>
      <dgm:spPr/>
      <dgm:t>
        <a:bodyPr numCol="1"/>
        <a:lstStyle/>
        <a:p>
          <a:endParaRPr lang="en-US"/>
        </a:p>
      </dgm:t>
    </dgm:pt>
    <dgm:pt modelId="{EA1881FF-9378-4BF5-BB71-8E433E616553}" type="pres">
      <dgm:prSet presAssocID="{2CE62FBB-FF10-45D2-B55E-442EFCFAB244}" presName="Name0" presStyleCnt="0">
        <dgm:presLayoutVars>
          <dgm:dir/>
          <dgm:animLvl val="lvl"/>
          <dgm:resizeHandles val="exact"/>
        </dgm:presLayoutVars>
      </dgm:prSet>
      <dgm:spPr/>
    </dgm:pt>
    <dgm:pt modelId="{BFE000BA-2C36-4ECD-90E1-C46E2B9FB318}" type="pres">
      <dgm:prSet presAssocID="{35BB1C8A-26AB-49AB-A163-EFAF23B24313}" presName="composite" presStyleCnt="0"/>
      <dgm:spPr/>
    </dgm:pt>
    <dgm:pt modelId="{A6B1E546-4FCF-41FE-95A3-1BE04D636347}" type="pres">
      <dgm:prSet presAssocID="{35BB1C8A-26AB-49AB-A163-EFAF23B2431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23271F7-A826-49A1-BCD1-252BCBE8CED7}" type="pres">
      <dgm:prSet presAssocID="{35BB1C8A-26AB-49AB-A163-EFAF23B24313}" presName="desTx" presStyleLbl="alignAccFollowNode1" presStyleIdx="0" presStyleCnt="2">
        <dgm:presLayoutVars>
          <dgm:bulletEnabled val="1"/>
        </dgm:presLayoutVars>
      </dgm:prSet>
      <dgm:spPr/>
    </dgm:pt>
    <dgm:pt modelId="{4ABC632E-DA85-4A15-AB3E-163AA4AB6B00}" type="pres">
      <dgm:prSet presAssocID="{60FA424A-970E-48FE-AE36-2087A318B281}" presName="space" presStyleCnt="0"/>
      <dgm:spPr/>
    </dgm:pt>
    <dgm:pt modelId="{07A791B2-87DD-410F-B59B-59ED9C3CBE3D}" type="pres">
      <dgm:prSet presAssocID="{46C23C17-3E26-40D2-A8A3-05960E7B15BD}" presName="composite" presStyleCnt="0"/>
      <dgm:spPr/>
    </dgm:pt>
    <dgm:pt modelId="{6C986539-7573-4A9C-B542-F245F64D38BE}" type="pres">
      <dgm:prSet presAssocID="{46C23C17-3E26-40D2-A8A3-05960E7B15B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7282D21-F7BC-45A8-ADF4-4BD513E667FD}" type="pres">
      <dgm:prSet presAssocID="{46C23C17-3E26-40D2-A8A3-05960E7B15B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2E6280A-B1D1-4F1B-B5AA-DAD398B5C698}" srcId="{46C23C17-3E26-40D2-A8A3-05960E7B15BD}" destId="{B37DACEC-E19F-4F50-88EC-255BE0ADCE4E}" srcOrd="0" destOrd="0" parTransId="{57173A93-EB40-4A59-9419-C1E3E21C2F6E}" sibTransId="{B0CAEC03-853A-458F-ABB2-8693C4DD39F6}"/>
    <dgm:cxn modelId="{92B59D4A-58BD-49E7-AEAA-1C737C67BEE1}" type="presOf" srcId="{2CE62FBB-FF10-45D2-B55E-442EFCFAB244}" destId="{EA1881FF-9378-4BF5-BB71-8E433E616553}" srcOrd="0" destOrd="0" presId="urn:microsoft.com/office/officeart/2005/8/layout/hList1#1"/>
    <dgm:cxn modelId="{6209F760-3612-4A69-8512-10723C652EA7}" srcId="{46C23C17-3E26-40D2-A8A3-05960E7B15BD}" destId="{40CAEA1F-7D3A-440A-9626-1D5BDA9E897F}" srcOrd="1" destOrd="0" parTransId="{AD7CB024-E34D-4EFA-B122-9F865D21595A}" sibTransId="{58DCC518-208A-4B08-BDFE-6EA5F9BA67E2}"/>
    <dgm:cxn modelId="{E988FA72-1E8F-4B29-8217-410EC7843638}" type="presOf" srcId="{B37DACEC-E19F-4F50-88EC-255BE0ADCE4E}" destId="{27282D21-F7BC-45A8-ADF4-4BD513E667FD}" srcOrd="0" destOrd="0" presId="urn:microsoft.com/office/officeart/2005/8/layout/hList1#1"/>
    <dgm:cxn modelId="{3F7D8975-C8E4-40B4-8870-BCEA5E81A962}" type="presOf" srcId="{018E9D81-67E6-4E56-9950-60E853526D5F}" destId="{723271F7-A826-49A1-BCD1-252BCBE8CED7}" srcOrd="0" destOrd="0" presId="urn:microsoft.com/office/officeart/2005/8/layout/hList1#1"/>
    <dgm:cxn modelId="{023DAA7E-943B-4CBF-A362-7E94D6DAF04B}" srcId="{2CE62FBB-FF10-45D2-B55E-442EFCFAB244}" destId="{46C23C17-3E26-40D2-A8A3-05960E7B15BD}" srcOrd="1" destOrd="0" parTransId="{039B95A1-19DB-4233-AF2D-E5F782C3F6F1}" sibTransId="{06242DB8-6A92-48E8-8702-68738E9010F7}"/>
    <dgm:cxn modelId="{276CCF8B-4356-4CE7-A84E-1C3474E46835}" srcId="{35BB1C8A-26AB-49AB-A163-EFAF23B24313}" destId="{018E9D81-67E6-4E56-9950-60E853526D5F}" srcOrd="0" destOrd="0" parTransId="{F5F17560-EDD2-4462-AABB-82272A8D7A8F}" sibTransId="{0AAA8E59-32DB-4A76-866A-7C79C79CEC23}"/>
    <dgm:cxn modelId="{AFBDE4A1-AEDD-4428-8C9C-9EC41266C844}" type="presOf" srcId="{35BB1C8A-26AB-49AB-A163-EFAF23B24313}" destId="{A6B1E546-4FCF-41FE-95A3-1BE04D636347}" srcOrd="0" destOrd="0" presId="urn:microsoft.com/office/officeart/2005/8/layout/hList1#1"/>
    <dgm:cxn modelId="{C260BFB1-26A7-4EE1-9F41-7481BF787F77}" type="presOf" srcId="{46C23C17-3E26-40D2-A8A3-05960E7B15BD}" destId="{6C986539-7573-4A9C-B542-F245F64D38BE}" srcOrd="0" destOrd="0" presId="urn:microsoft.com/office/officeart/2005/8/layout/hList1#1"/>
    <dgm:cxn modelId="{0D7F2CBC-8735-4E32-AAA0-306241E6070C}" type="presOf" srcId="{40CAEA1F-7D3A-440A-9626-1D5BDA9E897F}" destId="{27282D21-F7BC-45A8-ADF4-4BD513E667FD}" srcOrd="0" destOrd="1" presId="urn:microsoft.com/office/officeart/2005/8/layout/hList1#1"/>
    <dgm:cxn modelId="{DBEF04FE-3C94-40D3-8A74-0E352668E8C6}" srcId="{2CE62FBB-FF10-45D2-B55E-442EFCFAB244}" destId="{35BB1C8A-26AB-49AB-A163-EFAF23B24313}" srcOrd="0" destOrd="0" parTransId="{4C267E16-4DC2-4785-B9F5-CC30C45467FE}" sibTransId="{60FA424A-970E-48FE-AE36-2087A318B281}"/>
    <dgm:cxn modelId="{DACFF35E-63F7-4636-ABA0-22627C40CF89}" type="presParOf" srcId="{EA1881FF-9378-4BF5-BB71-8E433E616553}" destId="{BFE000BA-2C36-4ECD-90E1-C46E2B9FB318}" srcOrd="0" destOrd="0" presId="urn:microsoft.com/office/officeart/2005/8/layout/hList1#1"/>
    <dgm:cxn modelId="{8C07497A-D09B-435A-B23D-3D8B05A1470A}" type="presParOf" srcId="{BFE000BA-2C36-4ECD-90E1-C46E2B9FB318}" destId="{A6B1E546-4FCF-41FE-95A3-1BE04D636347}" srcOrd="0" destOrd="0" presId="urn:microsoft.com/office/officeart/2005/8/layout/hList1#1"/>
    <dgm:cxn modelId="{363FABC5-BEA4-47A1-B1B3-346CB7144521}" type="presParOf" srcId="{BFE000BA-2C36-4ECD-90E1-C46E2B9FB318}" destId="{723271F7-A826-49A1-BCD1-252BCBE8CED7}" srcOrd="1" destOrd="0" presId="urn:microsoft.com/office/officeart/2005/8/layout/hList1#1"/>
    <dgm:cxn modelId="{7D5C9431-2FDC-4F59-A0B2-51C0C9B3ADE9}" type="presParOf" srcId="{EA1881FF-9378-4BF5-BB71-8E433E616553}" destId="{4ABC632E-DA85-4A15-AB3E-163AA4AB6B00}" srcOrd="1" destOrd="0" presId="urn:microsoft.com/office/officeart/2005/8/layout/hList1#1"/>
    <dgm:cxn modelId="{FB346D24-F560-4BBE-A04B-9EF844CB08C6}" type="presParOf" srcId="{EA1881FF-9378-4BF5-BB71-8E433E616553}" destId="{07A791B2-87DD-410F-B59B-59ED9C3CBE3D}" srcOrd="2" destOrd="0" presId="urn:microsoft.com/office/officeart/2005/8/layout/hList1#1"/>
    <dgm:cxn modelId="{5995F11E-3D02-4FA2-8156-2E3FFD3CE0D9}" type="presParOf" srcId="{07A791B2-87DD-410F-B59B-59ED9C3CBE3D}" destId="{6C986539-7573-4A9C-B542-F245F64D38BE}" srcOrd="0" destOrd="0" presId="urn:microsoft.com/office/officeart/2005/8/layout/hList1#1"/>
    <dgm:cxn modelId="{251C3017-A39F-411C-B1B0-76BC6B8D8231}" type="presParOf" srcId="{07A791B2-87DD-410F-B59B-59ED9C3CBE3D}" destId="{27282D21-F7BC-45A8-ADF4-4BD513E667FD}" srcOrd="1" destOrd="0" presId="urn:microsoft.com/office/officeart/2005/8/layout/h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295C1C-5CA1-4DED-869B-3A3EAEDEB260}" type="doc">
      <dgm:prSet loTypeId="urn:microsoft.com/office/officeart/2005/8/layout/default#1" loCatId="list" qsTypeId="urn:microsoft.com/office/officeart/2005/8/quickstyle/simple1" qsCatId="simple" csTypeId="urn:microsoft.com/office/officeart/2005/8/colors/colorful1" csCatId="colorful" phldr="1"/>
      <dgm:spPr/>
      <dgm:t>
        <a:bodyPr numCol="1"/>
        <a:lstStyle/>
        <a:p>
          <a:endParaRPr lang="en-US"/>
        </a:p>
      </dgm:t>
    </dgm:pt>
    <dgm:pt modelId="{B461586A-55FC-4AA7-A832-4A8EB99EC98D}">
      <dgm:prSet/>
      <dgm:spPr/>
      <dgm:t>
        <a:bodyPr numCol="1"/>
        <a:lstStyle/>
        <a:p>
          <a:pPr rtl="0"/>
          <a:r>
            <a:rPr lang="en-US" b="1" dirty="0"/>
            <a:t>Plain language is unprofessional</a:t>
          </a:r>
          <a:r>
            <a:rPr lang="en-US" dirty="0"/>
            <a:t>.</a:t>
          </a:r>
        </a:p>
      </dgm:t>
    </dgm:pt>
    <dgm:pt modelId="{D7E99A89-8F68-4E2E-B638-0A98D35E17CE}" type="parTrans" cxnId="{3091E4F0-2CC4-4BF7-A886-8928A0A20268}">
      <dgm:prSet/>
      <dgm:spPr/>
      <dgm:t>
        <a:bodyPr numCol="1"/>
        <a:lstStyle/>
        <a:p>
          <a:endParaRPr lang="en-US"/>
        </a:p>
      </dgm:t>
    </dgm:pt>
    <dgm:pt modelId="{A4F98EFC-0D13-4AC2-AC5D-E9874CE45968}" type="sibTrans" cxnId="{3091E4F0-2CC4-4BF7-A886-8928A0A20268}">
      <dgm:prSet/>
      <dgm:spPr/>
      <dgm:t>
        <a:bodyPr numCol="1"/>
        <a:lstStyle/>
        <a:p>
          <a:endParaRPr lang="en-US"/>
        </a:p>
      </dgm:t>
    </dgm:pt>
    <dgm:pt modelId="{0BD0B0FF-3187-476F-85C5-218BA2252A7D}">
      <dgm:prSet/>
      <dgm:spPr/>
      <dgm:t>
        <a:bodyPr numCol="1"/>
        <a:lstStyle/>
        <a:p>
          <a:pPr rtl="0"/>
          <a:r>
            <a:rPr lang="en-US" b="1" dirty="0"/>
            <a:t>Readers expect official language.</a:t>
          </a:r>
        </a:p>
      </dgm:t>
    </dgm:pt>
    <dgm:pt modelId="{54515316-FB7D-4278-9A21-16E31492AAAD}" type="parTrans" cxnId="{F0369C1C-49DC-49DB-8617-D0C23CBBEB7B}">
      <dgm:prSet/>
      <dgm:spPr/>
      <dgm:t>
        <a:bodyPr numCol="1"/>
        <a:lstStyle/>
        <a:p>
          <a:endParaRPr lang="en-US"/>
        </a:p>
      </dgm:t>
    </dgm:pt>
    <dgm:pt modelId="{3307E41F-2A19-4EC8-84B2-2488FA38B3E4}" type="sibTrans" cxnId="{F0369C1C-49DC-49DB-8617-D0C23CBBEB7B}">
      <dgm:prSet/>
      <dgm:spPr/>
      <dgm:t>
        <a:bodyPr numCol="1"/>
        <a:lstStyle/>
        <a:p>
          <a:endParaRPr lang="en-US"/>
        </a:p>
      </dgm:t>
    </dgm:pt>
    <dgm:pt modelId="{F49A4890-7287-4A4E-A0F9-28762CE8ED2D}">
      <dgm:prSet/>
      <dgm:spPr>
        <a:solidFill>
          <a:schemeClr val="accent4">
            <a:lumMod val="75000"/>
          </a:schemeClr>
        </a:solidFill>
      </dgm:spPr>
      <dgm:t>
        <a:bodyPr numCol="1"/>
        <a:lstStyle/>
        <a:p>
          <a:pPr rtl="0"/>
          <a:r>
            <a:rPr lang="en-US" b="1" dirty="0">
              <a:solidFill>
                <a:schemeClr val="bg1"/>
              </a:solidFill>
            </a:rPr>
            <a:t>Technical terms are authoritative.</a:t>
          </a:r>
        </a:p>
      </dgm:t>
    </dgm:pt>
    <dgm:pt modelId="{0CBFEB5E-B0C1-4356-9215-940861A505A3}" type="parTrans" cxnId="{69555D8A-2779-40CC-AABD-C78DB0C4B340}">
      <dgm:prSet/>
      <dgm:spPr/>
      <dgm:t>
        <a:bodyPr numCol="1"/>
        <a:lstStyle/>
        <a:p>
          <a:endParaRPr lang="en-US"/>
        </a:p>
      </dgm:t>
    </dgm:pt>
    <dgm:pt modelId="{038DEE89-2702-4076-9A8F-EEAA4539E26E}" type="sibTrans" cxnId="{69555D8A-2779-40CC-AABD-C78DB0C4B340}">
      <dgm:prSet/>
      <dgm:spPr/>
      <dgm:t>
        <a:bodyPr numCol="1"/>
        <a:lstStyle/>
        <a:p>
          <a:endParaRPr lang="en-US"/>
        </a:p>
      </dgm:t>
    </dgm:pt>
    <dgm:pt modelId="{84170A23-A913-4AED-B4FB-55F54E781912}">
      <dgm:prSet/>
      <dgm:spPr>
        <a:solidFill>
          <a:schemeClr val="accent5">
            <a:lumMod val="50000"/>
          </a:schemeClr>
        </a:solidFill>
      </dgm:spPr>
      <dgm:t>
        <a:bodyPr numCol="1"/>
        <a:lstStyle/>
        <a:p>
          <a:pPr rtl="0"/>
          <a:r>
            <a:rPr lang="en-US" b="1" dirty="0"/>
            <a:t>Plain language is imprecise.</a:t>
          </a:r>
        </a:p>
      </dgm:t>
    </dgm:pt>
    <dgm:pt modelId="{105A9474-D54D-4229-9872-E5B0C43F6C3B}" type="parTrans" cxnId="{0F691B4B-6DD1-4A45-AFD3-054E7FE4798E}">
      <dgm:prSet/>
      <dgm:spPr/>
      <dgm:t>
        <a:bodyPr numCol="1"/>
        <a:lstStyle/>
        <a:p>
          <a:endParaRPr lang="en-US"/>
        </a:p>
      </dgm:t>
    </dgm:pt>
    <dgm:pt modelId="{9066D280-BA98-4401-BC8F-E5611EA30FD0}" type="sibTrans" cxnId="{0F691B4B-6DD1-4A45-AFD3-054E7FE4798E}">
      <dgm:prSet/>
      <dgm:spPr/>
      <dgm:t>
        <a:bodyPr numCol="1"/>
        <a:lstStyle/>
        <a:p>
          <a:endParaRPr lang="en-US"/>
        </a:p>
      </dgm:t>
    </dgm:pt>
    <dgm:pt modelId="{5C0980F6-FE87-4ABB-904B-E3F4530C65D4}">
      <dgm:prSet/>
      <dgm:spPr>
        <a:solidFill>
          <a:srgbClr val="7030A0"/>
        </a:solidFill>
      </dgm:spPr>
      <dgm:t>
        <a:bodyPr numCol="1"/>
        <a:lstStyle/>
        <a:p>
          <a:pPr rtl="0"/>
          <a:r>
            <a:rPr lang="en-US" b="1" dirty="0">
              <a:solidFill>
                <a:schemeClr val="bg1"/>
              </a:solidFill>
            </a:rPr>
            <a:t>This is how we’ve always done it.</a:t>
          </a:r>
        </a:p>
      </dgm:t>
    </dgm:pt>
    <dgm:pt modelId="{067187F1-04ED-4BED-B2EB-00CEBB4DEF83}" type="parTrans" cxnId="{37D3CA72-FEDE-4E49-A733-9AB4E6E08EF3}">
      <dgm:prSet/>
      <dgm:spPr/>
      <dgm:t>
        <a:bodyPr/>
        <a:lstStyle/>
        <a:p>
          <a:endParaRPr lang="en-US"/>
        </a:p>
      </dgm:t>
    </dgm:pt>
    <dgm:pt modelId="{9C9B0520-68A1-418A-BEC2-7DBA496593AF}" type="sibTrans" cxnId="{37D3CA72-FEDE-4E49-A733-9AB4E6E08EF3}">
      <dgm:prSet/>
      <dgm:spPr/>
      <dgm:t>
        <a:bodyPr/>
        <a:lstStyle/>
        <a:p>
          <a:endParaRPr lang="en-US"/>
        </a:p>
      </dgm:t>
    </dgm:pt>
    <dgm:pt modelId="{5D8FBD0E-8C0D-4D86-A61D-7132DB77AFD0}" type="pres">
      <dgm:prSet presAssocID="{4E295C1C-5CA1-4DED-869B-3A3EAEDEB260}" presName="diagram" presStyleCnt="0">
        <dgm:presLayoutVars>
          <dgm:dir/>
          <dgm:resizeHandles val="exact"/>
        </dgm:presLayoutVars>
      </dgm:prSet>
      <dgm:spPr/>
    </dgm:pt>
    <dgm:pt modelId="{FB6B9FC2-43A8-46B1-96F3-0A47B8032531}" type="pres">
      <dgm:prSet presAssocID="{B461586A-55FC-4AA7-A832-4A8EB99EC98D}" presName="node" presStyleLbl="node1" presStyleIdx="0" presStyleCnt="5">
        <dgm:presLayoutVars>
          <dgm:bulletEnabled val="1"/>
        </dgm:presLayoutVars>
      </dgm:prSet>
      <dgm:spPr/>
    </dgm:pt>
    <dgm:pt modelId="{C83230FE-BC80-4127-B301-8763038F5A49}" type="pres">
      <dgm:prSet presAssocID="{A4F98EFC-0D13-4AC2-AC5D-E9874CE45968}" presName="sibTrans" presStyleCnt="0"/>
      <dgm:spPr/>
    </dgm:pt>
    <dgm:pt modelId="{920C18C0-C5E4-4C02-9BD0-EAFF42E2A196}" type="pres">
      <dgm:prSet presAssocID="{0BD0B0FF-3187-476F-85C5-218BA2252A7D}" presName="node" presStyleLbl="node1" presStyleIdx="1" presStyleCnt="5">
        <dgm:presLayoutVars>
          <dgm:bulletEnabled val="1"/>
        </dgm:presLayoutVars>
      </dgm:prSet>
      <dgm:spPr/>
    </dgm:pt>
    <dgm:pt modelId="{88E4B209-9107-436D-82FC-A0E070195C6A}" type="pres">
      <dgm:prSet presAssocID="{3307E41F-2A19-4EC8-84B2-2488FA38B3E4}" presName="sibTrans" presStyleCnt="0"/>
      <dgm:spPr/>
    </dgm:pt>
    <dgm:pt modelId="{622EA50C-D84C-470A-BE30-0E434E58C547}" type="pres">
      <dgm:prSet presAssocID="{F49A4890-7287-4A4E-A0F9-28762CE8ED2D}" presName="node" presStyleLbl="node1" presStyleIdx="2" presStyleCnt="5">
        <dgm:presLayoutVars>
          <dgm:bulletEnabled val="1"/>
        </dgm:presLayoutVars>
      </dgm:prSet>
      <dgm:spPr/>
    </dgm:pt>
    <dgm:pt modelId="{D56F7910-EAEC-4ADF-8093-09FF5F8F30B1}" type="pres">
      <dgm:prSet presAssocID="{038DEE89-2702-4076-9A8F-EEAA4539E26E}" presName="sibTrans" presStyleCnt="0"/>
      <dgm:spPr/>
    </dgm:pt>
    <dgm:pt modelId="{CBB0A6C8-3F55-47A0-B591-5C68CFEE9969}" type="pres">
      <dgm:prSet presAssocID="{84170A23-A913-4AED-B4FB-55F54E781912}" presName="node" presStyleLbl="node1" presStyleIdx="3" presStyleCnt="5">
        <dgm:presLayoutVars>
          <dgm:bulletEnabled val="1"/>
        </dgm:presLayoutVars>
      </dgm:prSet>
      <dgm:spPr/>
    </dgm:pt>
    <dgm:pt modelId="{3BC6A8C8-5A69-4374-8C46-F6EF9C84559F}" type="pres">
      <dgm:prSet presAssocID="{9066D280-BA98-4401-BC8F-E5611EA30FD0}" presName="sibTrans" presStyleCnt="0"/>
      <dgm:spPr/>
    </dgm:pt>
    <dgm:pt modelId="{E636200B-159E-4C20-AB51-38DB87D6E022}" type="pres">
      <dgm:prSet presAssocID="{5C0980F6-FE87-4ABB-904B-E3F4530C65D4}" presName="node" presStyleLbl="node1" presStyleIdx="4" presStyleCnt="5">
        <dgm:presLayoutVars>
          <dgm:bulletEnabled val="1"/>
        </dgm:presLayoutVars>
      </dgm:prSet>
      <dgm:spPr/>
    </dgm:pt>
  </dgm:ptLst>
  <dgm:cxnLst>
    <dgm:cxn modelId="{F0369C1C-49DC-49DB-8617-D0C23CBBEB7B}" srcId="{4E295C1C-5CA1-4DED-869B-3A3EAEDEB260}" destId="{0BD0B0FF-3187-476F-85C5-218BA2252A7D}" srcOrd="1" destOrd="0" parTransId="{54515316-FB7D-4278-9A21-16E31492AAAD}" sibTransId="{3307E41F-2A19-4EC8-84B2-2488FA38B3E4}"/>
    <dgm:cxn modelId="{9510761D-5917-454C-8648-EB0908DDC8FD}" type="presOf" srcId="{B461586A-55FC-4AA7-A832-4A8EB99EC98D}" destId="{FB6B9FC2-43A8-46B1-96F3-0A47B8032531}" srcOrd="0" destOrd="0" presId="urn:microsoft.com/office/officeart/2005/8/layout/default#1"/>
    <dgm:cxn modelId="{0F691B4B-6DD1-4A45-AFD3-054E7FE4798E}" srcId="{4E295C1C-5CA1-4DED-869B-3A3EAEDEB260}" destId="{84170A23-A913-4AED-B4FB-55F54E781912}" srcOrd="3" destOrd="0" parTransId="{105A9474-D54D-4229-9872-E5B0C43F6C3B}" sibTransId="{9066D280-BA98-4401-BC8F-E5611EA30FD0}"/>
    <dgm:cxn modelId="{E6AED45C-1A65-4CAE-BBF8-4DD8D63CB51C}" type="presOf" srcId="{0BD0B0FF-3187-476F-85C5-218BA2252A7D}" destId="{920C18C0-C5E4-4C02-9BD0-EAFF42E2A196}" srcOrd="0" destOrd="0" presId="urn:microsoft.com/office/officeart/2005/8/layout/default#1"/>
    <dgm:cxn modelId="{37D3CA72-FEDE-4E49-A733-9AB4E6E08EF3}" srcId="{4E295C1C-5CA1-4DED-869B-3A3EAEDEB260}" destId="{5C0980F6-FE87-4ABB-904B-E3F4530C65D4}" srcOrd="4" destOrd="0" parTransId="{067187F1-04ED-4BED-B2EB-00CEBB4DEF83}" sibTransId="{9C9B0520-68A1-418A-BEC2-7DBA496593AF}"/>
    <dgm:cxn modelId="{0D836773-43D4-4589-A2C1-2315066BA4E0}" type="presOf" srcId="{5C0980F6-FE87-4ABB-904B-E3F4530C65D4}" destId="{E636200B-159E-4C20-AB51-38DB87D6E022}" srcOrd="0" destOrd="0" presId="urn:microsoft.com/office/officeart/2005/8/layout/default#1"/>
    <dgm:cxn modelId="{6CCA7B78-524D-426D-832B-30BFC0B96731}" type="presOf" srcId="{F49A4890-7287-4A4E-A0F9-28762CE8ED2D}" destId="{622EA50C-D84C-470A-BE30-0E434E58C547}" srcOrd="0" destOrd="0" presId="urn:microsoft.com/office/officeart/2005/8/layout/default#1"/>
    <dgm:cxn modelId="{69555D8A-2779-40CC-AABD-C78DB0C4B340}" srcId="{4E295C1C-5CA1-4DED-869B-3A3EAEDEB260}" destId="{F49A4890-7287-4A4E-A0F9-28762CE8ED2D}" srcOrd="2" destOrd="0" parTransId="{0CBFEB5E-B0C1-4356-9215-940861A505A3}" sibTransId="{038DEE89-2702-4076-9A8F-EEAA4539E26E}"/>
    <dgm:cxn modelId="{BD2DCE92-B428-4814-9448-399540836AA9}" type="presOf" srcId="{84170A23-A913-4AED-B4FB-55F54E781912}" destId="{CBB0A6C8-3F55-47A0-B591-5C68CFEE9969}" srcOrd="0" destOrd="0" presId="urn:microsoft.com/office/officeart/2005/8/layout/default#1"/>
    <dgm:cxn modelId="{3091E4F0-2CC4-4BF7-A886-8928A0A20268}" srcId="{4E295C1C-5CA1-4DED-869B-3A3EAEDEB260}" destId="{B461586A-55FC-4AA7-A832-4A8EB99EC98D}" srcOrd="0" destOrd="0" parTransId="{D7E99A89-8F68-4E2E-B638-0A98D35E17CE}" sibTransId="{A4F98EFC-0D13-4AC2-AC5D-E9874CE45968}"/>
    <dgm:cxn modelId="{EF2A1CF2-3DC7-4486-BA93-3BE1B0824E27}" type="presOf" srcId="{4E295C1C-5CA1-4DED-869B-3A3EAEDEB260}" destId="{5D8FBD0E-8C0D-4D86-A61D-7132DB77AFD0}" srcOrd="0" destOrd="0" presId="urn:microsoft.com/office/officeart/2005/8/layout/default#1"/>
    <dgm:cxn modelId="{18EAD758-B2DD-48C9-B063-348E35791014}" type="presParOf" srcId="{5D8FBD0E-8C0D-4D86-A61D-7132DB77AFD0}" destId="{FB6B9FC2-43A8-46B1-96F3-0A47B8032531}" srcOrd="0" destOrd="0" presId="urn:microsoft.com/office/officeart/2005/8/layout/default#1"/>
    <dgm:cxn modelId="{AED372BF-F7C7-4050-A92C-8C8E667E0B34}" type="presParOf" srcId="{5D8FBD0E-8C0D-4D86-A61D-7132DB77AFD0}" destId="{C83230FE-BC80-4127-B301-8763038F5A49}" srcOrd="1" destOrd="0" presId="urn:microsoft.com/office/officeart/2005/8/layout/default#1"/>
    <dgm:cxn modelId="{917FE41C-5AAA-4DB0-BFC3-7181BB41866B}" type="presParOf" srcId="{5D8FBD0E-8C0D-4D86-A61D-7132DB77AFD0}" destId="{920C18C0-C5E4-4C02-9BD0-EAFF42E2A196}" srcOrd="2" destOrd="0" presId="urn:microsoft.com/office/officeart/2005/8/layout/default#1"/>
    <dgm:cxn modelId="{4E56F603-B61E-4C97-A866-EFA118A7D29F}" type="presParOf" srcId="{5D8FBD0E-8C0D-4D86-A61D-7132DB77AFD0}" destId="{88E4B209-9107-436D-82FC-A0E070195C6A}" srcOrd="3" destOrd="0" presId="urn:microsoft.com/office/officeart/2005/8/layout/default#1"/>
    <dgm:cxn modelId="{E6EE8E7E-524C-4D8B-A217-8CD3B8A10629}" type="presParOf" srcId="{5D8FBD0E-8C0D-4D86-A61D-7132DB77AFD0}" destId="{622EA50C-D84C-470A-BE30-0E434E58C547}" srcOrd="4" destOrd="0" presId="urn:microsoft.com/office/officeart/2005/8/layout/default#1"/>
    <dgm:cxn modelId="{FB56C489-6801-4FE8-A907-B0C3912056D4}" type="presParOf" srcId="{5D8FBD0E-8C0D-4D86-A61D-7132DB77AFD0}" destId="{D56F7910-EAEC-4ADF-8093-09FF5F8F30B1}" srcOrd="5" destOrd="0" presId="urn:microsoft.com/office/officeart/2005/8/layout/default#1"/>
    <dgm:cxn modelId="{104F9962-9284-444C-9E76-BB35465ACD88}" type="presParOf" srcId="{5D8FBD0E-8C0D-4D86-A61D-7132DB77AFD0}" destId="{CBB0A6C8-3F55-47A0-B591-5C68CFEE9969}" srcOrd="6" destOrd="0" presId="urn:microsoft.com/office/officeart/2005/8/layout/default#1"/>
    <dgm:cxn modelId="{B16CADD4-2C1D-47C7-994C-FC3E15374F4A}" type="presParOf" srcId="{5D8FBD0E-8C0D-4D86-A61D-7132DB77AFD0}" destId="{3BC6A8C8-5A69-4374-8C46-F6EF9C84559F}" srcOrd="7" destOrd="0" presId="urn:microsoft.com/office/officeart/2005/8/layout/default#1"/>
    <dgm:cxn modelId="{39AAFF9D-AC67-4073-88B3-877196925049}" type="presParOf" srcId="{5D8FBD0E-8C0D-4D86-A61D-7132DB77AFD0}" destId="{E636200B-159E-4C20-AB51-38DB87D6E022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D4B9F2-B12B-44A3-BFDF-13C6822118AE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0DFE46-C2CE-417C-8B17-23559EEC331B}">
      <dgm:prSet custT="1"/>
      <dgm:spPr/>
      <dgm:t>
        <a:bodyPr/>
        <a:lstStyle/>
        <a:p>
          <a:pPr rtl="0"/>
          <a:r>
            <a:rPr lang="en-US" sz="3200" b="0" i="1" dirty="0">
              <a:solidFill>
                <a:schemeClr val="accent2"/>
              </a:solidFill>
            </a:rPr>
            <a:t>Share</a:t>
          </a:r>
          <a:r>
            <a:rPr lang="en-US" sz="3200" b="0" dirty="0">
              <a:solidFill>
                <a:schemeClr val="accent2"/>
              </a:solidFill>
            </a:rPr>
            <a:t> </a:t>
          </a:r>
          <a:r>
            <a:rPr lang="en-US" sz="3200" b="1" dirty="0">
              <a:solidFill>
                <a:schemeClr val="accent2"/>
              </a:solidFill>
            </a:rPr>
            <a:t>WHY</a:t>
          </a:r>
        </a:p>
      </dgm:t>
    </dgm:pt>
    <dgm:pt modelId="{49F4F7B7-BEE7-4D89-A915-1235CB86447E}" type="parTrans" cxnId="{B2A52CC7-43E0-4410-B6E7-2396053303E7}">
      <dgm:prSet/>
      <dgm:spPr/>
      <dgm:t>
        <a:bodyPr/>
        <a:lstStyle/>
        <a:p>
          <a:endParaRPr lang="en-US"/>
        </a:p>
      </dgm:t>
    </dgm:pt>
    <dgm:pt modelId="{672F187B-29D7-4B20-BD28-96572A0DD145}" type="sibTrans" cxnId="{B2A52CC7-43E0-4410-B6E7-2396053303E7}">
      <dgm:prSet/>
      <dgm:spPr/>
      <dgm:t>
        <a:bodyPr/>
        <a:lstStyle/>
        <a:p>
          <a:endParaRPr lang="en-US"/>
        </a:p>
      </dgm:t>
    </dgm:pt>
    <dgm:pt modelId="{C1899116-AD7E-4334-832D-F42B373358B7}">
      <dgm:prSet custT="1"/>
      <dgm:spPr/>
      <dgm:t>
        <a:bodyPr/>
        <a:lstStyle/>
        <a:p>
          <a:pPr rtl="0"/>
          <a:r>
            <a:rPr lang="en-US" sz="3200" b="0" i="1" dirty="0">
              <a:solidFill>
                <a:schemeClr val="accent2"/>
              </a:solidFill>
            </a:rPr>
            <a:t>Share</a:t>
          </a:r>
          <a:r>
            <a:rPr lang="en-US" sz="3200" b="1" dirty="0">
              <a:solidFill>
                <a:schemeClr val="accent2"/>
              </a:solidFill>
            </a:rPr>
            <a:t> HOW</a:t>
          </a:r>
        </a:p>
      </dgm:t>
    </dgm:pt>
    <dgm:pt modelId="{B887BFA2-06CA-433C-97FD-08CD81BE48AD}" type="parTrans" cxnId="{1B5A1586-0813-41F6-9E9E-204690B352EC}">
      <dgm:prSet/>
      <dgm:spPr/>
      <dgm:t>
        <a:bodyPr/>
        <a:lstStyle/>
        <a:p>
          <a:endParaRPr lang="en-US"/>
        </a:p>
      </dgm:t>
    </dgm:pt>
    <dgm:pt modelId="{DDE00241-4F48-493E-85F8-B095204F5694}" type="sibTrans" cxnId="{1B5A1586-0813-41F6-9E9E-204690B352EC}">
      <dgm:prSet/>
      <dgm:spPr/>
      <dgm:t>
        <a:bodyPr/>
        <a:lstStyle/>
        <a:p>
          <a:endParaRPr lang="en-US"/>
        </a:p>
      </dgm:t>
    </dgm:pt>
    <dgm:pt modelId="{FC0700C8-9F4D-4C73-9446-63FF99E25D81}">
      <dgm:prSet custT="1"/>
      <dgm:spPr/>
      <dgm:t>
        <a:bodyPr/>
        <a:lstStyle/>
        <a:p>
          <a:pPr rtl="0"/>
          <a:r>
            <a:rPr lang="en-US" sz="3200" i="1" dirty="0">
              <a:solidFill>
                <a:schemeClr val="accent2"/>
              </a:solidFill>
            </a:rPr>
            <a:t>Build </a:t>
          </a:r>
          <a:r>
            <a:rPr lang="en-US" sz="3200" b="1" dirty="0">
              <a:solidFill>
                <a:schemeClr val="accent2"/>
              </a:solidFill>
            </a:rPr>
            <a:t>TRUST</a:t>
          </a:r>
        </a:p>
      </dgm:t>
    </dgm:pt>
    <dgm:pt modelId="{B7A1DE94-3303-4712-849D-5B1A1EE299DD}" type="parTrans" cxnId="{4B808839-701B-4812-8B69-93EA1C22D7BF}">
      <dgm:prSet/>
      <dgm:spPr/>
      <dgm:t>
        <a:bodyPr/>
        <a:lstStyle/>
        <a:p>
          <a:endParaRPr lang="en-US"/>
        </a:p>
      </dgm:t>
    </dgm:pt>
    <dgm:pt modelId="{02BA1F86-0DA4-4611-8B0C-D11AEFD69CAB}" type="sibTrans" cxnId="{4B808839-701B-4812-8B69-93EA1C22D7BF}">
      <dgm:prSet/>
      <dgm:spPr/>
      <dgm:t>
        <a:bodyPr/>
        <a:lstStyle/>
        <a:p>
          <a:endParaRPr lang="en-US"/>
        </a:p>
      </dgm:t>
    </dgm:pt>
    <dgm:pt modelId="{726DE511-FDD5-4A4F-9632-872610656F29}">
      <dgm:prSet custT="1"/>
      <dgm:spPr/>
      <dgm:t>
        <a:bodyPr/>
        <a:lstStyle/>
        <a:p>
          <a:pPr rtl="0"/>
          <a:r>
            <a:rPr lang="en-US" sz="3200" i="1" dirty="0">
              <a:solidFill>
                <a:schemeClr val="accent2"/>
              </a:solidFill>
            </a:rPr>
            <a:t>Show </a:t>
          </a:r>
          <a:r>
            <a:rPr lang="en-US" sz="3000" b="1" dirty="0">
              <a:solidFill>
                <a:schemeClr val="accent2"/>
              </a:solidFill>
            </a:rPr>
            <a:t>RESULTS</a:t>
          </a:r>
        </a:p>
      </dgm:t>
    </dgm:pt>
    <dgm:pt modelId="{B0FB01C4-F3EC-4C84-86C2-B12FB1150EB1}" type="parTrans" cxnId="{0640D6B0-E341-4D05-B48C-CFE695AC2C92}">
      <dgm:prSet/>
      <dgm:spPr/>
      <dgm:t>
        <a:bodyPr/>
        <a:lstStyle/>
        <a:p>
          <a:endParaRPr lang="en-US"/>
        </a:p>
      </dgm:t>
    </dgm:pt>
    <dgm:pt modelId="{F4DCDEDF-EBDD-4730-98E3-7E109C7061C7}" type="sibTrans" cxnId="{0640D6B0-E341-4D05-B48C-CFE695AC2C92}">
      <dgm:prSet/>
      <dgm:spPr/>
      <dgm:t>
        <a:bodyPr/>
        <a:lstStyle/>
        <a:p>
          <a:endParaRPr lang="en-US"/>
        </a:p>
      </dgm:t>
    </dgm:pt>
    <dgm:pt modelId="{943DDA22-4EF8-424B-BC3E-132AA38FB615}" type="pres">
      <dgm:prSet presAssocID="{88D4B9F2-B12B-44A3-BFDF-13C6822118A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C3559DE-2F39-4992-BD45-FED627EEA956}" type="pres">
      <dgm:prSet presAssocID="{FC0700C8-9F4D-4C73-9446-63FF99E25D81}" presName="Accent4" presStyleCnt="0"/>
      <dgm:spPr/>
    </dgm:pt>
    <dgm:pt modelId="{3951F263-AFEB-4BDC-8B83-454B81E178C0}" type="pres">
      <dgm:prSet presAssocID="{FC0700C8-9F4D-4C73-9446-63FF99E25D81}" presName="Accent" presStyleLbl="node1" presStyleIdx="0" presStyleCnt="4"/>
      <dgm:spPr/>
    </dgm:pt>
    <dgm:pt modelId="{5C07D00D-F5DA-4E7C-99FB-C7070E4FFB56}" type="pres">
      <dgm:prSet presAssocID="{FC0700C8-9F4D-4C73-9446-63FF99E25D81}" presName="ParentBackground4" presStyleCnt="0"/>
      <dgm:spPr/>
    </dgm:pt>
    <dgm:pt modelId="{1F930B32-0350-43C6-A3C1-C1B23C101344}" type="pres">
      <dgm:prSet presAssocID="{FC0700C8-9F4D-4C73-9446-63FF99E25D81}" presName="ParentBackground" presStyleLbl="fgAcc1" presStyleIdx="0" presStyleCnt="4"/>
      <dgm:spPr/>
    </dgm:pt>
    <dgm:pt modelId="{20D810F8-6239-4A35-8B76-8DF4C5C99241}" type="pres">
      <dgm:prSet presAssocID="{FC0700C8-9F4D-4C73-9446-63FF99E25D8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690FD8A-FFE7-45B6-BEDA-296EE7C38A6A}" type="pres">
      <dgm:prSet presAssocID="{726DE511-FDD5-4A4F-9632-872610656F29}" presName="Accent3" presStyleCnt="0"/>
      <dgm:spPr/>
    </dgm:pt>
    <dgm:pt modelId="{6D78C7B3-708D-4C3B-9500-4B5D3B5AB15D}" type="pres">
      <dgm:prSet presAssocID="{726DE511-FDD5-4A4F-9632-872610656F29}" presName="Accent" presStyleLbl="node1" presStyleIdx="1" presStyleCnt="4"/>
      <dgm:spPr/>
    </dgm:pt>
    <dgm:pt modelId="{6A9DDC2D-5B3E-48BE-9E7E-B83868AB49DA}" type="pres">
      <dgm:prSet presAssocID="{726DE511-FDD5-4A4F-9632-872610656F29}" presName="ParentBackground3" presStyleCnt="0"/>
      <dgm:spPr/>
    </dgm:pt>
    <dgm:pt modelId="{50FFA79D-A97E-44D7-AA75-5096986B5418}" type="pres">
      <dgm:prSet presAssocID="{726DE511-FDD5-4A4F-9632-872610656F29}" presName="ParentBackground" presStyleLbl="fgAcc1" presStyleIdx="1" presStyleCnt="4"/>
      <dgm:spPr/>
    </dgm:pt>
    <dgm:pt modelId="{5E71A1EB-41EC-43A4-AD0E-C3257261F741}" type="pres">
      <dgm:prSet presAssocID="{726DE511-FDD5-4A4F-9632-872610656F2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214371-DDB0-4B55-8DB6-B0EB49E89861}" type="pres">
      <dgm:prSet presAssocID="{C1899116-AD7E-4334-832D-F42B373358B7}" presName="Accent2" presStyleCnt="0"/>
      <dgm:spPr/>
    </dgm:pt>
    <dgm:pt modelId="{A39677FE-9E8E-4A8E-BEAB-116910B45992}" type="pres">
      <dgm:prSet presAssocID="{C1899116-AD7E-4334-832D-F42B373358B7}" presName="Accent" presStyleLbl="node1" presStyleIdx="2" presStyleCnt="4"/>
      <dgm:spPr/>
    </dgm:pt>
    <dgm:pt modelId="{C9CEB308-1B21-481C-90A0-9F6ABDA1ED83}" type="pres">
      <dgm:prSet presAssocID="{C1899116-AD7E-4334-832D-F42B373358B7}" presName="ParentBackground2" presStyleCnt="0"/>
      <dgm:spPr/>
    </dgm:pt>
    <dgm:pt modelId="{9117E3D3-A201-433D-81EB-264F09C9ED85}" type="pres">
      <dgm:prSet presAssocID="{C1899116-AD7E-4334-832D-F42B373358B7}" presName="ParentBackground" presStyleLbl="fgAcc1" presStyleIdx="2" presStyleCnt="4"/>
      <dgm:spPr/>
    </dgm:pt>
    <dgm:pt modelId="{853549D4-26FC-4DA1-BC03-10BEA0166097}" type="pres">
      <dgm:prSet presAssocID="{C1899116-AD7E-4334-832D-F42B373358B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94518E8-B490-45C0-97ED-1AF2C025AD3B}" type="pres">
      <dgm:prSet presAssocID="{480DFE46-C2CE-417C-8B17-23559EEC331B}" presName="Accent1" presStyleCnt="0"/>
      <dgm:spPr/>
    </dgm:pt>
    <dgm:pt modelId="{E8D1C7C0-4F99-4B60-8EDE-CF4B24FC377B}" type="pres">
      <dgm:prSet presAssocID="{480DFE46-C2CE-417C-8B17-23559EEC331B}" presName="Accent" presStyleLbl="node1" presStyleIdx="3" presStyleCnt="4"/>
      <dgm:spPr/>
    </dgm:pt>
    <dgm:pt modelId="{E1873A14-8F21-4A30-A485-097600284E33}" type="pres">
      <dgm:prSet presAssocID="{480DFE46-C2CE-417C-8B17-23559EEC331B}" presName="ParentBackground1" presStyleCnt="0"/>
      <dgm:spPr/>
    </dgm:pt>
    <dgm:pt modelId="{7F01D0DF-55A2-41E6-A3C3-D0B651A1FAE5}" type="pres">
      <dgm:prSet presAssocID="{480DFE46-C2CE-417C-8B17-23559EEC331B}" presName="ParentBackground" presStyleLbl="fgAcc1" presStyleIdx="3" presStyleCnt="4"/>
      <dgm:spPr/>
    </dgm:pt>
    <dgm:pt modelId="{98CD14C1-1290-47C3-9145-12F6515D4BCD}" type="pres">
      <dgm:prSet presAssocID="{480DFE46-C2CE-417C-8B17-23559EEC331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D86C802-762A-4B84-A729-2B39126A6F51}" type="presOf" srcId="{C1899116-AD7E-4334-832D-F42B373358B7}" destId="{853549D4-26FC-4DA1-BC03-10BEA0166097}" srcOrd="1" destOrd="0" presId="urn:microsoft.com/office/officeart/2011/layout/CircleProcess"/>
    <dgm:cxn modelId="{CDDF9D22-0220-407E-BD35-7B8799FD6DBE}" type="presOf" srcId="{C1899116-AD7E-4334-832D-F42B373358B7}" destId="{9117E3D3-A201-433D-81EB-264F09C9ED85}" srcOrd="0" destOrd="0" presId="urn:microsoft.com/office/officeart/2011/layout/CircleProcess"/>
    <dgm:cxn modelId="{4B808839-701B-4812-8B69-93EA1C22D7BF}" srcId="{88D4B9F2-B12B-44A3-BFDF-13C6822118AE}" destId="{FC0700C8-9F4D-4C73-9446-63FF99E25D81}" srcOrd="3" destOrd="0" parTransId="{B7A1DE94-3303-4712-849D-5B1A1EE299DD}" sibTransId="{02BA1F86-0DA4-4611-8B0C-D11AEFD69CAB}"/>
    <dgm:cxn modelId="{516FBA5F-3B80-4C95-9DDD-BCC584536D65}" type="presOf" srcId="{FC0700C8-9F4D-4C73-9446-63FF99E25D81}" destId="{20D810F8-6239-4A35-8B76-8DF4C5C99241}" srcOrd="1" destOrd="0" presId="urn:microsoft.com/office/officeart/2011/layout/CircleProcess"/>
    <dgm:cxn modelId="{D2CC4A6B-1E93-4642-873D-10452424A5B5}" type="presOf" srcId="{726DE511-FDD5-4A4F-9632-872610656F29}" destId="{50FFA79D-A97E-44D7-AA75-5096986B5418}" srcOrd="0" destOrd="0" presId="urn:microsoft.com/office/officeart/2011/layout/CircleProcess"/>
    <dgm:cxn modelId="{1B5A1586-0813-41F6-9E9E-204690B352EC}" srcId="{88D4B9F2-B12B-44A3-BFDF-13C6822118AE}" destId="{C1899116-AD7E-4334-832D-F42B373358B7}" srcOrd="1" destOrd="0" parTransId="{B887BFA2-06CA-433C-97FD-08CD81BE48AD}" sibTransId="{DDE00241-4F48-493E-85F8-B095204F5694}"/>
    <dgm:cxn modelId="{28298E97-8E25-412F-BD78-3D84C04E974C}" type="presOf" srcId="{480DFE46-C2CE-417C-8B17-23559EEC331B}" destId="{7F01D0DF-55A2-41E6-A3C3-D0B651A1FAE5}" srcOrd="0" destOrd="0" presId="urn:microsoft.com/office/officeart/2011/layout/CircleProcess"/>
    <dgm:cxn modelId="{C9B8E69F-59A8-4FB9-B0AC-803704C211C4}" type="presOf" srcId="{726DE511-FDD5-4A4F-9632-872610656F29}" destId="{5E71A1EB-41EC-43A4-AD0E-C3257261F741}" srcOrd="1" destOrd="0" presId="urn:microsoft.com/office/officeart/2011/layout/CircleProcess"/>
    <dgm:cxn modelId="{0640D6B0-E341-4D05-B48C-CFE695AC2C92}" srcId="{88D4B9F2-B12B-44A3-BFDF-13C6822118AE}" destId="{726DE511-FDD5-4A4F-9632-872610656F29}" srcOrd="2" destOrd="0" parTransId="{B0FB01C4-F3EC-4C84-86C2-B12FB1150EB1}" sibTransId="{F4DCDEDF-EBDD-4730-98E3-7E109C7061C7}"/>
    <dgm:cxn modelId="{B2A52CC7-43E0-4410-B6E7-2396053303E7}" srcId="{88D4B9F2-B12B-44A3-BFDF-13C6822118AE}" destId="{480DFE46-C2CE-417C-8B17-23559EEC331B}" srcOrd="0" destOrd="0" parTransId="{49F4F7B7-BEE7-4D89-A915-1235CB86447E}" sibTransId="{672F187B-29D7-4B20-BD28-96572A0DD145}"/>
    <dgm:cxn modelId="{F65310E1-0396-409F-8198-A08D89EC4C00}" type="presOf" srcId="{480DFE46-C2CE-417C-8B17-23559EEC331B}" destId="{98CD14C1-1290-47C3-9145-12F6515D4BCD}" srcOrd="1" destOrd="0" presId="urn:microsoft.com/office/officeart/2011/layout/CircleProcess"/>
    <dgm:cxn modelId="{FFBD24F5-DA4D-49AA-9737-243D6138B7BC}" type="presOf" srcId="{88D4B9F2-B12B-44A3-BFDF-13C6822118AE}" destId="{943DDA22-4EF8-424B-BC3E-132AA38FB615}" srcOrd="0" destOrd="0" presId="urn:microsoft.com/office/officeart/2011/layout/CircleProcess"/>
    <dgm:cxn modelId="{7D57B1FC-E56D-4CF3-8E9A-4126E285E028}" type="presOf" srcId="{FC0700C8-9F4D-4C73-9446-63FF99E25D81}" destId="{1F930B32-0350-43C6-A3C1-C1B23C101344}" srcOrd="0" destOrd="0" presId="urn:microsoft.com/office/officeart/2011/layout/CircleProcess"/>
    <dgm:cxn modelId="{2D2C6CE2-3641-43FE-922B-979292C5DFED}" type="presParOf" srcId="{943DDA22-4EF8-424B-BC3E-132AA38FB615}" destId="{DC3559DE-2F39-4992-BD45-FED627EEA956}" srcOrd="0" destOrd="0" presId="urn:microsoft.com/office/officeart/2011/layout/CircleProcess"/>
    <dgm:cxn modelId="{9B843D78-2F4B-4993-ADCC-84D4CB527B32}" type="presParOf" srcId="{DC3559DE-2F39-4992-BD45-FED627EEA956}" destId="{3951F263-AFEB-4BDC-8B83-454B81E178C0}" srcOrd="0" destOrd="0" presId="urn:microsoft.com/office/officeart/2011/layout/CircleProcess"/>
    <dgm:cxn modelId="{857408BC-8863-4025-A4E8-D0B34B8718DB}" type="presParOf" srcId="{943DDA22-4EF8-424B-BC3E-132AA38FB615}" destId="{5C07D00D-F5DA-4E7C-99FB-C7070E4FFB56}" srcOrd="1" destOrd="0" presId="urn:microsoft.com/office/officeart/2011/layout/CircleProcess"/>
    <dgm:cxn modelId="{7B00EA36-2B2B-45B0-9145-DB3328EDB7ED}" type="presParOf" srcId="{5C07D00D-F5DA-4E7C-99FB-C7070E4FFB56}" destId="{1F930B32-0350-43C6-A3C1-C1B23C101344}" srcOrd="0" destOrd="0" presId="urn:microsoft.com/office/officeart/2011/layout/CircleProcess"/>
    <dgm:cxn modelId="{C55AD95C-FDC5-4A04-A3CC-93FA623CB27F}" type="presParOf" srcId="{943DDA22-4EF8-424B-BC3E-132AA38FB615}" destId="{20D810F8-6239-4A35-8B76-8DF4C5C99241}" srcOrd="2" destOrd="0" presId="urn:microsoft.com/office/officeart/2011/layout/CircleProcess"/>
    <dgm:cxn modelId="{5F60A697-A04C-438A-8275-70F9EE7228B2}" type="presParOf" srcId="{943DDA22-4EF8-424B-BC3E-132AA38FB615}" destId="{9690FD8A-FFE7-45B6-BEDA-296EE7C38A6A}" srcOrd="3" destOrd="0" presId="urn:microsoft.com/office/officeart/2011/layout/CircleProcess"/>
    <dgm:cxn modelId="{E63BE5D1-6D90-4B91-931B-6C9BA419FE2D}" type="presParOf" srcId="{9690FD8A-FFE7-45B6-BEDA-296EE7C38A6A}" destId="{6D78C7B3-708D-4C3B-9500-4B5D3B5AB15D}" srcOrd="0" destOrd="0" presId="urn:microsoft.com/office/officeart/2011/layout/CircleProcess"/>
    <dgm:cxn modelId="{470EC33A-8B3F-4C4E-8926-90AC6ECEE477}" type="presParOf" srcId="{943DDA22-4EF8-424B-BC3E-132AA38FB615}" destId="{6A9DDC2D-5B3E-48BE-9E7E-B83868AB49DA}" srcOrd="4" destOrd="0" presId="urn:microsoft.com/office/officeart/2011/layout/CircleProcess"/>
    <dgm:cxn modelId="{141D0235-8744-455E-89DB-FE5C79DB8D48}" type="presParOf" srcId="{6A9DDC2D-5B3E-48BE-9E7E-B83868AB49DA}" destId="{50FFA79D-A97E-44D7-AA75-5096986B5418}" srcOrd="0" destOrd="0" presId="urn:microsoft.com/office/officeart/2011/layout/CircleProcess"/>
    <dgm:cxn modelId="{CE0F380E-5943-4FFC-B77B-EA785A0D7699}" type="presParOf" srcId="{943DDA22-4EF8-424B-BC3E-132AA38FB615}" destId="{5E71A1EB-41EC-43A4-AD0E-C3257261F741}" srcOrd="5" destOrd="0" presId="urn:microsoft.com/office/officeart/2011/layout/CircleProcess"/>
    <dgm:cxn modelId="{C8D9F95D-4E8A-406E-9BD3-F6E3E2A1B47D}" type="presParOf" srcId="{943DDA22-4EF8-424B-BC3E-132AA38FB615}" destId="{2E214371-DDB0-4B55-8DB6-B0EB49E89861}" srcOrd="6" destOrd="0" presId="urn:microsoft.com/office/officeart/2011/layout/CircleProcess"/>
    <dgm:cxn modelId="{8247C877-9B15-4A87-983F-579771F0C069}" type="presParOf" srcId="{2E214371-DDB0-4B55-8DB6-B0EB49E89861}" destId="{A39677FE-9E8E-4A8E-BEAB-116910B45992}" srcOrd="0" destOrd="0" presId="urn:microsoft.com/office/officeart/2011/layout/CircleProcess"/>
    <dgm:cxn modelId="{A17F1486-B8E9-40B1-B4AE-836DFC7FC79C}" type="presParOf" srcId="{943DDA22-4EF8-424B-BC3E-132AA38FB615}" destId="{C9CEB308-1B21-481C-90A0-9F6ABDA1ED83}" srcOrd="7" destOrd="0" presId="urn:microsoft.com/office/officeart/2011/layout/CircleProcess"/>
    <dgm:cxn modelId="{5CE62726-243C-472B-AFF9-31E618ED7E92}" type="presParOf" srcId="{C9CEB308-1B21-481C-90A0-9F6ABDA1ED83}" destId="{9117E3D3-A201-433D-81EB-264F09C9ED85}" srcOrd="0" destOrd="0" presId="urn:microsoft.com/office/officeart/2011/layout/CircleProcess"/>
    <dgm:cxn modelId="{1D726448-673F-4ED0-B59A-0D435B26E8D8}" type="presParOf" srcId="{943DDA22-4EF8-424B-BC3E-132AA38FB615}" destId="{853549D4-26FC-4DA1-BC03-10BEA0166097}" srcOrd="8" destOrd="0" presId="urn:microsoft.com/office/officeart/2011/layout/CircleProcess"/>
    <dgm:cxn modelId="{65D93041-CE45-40A2-B4AD-C998E4164973}" type="presParOf" srcId="{943DDA22-4EF8-424B-BC3E-132AA38FB615}" destId="{C94518E8-B490-45C0-97ED-1AF2C025AD3B}" srcOrd="9" destOrd="0" presId="urn:microsoft.com/office/officeart/2011/layout/CircleProcess"/>
    <dgm:cxn modelId="{6D8F5557-3FA4-47AA-BF9F-96DA12D4DB3B}" type="presParOf" srcId="{C94518E8-B490-45C0-97ED-1AF2C025AD3B}" destId="{E8D1C7C0-4F99-4B60-8EDE-CF4B24FC377B}" srcOrd="0" destOrd="0" presId="urn:microsoft.com/office/officeart/2011/layout/CircleProcess"/>
    <dgm:cxn modelId="{FC67CCA8-E98F-47C9-81CF-231A248E6006}" type="presParOf" srcId="{943DDA22-4EF8-424B-BC3E-132AA38FB615}" destId="{E1873A14-8F21-4A30-A485-097600284E33}" srcOrd="10" destOrd="0" presId="urn:microsoft.com/office/officeart/2011/layout/CircleProcess"/>
    <dgm:cxn modelId="{165615FD-0233-41A9-9763-13BE2A5BB88E}" type="presParOf" srcId="{E1873A14-8F21-4A30-A485-097600284E33}" destId="{7F01D0DF-55A2-41E6-A3C3-D0B651A1FAE5}" srcOrd="0" destOrd="0" presId="urn:microsoft.com/office/officeart/2011/layout/CircleProcess"/>
    <dgm:cxn modelId="{065327E0-CDC5-4EB5-AB84-59FB16CD83CF}" type="presParOf" srcId="{943DDA22-4EF8-424B-BC3E-132AA38FB615}" destId="{98CD14C1-1290-47C3-9145-12F6515D4BCD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DD6D0-666A-4C5D-BBFC-29305B0CA506}">
      <dsp:nvSpPr>
        <dsp:cNvPr id="0" name=""/>
        <dsp:cNvSpPr/>
      </dsp:nvSpPr>
      <dsp:spPr>
        <a:xfrm>
          <a:off x="0" y="2938741"/>
          <a:ext cx="10287000" cy="6426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Strategies to Build Trust in Plain Language</a:t>
          </a:r>
        </a:p>
      </dsp:txBody>
      <dsp:txXfrm>
        <a:off x="0" y="2938741"/>
        <a:ext cx="10287000" cy="642658"/>
      </dsp:txXfrm>
    </dsp:sp>
    <dsp:sp modelId="{07C34A55-5BAD-4A63-8AC7-1685BC19CFC2}">
      <dsp:nvSpPr>
        <dsp:cNvPr id="0" name=""/>
        <dsp:cNvSpPr/>
      </dsp:nvSpPr>
      <dsp:spPr>
        <a:xfrm rot="10800000">
          <a:off x="0" y="1958755"/>
          <a:ext cx="10287000" cy="988408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Common Concerns &amp; Myths</a:t>
          </a:r>
        </a:p>
      </dsp:txBody>
      <dsp:txXfrm rot="10800000">
        <a:off x="0" y="1958755"/>
        <a:ext cx="10287000" cy="642238"/>
      </dsp:txXfrm>
    </dsp:sp>
    <dsp:sp modelId="{293BF39E-B588-4964-BE5A-764D2AF02039}">
      <dsp:nvSpPr>
        <dsp:cNvPr id="0" name=""/>
        <dsp:cNvSpPr/>
      </dsp:nvSpPr>
      <dsp:spPr>
        <a:xfrm rot="10800000">
          <a:off x="0" y="979986"/>
          <a:ext cx="10287000" cy="988408"/>
        </a:xfrm>
        <a:prstGeom prst="upArrowCallou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Plain Language Legislation: Why Now?</a:t>
          </a:r>
        </a:p>
      </dsp:txBody>
      <dsp:txXfrm rot="10800000">
        <a:off x="0" y="979986"/>
        <a:ext cx="10287000" cy="642238"/>
      </dsp:txXfrm>
    </dsp:sp>
    <dsp:sp modelId="{62491359-D44E-4D38-B37B-9FCD164570B0}">
      <dsp:nvSpPr>
        <dsp:cNvPr id="0" name=""/>
        <dsp:cNvSpPr/>
      </dsp:nvSpPr>
      <dsp:spPr>
        <a:xfrm rot="10800000">
          <a:off x="0" y="1"/>
          <a:ext cx="10287000" cy="988408"/>
        </a:xfrm>
        <a:prstGeom prst="upArrowCallout">
          <a:avLst/>
        </a:prstGeom>
        <a:solidFill>
          <a:schemeClr val="accent2">
            <a:hueOff val="12600149"/>
            <a:satOff val="0"/>
            <a:lumOff val="-100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Define Plain Language</a:t>
          </a:r>
        </a:p>
      </dsp:txBody>
      <dsp:txXfrm rot="10800000">
        <a:off x="0" y="1"/>
        <a:ext cx="10287000" cy="642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1E546-4FCF-41FE-95A3-1BE04D636347}">
      <dsp:nvSpPr>
        <dsp:cNvPr id="0" name=""/>
        <dsp:cNvSpPr/>
      </dsp:nvSpPr>
      <dsp:spPr>
        <a:xfrm>
          <a:off x="54" y="31513"/>
          <a:ext cx="5234247" cy="77760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Plain Language Act of 2010:</a:t>
          </a:r>
          <a:endParaRPr lang="en-US" sz="2700" kern="1200" dirty="0"/>
        </a:p>
      </dsp:txBody>
      <dsp:txXfrm>
        <a:off x="54" y="31513"/>
        <a:ext cx="5234247" cy="777600"/>
      </dsp:txXfrm>
    </dsp:sp>
    <dsp:sp modelId="{723271F7-A826-49A1-BCD1-252BCBE8CED7}">
      <dsp:nvSpPr>
        <dsp:cNvPr id="0" name=""/>
        <dsp:cNvSpPr/>
      </dsp:nvSpPr>
      <dsp:spPr>
        <a:xfrm>
          <a:off x="54" y="809113"/>
          <a:ext cx="5234247" cy="194899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Requires federal agencies to use language that the public can understand and use in communication.</a:t>
          </a:r>
        </a:p>
      </dsp:txBody>
      <dsp:txXfrm>
        <a:off x="54" y="809113"/>
        <a:ext cx="5234247" cy="1948992"/>
      </dsp:txXfrm>
    </dsp:sp>
    <dsp:sp modelId="{6C986539-7573-4A9C-B542-F245F64D38BE}">
      <dsp:nvSpPr>
        <dsp:cNvPr id="0" name=""/>
        <dsp:cNvSpPr/>
      </dsp:nvSpPr>
      <dsp:spPr>
        <a:xfrm>
          <a:off x="5967097" y="31513"/>
          <a:ext cx="5234247" cy="77760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21</a:t>
          </a:r>
          <a:r>
            <a:rPr lang="en-US" sz="2700" b="1" kern="1200" baseline="30000" dirty="0"/>
            <a:t>st</a:t>
          </a:r>
          <a:r>
            <a:rPr lang="en-US" sz="2700" b="1" kern="1200" dirty="0"/>
            <a:t> Century IDEA Act</a:t>
          </a:r>
          <a:endParaRPr lang="en-US" sz="2700" kern="1200" dirty="0"/>
        </a:p>
      </dsp:txBody>
      <dsp:txXfrm>
        <a:off x="5967097" y="31513"/>
        <a:ext cx="5234247" cy="777600"/>
      </dsp:txXfrm>
    </dsp:sp>
    <dsp:sp modelId="{27282D21-F7BC-45A8-ADF4-4BD513E667FD}">
      <dsp:nvSpPr>
        <dsp:cNvPr id="0" name=""/>
        <dsp:cNvSpPr/>
      </dsp:nvSpPr>
      <dsp:spPr>
        <a:xfrm>
          <a:off x="5967097" y="809113"/>
          <a:ext cx="5234247" cy="194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Integrated Digital Experience Act (IDEA)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Modernize websites &amp; improve user experience</a:t>
          </a:r>
        </a:p>
      </dsp:txBody>
      <dsp:txXfrm>
        <a:off x="5967097" y="809113"/>
        <a:ext cx="5234247" cy="1948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B9FC2-43A8-46B1-96F3-0A47B8032531}">
      <dsp:nvSpPr>
        <dsp:cNvPr id="0" name=""/>
        <dsp:cNvSpPr/>
      </dsp:nvSpPr>
      <dsp:spPr>
        <a:xfrm>
          <a:off x="0" y="565546"/>
          <a:ext cx="2881312" cy="1728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Plain language is unprofessional</a:t>
          </a:r>
          <a:r>
            <a:rPr lang="en-US" sz="3200" kern="1200" dirty="0"/>
            <a:t>.</a:t>
          </a:r>
        </a:p>
      </dsp:txBody>
      <dsp:txXfrm>
        <a:off x="0" y="565546"/>
        <a:ext cx="2881312" cy="1728787"/>
      </dsp:txXfrm>
    </dsp:sp>
    <dsp:sp modelId="{920C18C0-C5E4-4C02-9BD0-EAFF42E2A196}">
      <dsp:nvSpPr>
        <dsp:cNvPr id="0" name=""/>
        <dsp:cNvSpPr/>
      </dsp:nvSpPr>
      <dsp:spPr>
        <a:xfrm>
          <a:off x="3169443" y="565546"/>
          <a:ext cx="2881312" cy="1728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Readers expect official language.</a:t>
          </a:r>
        </a:p>
      </dsp:txBody>
      <dsp:txXfrm>
        <a:off x="3169443" y="565546"/>
        <a:ext cx="2881312" cy="1728787"/>
      </dsp:txXfrm>
    </dsp:sp>
    <dsp:sp modelId="{622EA50C-D84C-470A-BE30-0E434E58C547}">
      <dsp:nvSpPr>
        <dsp:cNvPr id="0" name=""/>
        <dsp:cNvSpPr/>
      </dsp:nvSpPr>
      <dsp:spPr>
        <a:xfrm>
          <a:off x="6338887" y="565546"/>
          <a:ext cx="2881312" cy="172878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Technical terms are authoritative.</a:t>
          </a:r>
        </a:p>
      </dsp:txBody>
      <dsp:txXfrm>
        <a:off x="6338887" y="565546"/>
        <a:ext cx="2881312" cy="1728787"/>
      </dsp:txXfrm>
    </dsp:sp>
    <dsp:sp modelId="{CBB0A6C8-3F55-47A0-B591-5C68CFEE9969}">
      <dsp:nvSpPr>
        <dsp:cNvPr id="0" name=""/>
        <dsp:cNvSpPr/>
      </dsp:nvSpPr>
      <dsp:spPr>
        <a:xfrm>
          <a:off x="1584721" y="2582465"/>
          <a:ext cx="2881312" cy="172878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Plain language is imprecise.</a:t>
          </a:r>
        </a:p>
      </dsp:txBody>
      <dsp:txXfrm>
        <a:off x="1584721" y="2582465"/>
        <a:ext cx="2881312" cy="1728787"/>
      </dsp:txXfrm>
    </dsp:sp>
    <dsp:sp modelId="{E636200B-159E-4C20-AB51-38DB87D6E022}">
      <dsp:nvSpPr>
        <dsp:cNvPr id="0" name=""/>
        <dsp:cNvSpPr/>
      </dsp:nvSpPr>
      <dsp:spPr>
        <a:xfrm>
          <a:off x="4754165" y="2582465"/>
          <a:ext cx="2881312" cy="1728787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This is how we’ve always done it.</a:t>
          </a:r>
        </a:p>
      </dsp:txBody>
      <dsp:txXfrm>
        <a:off x="4754165" y="2582465"/>
        <a:ext cx="2881312" cy="1728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1F263-AFEB-4BDC-8B83-454B81E178C0}">
      <dsp:nvSpPr>
        <dsp:cNvPr id="0" name=""/>
        <dsp:cNvSpPr/>
      </dsp:nvSpPr>
      <dsp:spPr>
        <a:xfrm>
          <a:off x="8823286" y="967046"/>
          <a:ext cx="2562024" cy="25621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0B32-0350-43C6-A3C1-C1B23C101344}">
      <dsp:nvSpPr>
        <dsp:cNvPr id="0" name=""/>
        <dsp:cNvSpPr/>
      </dsp:nvSpPr>
      <dsp:spPr>
        <a:xfrm>
          <a:off x="8908980" y="1052466"/>
          <a:ext cx="2391735" cy="23913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1" kern="1200" dirty="0">
              <a:solidFill>
                <a:schemeClr val="accent2"/>
              </a:solidFill>
            </a:rPr>
            <a:t>Build </a:t>
          </a:r>
          <a:r>
            <a:rPr lang="en-US" sz="3200" b="1" kern="1200" dirty="0">
              <a:solidFill>
                <a:schemeClr val="accent2"/>
              </a:solidFill>
            </a:rPr>
            <a:t>TRUST</a:t>
          </a:r>
        </a:p>
      </dsp:txBody>
      <dsp:txXfrm>
        <a:off x="9250656" y="1394147"/>
        <a:ext cx="1708382" cy="1707954"/>
      </dsp:txXfrm>
    </dsp:sp>
    <dsp:sp modelId="{6D78C7B3-708D-4C3B-9500-4B5D3B5AB15D}">
      <dsp:nvSpPr>
        <dsp:cNvPr id="0" name=""/>
        <dsp:cNvSpPr/>
      </dsp:nvSpPr>
      <dsp:spPr>
        <a:xfrm rot="2700000">
          <a:off x="6164560" y="966866"/>
          <a:ext cx="2562066" cy="2562066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FA79D-A97E-44D7-AA75-5096986B5418}">
      <dsp:nvSpPr>
        <dsp:cNvPr id="0" name=""/>
        <dsp:cNvSpPr/>
      </dsp:nvSpPr>
      <dsp:spPr>
        <a:xfrm>
          <a:off x="6261261" y="1052466"/>
          <a:ext cx="2391735" cy="23913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1" kern="1200" dirty="0">
              <a:solidFill>
                <a:schemeClr val="accent2"/>
              </a:solidFill>
            </a:rPr>
            <a:t>Show </a:t>
          </a:r>
          <a:r>
            <a:rPr lang="en-US" sz="3000" b="1" kern="1200" dirty="0">
              <a:solidFill>
                <a:schemeClr val="accent2"/>
              </a:solidFill>
            </a:rPr>
            <a:t>RESULTS</a:t>
          </a:r>
        </a:p>
      </dsp:txBody>
      <dsp:txXfrm>
        <a:off x="6602938" y="1394147"/>
        <a:ext cx="1708382" cy="1707954"/>
      </dsp:txXfrm>
    </dsp:sp>
    <dsp:sp modelId="{A39677FE-9E8E-4A8E-BEAB-116910B45992}">
      <dsp:nvSpPr>
        <dsp:cNvPr id="0" name=""/>
        <dsp:cNvSpPr/>
      </dsp:nvSpPr>
      <dsp:spPr>
        <a:xfrm rot="2700000">
          <a:off x="3527828" y="966866"/>
          <a:ext cx="2562066" cy="2562066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7E3D3-A201-433D-81EB-264F09C9ED85}">
      <dsp:nvSpPr>
        <dsp:cNvPr id="0" name=""/>
        <dsp:cNvSpPr/>
      </dsp:nvSpPr>
      <dsp:spPr>
        <a:xfrm>
          <a:off x="3613543" y="1052466"/>
          <a:ext cx="2391735" cy="23913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dirty="0">
              <a:solidFill>
                <a:schemeClr val="accent2"/>
              </a:solidFill>
            </a:rPr>
            <a:t>Share</a:t>
          </a:r>
          <a:r>
            <a:rPr lang="en-US" sz="3200" b="1" kern="1200" dirty="0">
              <a:solidFill>
                <a:schemeClr val="accent2"/>
              </a:solidFill>
            </a:rPr>
            <a:t> HOW</a:t>
          </a:r>
        </a:p>
      </dsp:txBody>
      <dsp:txXfrm>
        <a:off x="3955219" y="1394147"/>
        <a:ext cx="1708382" cy="1707954"/>
      </dsp:txXfrm>
    </dsp:sp>
    <dsp:sp modelId="{E8D1C7C0-4F99-4B60-8EDE-CF4B24FC377B}">
      <dsp:nvSpPr>
        <dsp:cNvPr id="0" name=""/>
        <dsp:cNvSpPr/>
      </dsp:nvSpPr>
      <dsp:spPr>
        <a:xfrm rot="2700000">
          <a:off x="880110" y="966866"/>
          <a:ext cx="2562066" cy="2562066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1D0DF-55A2-41E6-A3C3-D0B651A1FAE5}">
      <dsp:nvSpPr>
        <dsp:cNvPr id="0" name=""/>
        <dsp:cNvSpPr/>
      </dsp:nvSpPr>
      <dsp:spPr>
        <a:xfrm>
          <a:off x="965824" y="1052466"/>
          <a:ext cx="2391735" cy="239131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dirty="0">
              <a:solidFill>
                <a:schemeClr val="accent2"/>
              </a:solidFill>
            </a:rPr>
            <a:t>Share</a:t>
          </a:r>
          <a:r>
            <a:rPr lang="en-US" sz="3200" b="0" kern="1200" dirty="0">
              <a:solidFill>
                <a:schemeClr val="accent2"/>
              </a:solidFill>
            </a:rPr>
            <a:t> </a:t>
          </a:r>
          <a:r>
            <a:rPr lang="en-US" sz="3200" b="1" kern="1200" dirty="0">
              <a:solidFill>
                <a:schemeClr val="accent2"/>
              </a:solidFill>
            </a:rPr>
            <a:t>WHY</a:t>
          </a:r>
        </a:p>
      </dsp:txBody>
      <dsp:txXfrm>
        <a:off x="1307501" y="1394147"/>
        <a:ext cx="1708382" cy="170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#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shape xmlns:r="http://schemas.openxmlformats.org/officeDocument/2006/relationships" r:blip="">
      <dgm:adjLst/>
    </dgm:shape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layoutNode name="parTx" styleLbl="alignNode1">
          <dgm:alg type="tx"/>
          <dgm:shape xmlns:r="http://schemas.openxmlformats.org/officeDocument/2006/relationships" type="rect" r:blip="">
            <dgm:adjLst/>
          </dgm:shape>
          <dgm:varLst>
            <dgm:chMax val="0"/>
            <dgm:chPref val="0"/>
            <dgm:bulletEnabled val="1"/>
          </dgm:varLst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varLst>
            <dgm:bulletEnabled val="1"/>
          </dgm:varLst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shape xmlns:r="http://schemas.openxmlformats.org/officeDocument/2006/relationships" r:blip="">
      <dgm:adjLst/>
    </dgm:shape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alg type="tx"/>
        <dgm:shape xmlns:r="http://schemas.openxmlformats.org/officeDocument/2006/relationships" type="rect" r:blip="">
          <dgm:adjLst/>
        </dgm:shape>
        <dgm:varLst>
          <dgm:bulletEnabled val="1"/>
        </dgm:varLst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2D9A2BDB-1F00-4288-A0C0-84B693AB8062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F6C42B-E465-469E-84F5-83FE794F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numCol="1" rtlCol="0"/>
          <a:lstStyle>
            <a:lvl1pPr algn="r">
              <a:defRPr sz="1200"/>
            </a:lvl1pPr>
          </a:lstStyle>
          <a:p>
            <a:fld id="{164A3378-E4C6-4D2F-8DF1-23C8EAE7B34A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numCol="1" rtlCol="0" anchor="b"/>
          <a:lstStyle>
            <a:lvl1pPr algn="r">
              <a:defRPr sz="1200"/>
            </a:lvl1pPr>
          </a:lstStyle>
          <a:p>
            <a:fld id="{CAA11B83-7453-4C63-9F24-B8D95A5E7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8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7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96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2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7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Image from: https://img.buzzfeed.com/buzzfeed-static/static/2017-03/16/11/enhanced/buzzfeed-prod-fastlane-03/enhanced-32698-1489677286-1.jpg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8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0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Image from: https://uahtechcomm.com/2014/11/01/plain-language-simple-tips-to-make-your-content-more-accessible/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9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from: https://uahtechcomm.com/2014/11/01/plain-language-simple-tips-to-make-your-content-more-accessible/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1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2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Image from: https://advanceexpository.wordpress.com/2016/04/10/knowing-your-audience/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0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CAA11B83-7453-4C63-9F24-B8D95A5E70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ctrTitle"/>
          </p:nvPr>
        </p:nvSpPr>
        <p:spPr>
          <a:xfrm>
            <a:off x="841248" y="1600200"/>
            <a:ext cx="10515600" cy="2706624"/>
          </a:xfrm>
        </p:spPr>
        <p:txBody>
          <a:bodyPr numCol="1" anchor="b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841248" y="4544568"/>
            <a:ext cx="10515600" cy="1399032"/>
          </a:xfrm>
        </p:spPr>
        <p:txBody>
          <a:bodyPr numCol="1">
            <a:normAutofit/>
          </a:bodyPr>
          <a:lstStyle>
            <a:lvl1pPr marL="0" indent="0" algn="ctr">
              <a:buNone/>
              <a:defRPr sz="2800" b="1">
                <a:solidFill>
                  <a:srgbClr val="8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084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and Sour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44752"/>
            <a:ext cx="5181600" cy="435133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44752"/>
            <a:ext cx="5181600" cy="435133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41248" y="6016752"/>
            <a:ext cx="9528048" cy="548640"/>
          </a:xfrm>
        </p:spPr>
        <p:txBody>
          <a:bodyPr numCol="1"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spcBef>
                <a:spcPts val="0"/>
              </a:spcBef>
              <a:buNone/>
              <a:defRPr sz="1400"/>
            </a:lvl2pPr>
            <a:lvl3pPr marL="914400" indent="0">
              <a:spcBef>
                <a:spcPts val="0"/>
              </a:spcBef>
              <a:buNone/>
              <a:defRPr sz="1400"/>
            </a:lvl3pPr>
            <a:lvl4pPr marL="1371600" indent="0">
              <a:spcBef>
                <a:spcPts val="0"/>
              </a:spcBef>
              <a:buNone/>
              <a:defRPr sz="1400"/>
            </a:lvl4pPr>
            <a:lvl5pPr marL="1828800" indent="0">
              <a:spcBef>
                <a:spcPts val="0"/>
              </a:spcBef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44752"/>
            <a:ext cx="10515600" cy="3255264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838200" y="4700016"/>
            <a:ext cx="10515600" cy="1225296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0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One 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44752"/>
            <a:ext cx="5181600" cy="4352544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172200" y="1444752"/>
            <a:ext cx="5184648" cy="54864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133600"/>
            <a:ext cx="5181600" cy="366249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40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One 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44752"/>
            <a:ext cx="5181600" cy="4352544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172200" y="1444752"/>
            <a:ext cx="5184648" cy="54864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133600"/>
            <a:ext cx="5181600" cy="366249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6016752"/>
            <a:ext cx="9528048" cy="54864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7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d Content 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726948" y="1252537"/>
            <a:ext cx="4572000" cy="45720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a"/>
          <p:cNvSpPr>
            <a:spLocks noGrp="1"/>
          </p:cNvSpPr>
          <p:nvPr>
            <p:ph sz="quarter" idx="17"/>
          </p:nvPr>
        </p:nvSpPr>
        <p:spPr>
          <a:xfrm>
            <a:off x="841248" y="1895476"/>
            <a:ext cx="4343400" cy="4352925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705600" y="1262428"/>
            <a:ext cx="4572000" cy="45720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a"/>
          <p:cNvSpPr>
            <a:spLocks noGrp="1"/>
          </p:cNvSpPr>
          <p:nvPr>
            <p:ph sz="half" idx="2"/>
          </p:nvPr>
        </p:nvSpPr>
        <p:spPr>
          <a:xfrm>
            <a:off x="7616952" y="1895856"/>
            <a:ext cx="3660648" cy="3951463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4b.1" descr="&quot; &quot;"/>
          <p:cNvSpPr>
            <a:spLocks noGrp="1"/>
          </p:cNvSpPr>
          <p:nvPr>
            <p:ph type="pic" sz="quarter" idx="14"/>
          </p:nvPr>
        </p:nvSpPr>
        <p:spPr>
          <a:xfrm>
            <a:off x="6705600" y="2157984"/>
            <a:ext cx="685800" cy="685800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11" name="Picture Placeholder 4b.2" descr="&quot; &quot;"/>
          <p:cNvSpPr>
            <a:spLocks noGrp="1"/>
          </p:cNvSpPr>
          <p:nvPr>
            <p:ph type="pic" sz="quarter" idx="15"/>
          </p:nvPr>
        </p:nvSpPr>
        <p:spPr>
          <a:xfrm>
            <a:off x="6705600" y="3364992"/>
            <a:ext cx="685800" cy="685800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12" name="Picture Placeholder 4b.3" descr="&quot; &quot;"/>
          <p:cNvSpPr>
            <a:spLocks noGrp="1"/>
          </p:cNvSpPr>
          <p:nvPr>
            <p:ph type="pic" sz="quarter" idx="16"/>
          </p:nvPr>
        </p:nvSpPr>
        <p:spPr>
          <a:xfrm>
            <a:off x="6720255" y="4572000"/>
            <a:ext cx="685800" cy="685800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8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44752"/>
            <a:ext cx="5181600" cy="274624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44752"/>
            <a:ext cx="5181600" cy="435133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41248" y="4350748"/>
            <a:ext cx="5184648" cy="2139696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2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179576"/>
            <a:ext cx="10515600" cy="182880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228600" y="3118105"/>
            <a:ext cx="11704320" cy="2596897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959352" y="5212080"/>
            <a:ext cx="4645152" cy="1014984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9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nd Sour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32816" y="1444752"/>
            <a:ext cx="3529584" cy="416052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4331208" y="1444752"/>
            <a:ext cx="3529584" cy="416052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229600" y="1444752"/>
            <a:ext cx="3529584" cy="416052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6016752"/>
            <a:ext cx="9528048" cy="54864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17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and Sour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18288" y="1444752"/>
            <a:ext cx="1965960" cy="416052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5"/>
          </p:nvPr>
        </p:nvSpPr>
        <p:spPr>
          <a:xfrm>
            <a:off x="2057400" y="1444752"/>
            <a:ext cx="1965960" cy="416052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096512" y="1444752"/>
            <a:ext cx="1965960" cy="416052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16"/>
          </p:nvPr>
        </p:nvSpPr>
        <p:spPr>
          <a:xfrm>
            <a:off x="6135624" y="1444752"/>
            <a:ext cx="1965960" cy="416052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8174736" y="1444752"/>
            <a:ext cx="1965960" cy="416052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7"/>
          </p:nvPr>
        </p:nvSpPr>
        <p:spPr>
          <a:xfrm>
            <a:off x="10213848" y="1444752"/>
            <a:ext cx="1965960" cy="416052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6016752"/>
            <a:ext cx="9528048" cy="54864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0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Three Sour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841248" y="1066800"/>
            <a:ext cx="10515600" cy="457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sz="half" idx="1"/>
          </p:nvPr>
        </p:nvSpPr>
        <p:spPr>
          <a:xfrm>
            <a:off x="432816" y="1524000"/>
            <a:ext cx="3529584" cy="416052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331208" y="1524000"/>
            <a:ext cx="3529584" cy="416052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8229600" y="1524000"/>
            <a:ext cx="3529584" cy="416052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8200" y="6016752"/>
            <a:ext cx="9528048" cy="54864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9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Ba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 descr="Logo: HRSA. Health Resources &amp; Services Administration.  Vision: Healthy Communities, Healthy People">
            <a:extLst>
              <a:ext uri="{FF2B5EF4-FFF2-40B4-BE49-F238E27FC236}">
                <a16:creationId xmlns:a16="http://schemas.microsoft.com/office/drawing/2014/main" id="{59B87ACB-63D1-7145-B55B-0A5815BD1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2"/>
          <p:cNvSpPr>
            <a:spLocks noGrp="1"/>
          </p:cNvSpPr>
          <p:nvPr>
            <p:ph type="ctrTitle"/>
          </p:nvPr>
        </p:nvSpPr>
        <p:spPr>
          <a:xfrm>
            <a:off x="841248" y="1899138"/>
            <a:ext cx="10515600" cy="2560320"/>
          </a:xfrm>
        </p:spPr>
        <p:txBody>
          <a:bodyPr numCol="1" anchor="b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914400" y="4498848"/>
            <a:ext cx="10515600" cy="914400"/>
          </a:xfrm>
        </p:spPr>
        <p:txBody>
          <a:bodyPr numCol="1">
            <a:normAutofit/>
          </a:bodyPr>
          <a:lstStyle>
            <a:lvl1pPr marL="0" indent="0" algn="ctr">
              <a:buNone/>
              <a:defRPr sz="2800" b="1">
                <a:solidFill>
                  <a:srgbClr val="8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5298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lue Source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841248" y="1371600"/>
            <a:ext cx="7607808" cy="4443984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8796528" y="1371600"/>
            <a:ext cx="3026664" cy="4443984"/>
          </a:xfrm>
          <a:pattFill prst="pct25">
            <a:fgClr>
              <a:srgbClr val="CCDDF1"/>
            </a:fgClr>
            <a:bgClr>
              <a:schemeClr val="bg1"/>
            </a:bgClr>
          </a:pattFill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41248" y="6016752"/>
            <a:ext cx="9528048" cy="548640"/>
          </a:xfrm>
        </p:spPr>
        <p:txBody>
          <a:bodyPr numCol="1"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47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anner Blu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838200" y="1133856"/>
            <a:ext cx="1033272" cy="1033272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1981200" y="1115568"/>
            <a:ext cx="9375648" cy="1069848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34768"/>
            <a:ext cx="4392168" cy="3913632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5376672" y="2334769"/>
            <a:ext cx="6812280" cy="3037060"/>
          </a:xfrm>
          <a:pattFill prst="pct25">
            <a:fgClr>
              <a:srgbClr val="CCDDF1"/>
            </a:fgClr>
            <a:bgClr>
              <a:schemeClr val="bg1"/>
            </a:bgClr>
          </a:pattFill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5376865" y="5521182"/>
            <a:ext cx="4986337" cy="72721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8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lu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1652016" y="1307592"/>
            <a:ext cx="4901184" cy="312724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7434072" y="1344168"/>
            <a:ext cx="4343400" cy="4306824"/>
          </a:xfrm>
          <a:pattFill prst="pct25">
            <a:fgClr>
              <a:srgbClr val="CCDDF1"/>
            </a:fgClr>
            <a:bgClr>
              <a:schemeClr val="bg1"/>
            </a:bgClr>
          </a:pattFill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41248" y="4486656"/>
            <a:ext cx="6501384" cy="923544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841248" y="5715000"/>
            <a:ext cx="9528048" cy="64008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10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lue Three Cap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841248" y="1298448"/>
            <a:ext cx="5705856" cy="1069848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sz="half" idx="1"/>
          </p:nvPr>
        </p:nvSpPr>
        <p:spPr>
          <a:xfrm>
            <a:off x="841248" y="2438400"/>
            <a:ext cx="5705856" cy="266700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38200" y="5105402"/>
            <a:ext cx="5708651" cy="454025"/>
          </a:xfrm>
        </p:spPr>
        <p:txBody>
          <a:bodyPr numCol="1">
            <a:no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6574536" y="1115568"/>
            <a:ext cx="5513832" cy="4464068"/>
          </a:xfrm>
          <a:pattFill prst="pct25">
            <a:fgClr>
              <a:srgbClr val="CCDDF1"/>
            </a:fgClr>
            <a:bgClr>
              <a:schemeClr val="bg1"/>
            </a:bgClr>
          </a:pattFill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841248" y="5715000"/>
            <a:ext cx="9528048" cy="64008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14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nner Three Picture 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 descr="&quot; &quot;"/>
          <p:cNvSpPr/>
          <p:nvPr userDrawn="1"/>
        </p:nvSpPr>
        <p:spPr>
          <a:xfrm>
            <a:off x="1" y="1114249"/>
            <a:ext cx="12192000" cy="890008"/>
          </a:xfrm>
          <a:prstGeom prst="rect">
            <a:avLst/>
          </a:prstGeom>
          <a:pattFill prst="pct25">
            <a:fgClr>
              <a:srgbClr val="CCDDF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Picture Placeholder 3a.1" descr="&quot; &quot;"/>
          <p:cNvSpPr>
            <a:spLocks noGrp="1" noChangeAspect="1"/>
          </p:cNvSpPr>
          <p:nvPr>
            <p:ph type="pic" sz="quarter" idx="17"/>
          </p:nvPr>
        </p:nvSpPr>
        <p:spPr>
          <a:xfrm>
            <a:off x="609600" y="1133856"/>
            <a:ext cx="849965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3a.2"/>
          <p:cNvSpPr>
            <a:spLocks noGrp="1"/>
          </p:cNvSpPr>
          <p:nvPr>
            <p:ph type="body" sz="quarter" idx="12"/>
          </p:nvPr>
        </p:nvSpPr>
        <p:spPr>
          <a:xfrm>
            <a:off x="1518136" y="1115568"/>
            <a:ext cx="2743200" cy="886968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3b.1" descr="&quot; &quot;"/>
          <p:cNvSpPr>
            <a:spLocks noGrp="1" noChangeAspect="1"/>
          </p:cNvSpPr>
          <p:nvPr>
            <p:ph type="pic" sz="quarter" idx="18"/>
          </p:nvPr>
        </p:nvSpPr>
        <p:spPr>
          <a:xfrm>
            <a:off x="4294162" y="1133856"/>
            <a:ext cx="849967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3b.2"/>
          <p:cNvSpPr>
            <a:spLocks noGrp="1"/>
          </p:cNvSpPr>
          <p:nvPr>
            <p:ph type="body" sz="quarter" idx="13"/>
          </p:nvPr>
        </p:nvSpPr>
        <p:spPr>
          <a:xfrm>
            <a:off x="5210908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Picture Placeholder 3c.1" descr="&quot; &quot;"/>
          <p:cNvSpPr>
            <a:spLocks noGrp="1" noChangeAspect="1"/>
          </p:cNvSpPr>
          <p:nvPr>
            <p:ph type="pic" sz="quarter" idx="19"/>
          </p:nvPr>
        </p:nvSpPr>
        <p:spPr>
          <a:xfrm>
            <a:off x="7981541" y="1133856"/>
            <a:ext cx="849967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3c.2"/>
          <p:cNvSpPr>
            <a:spLocks noGrp="1"/>
          </p:cNvSpPr>
          <p:nvPr>
            <p:ph type="body" sz="quarter" idx="14"/>
          </p:nvPr>
        </p:nvSpPr>
        <p:spPr>
          <a:xfrm>
            <a:off x="8891955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838200" y="2194560"/>
            <a:ext cx="5157216" cy="333756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01508" y="2194560"/>
            <a:ext cx="5157216" cy="333756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41248" y="5562600"/>
            <a:ext cx="9528048" cy="91440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C38D48C-20BE-40D5-BBF2-392FF9026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17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nner Two Pictur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 descr="&quot; &quot;"/>
          <p:cNvSpPr/>
          <p:nvPr userDrawn="1"/>
        </p:nvSpPr>
        <p:spPr>
          <a:xfrm>
            <a:off x="1" y="1114249"/>
            <a:ext cx="12192000" cy="890008"/>
          </a:xfrm>
          <a:prstGeom prst="rect">
            <a:avLst/>
          </a:prstGeom>
          <a:pattFill prst="pct25">
            <a:fgClr>
              <a:srgbClr val="CCDDF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Picture Placeholder 3a.1" descr="&quot; &quot;"/>
          <p:cNvSpPr>
            <a:spLocks noGrp="1" noChangeAspect="1"/>
          </p:cNvSpPr>
          <p:nvPr>
            <p:ph type="pic" sz="quarter" idx="17"/>
          </p:nvPr>
        </p:nvSpPr>
        <p:spPr>
          <a:xfrm>
            <a:off x="1606064" y="1133856"/>
            <a:ext cx="849965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3a.2"/>
          <p:cNvSpPr>
            <a:spLocks noGrp="1"/>
          </p:cNvSpPr>
          <p:nvPr>
            <p:ph type="body" sz="quarter" idx="12"/>
          </p:nvPr>
        </p:nvSpPr>
        <p:spPr>
          <a:xfrm>
            <a:off x="2514600" y="1115568"/>
            <a:ext cx="2743200" cy="886968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3b.1" descr="&quot; &quot;"/>
          <p:cNvSpPr>
            <a:spLocks noGrp="1" noChangeAspect="1"/>
          </p:cNvSpPr>
          <p:nvPr>
            <p:ph type="pic" sz="quarter" idx="18"/>
          </p:nvPr>
        </p:nvSpPr>
        <p:spPr>
          <a:xfrm>
            <a:off x="7008054" y="1133856"/>
            <a:ext cx="849967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3b.2"/>
          <p:cNvSpPr>
            <a:spLocks noGrp="1"/>
          </p:cNvSpPr>
          <p:nvPr>
            <p:ph type="body" sz="quarter" idx="13"/>
          </p:nvPr>
        </p:nvSpPr>
        <p:spPr>
          <a:xfrm>
            <a:off x="7924800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838200" y="2194560"/>
            <a:ext cx="10515600" cy="2743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841248" y="5102352"/>
            <a:ext cx="9528048" cy="1097280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C38D48C-20BE-40D5-BBF2-392FF9026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11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nner Two Picture 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 descr="&quot; &quot;"/>
          <p:cNvSpPr/>
          <p:nvPr userDrawn="1"/>
        </p:nvSpPr>
        <p:spPr>
          <a:xfrm>
            <a:off x="1" y="1114249"/>
            <a:ext cx="12192000" cy="890008"/>
          </a:xfrm>
          <a:prstGeom prst="rect">
            <a:avLst/>
          </a:prstGeom>
          <a:pattFill prst="pct25">
            <a:fgClr>
              <a:srgbClr val="CCDDF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Picture Placeholder 3a.1" descr="&quot; &quot;"/>
          <p:cNvSpPr>
            <a:spLocks noGrp="1" noChangeAspect="1"/>
          </p:cNvSpPr>
          <p:nvPr>
            <p:ph type="pic" sz="quarter" idx="17"/>
          </p:nvPr>
        </p:nvSpPr>
        <p:spPr>
          <a:xfrm>
            <a:off x="609600" y="1133856"/>
            <a:ext cx="849965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3a.2"/>
          <p:cNvSpPr>
            <a:spLocks noGrp="1"/>
          </p:cNvSpPr>
          <p:nvPr>
            <p:ph type="body" sz="quarter" idx="12"/>
          </p:nvPr>
        </p:nvSpPr>
        <p:spPr>
          <a:xfrm>
            <a:off x="1752600" y="1115568"/>
            <a:ext cx="2743200" cy="886968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b.2"/>
          <p:cNvSpPr>
            <a:spLocks noGrp="1"/>
          </p:cNvSpPr>
          <p:nvPr>
            <p:ph type="body" sz="quarter" idx="13"/>
          </p:nvPr>
        </p:nvSpPr>
        <p:spPr>
          <a:xfrm>
            <a:off x="4753708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c.2"/>
          <p:cNvSpPr>
            <a:spLocks noGrp="1"/>
          </p:cNvSpPr>
          <p:nvPr>
            <p:ph type="body" sz="quarter" idx="14"/>
          </p:nvPr>
        </p:nvSpPr>
        <p:spPr>
          <a:xfrm>
            <a:off x="7748955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Picture Placeholder 3c.1" descr="&quot; &quot;"/>
          <p:cNvSpPr>
            <a:spLocks noGrp="1" noChangeAspect="1"/>
          </p:cNvSpPr>
          <p:nvPr>
            <p:ph type="pic" sz="quarter" idx="19"/>
          </p:nvPr>
        </p:nvSpPr>
        <p:spPr>
          <a:xfrm>
            <a:off x="10744201" y="1133856"/>
            <a:ext cx="849967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838200" y="2194560"/>
            <a:ext cx="5157216" cy="333756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01508" y="2194560"/>
            <a:ext cx="5157216" cy="333756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41248" y="5562600"/>
            <a:ext cx="9528048" cy="91440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C38D48C-20BE-40D5-BBF2-392FF9026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0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nner Two Picture Sev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 descr="&quot; &quot;"/>
          <p:cNvSpPr/>
          <p:nvPr userDrawn="1"/>
        </p:nvSpPr>
        <p:spPr>
          <a:xfrm>
            <a:off x="1" y="1114249"/>
            <a:ext cx="12192000" cy="1225296"/>
          </a:xfrm>
          <a:prstGeom prst="rect">
            <a:avLst/>
          </a:prstGeom>
          <a:pattFill prst="pct25">
            <a:fgClr>
              <a:srgbClr val="CCDDF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Picture Placeholder 3a.1" descr="&quot; &quot;"/>
          <p:cNvSpPr>
            <a:spLocks noGrp="1" noChangeAspect="1"/>
          </p:cNvSpPr>
          <p:nvPr>
            <p:ph type="pic" sz="quarter" idx="17"/>
          </p:nvPr>
        </p:nvSpPr>
        <p:spPr>
          <a:xfrm>
            <a:off x="381000" y="1133856"/>
            <a:ext cx="849965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3a.2"/>
          <p:cNvSpPr>
            <a:spLocks noGrp="1"/>
          </p:cNvSpPr>
          <p:nvPr>
            <p:ph type="body" sz="quarter" idx="12"/>
          </p:nvPr>
        </p:nvSpPr>
        <p:spPr>
          <a:xfrm>
            <a:off x="1464905" y="1115568"/>
            <a:ext cx="2148840" cy="1225296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b.2"/>
          <p:cNvSpPr>
            <a:spLocks noGrp="1"/>
          </p:cNvSpPr>
          <p:nvPr>
            <p:ph type="body" sz="quarter" idx="13"/>
          </p:nvPr>
        </p:nvSpPr>
        <p:spPr>
          <a:xfrm>
            <a:off x="3828661" y="1115568"/>
            <a:ext cx="2148840" cy="1225296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c.2"/>
          <p:cNvSpPr>
            <a:spLocks noGrp="1"/>
          </p:cNvSpPr>
          <p:nvPr>
            <p:ph type="body" sz="quarter" idx="14"/>
          </p:nvPr>
        </p:nvSpPr>
        <p:spPr>
          <a:xfrm>
            <a:off x="8519160" y="1114424"/>
            <a:ext cx="2148840" cy="1225296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Picture Placeholder 3c.1" descr="&quot; &quot;"/>
          <p:cNvSpPr>
            <a:spLocks noGrp="1" noChangeAspect="1"/>
          </p:cNvSpPr>
          <p:nvPr>
            <p:ph type="pic" sz="quarter" idx="19"/>
          </p:nvPr>
        </p:nvSpPr>
        <p:spPr>
          <a:xfrm>
            <a:off x="10915262" y="1133856"/>
            <a:ext cx="849967" cy="850392"/>
          </a:xfrm>
        </p:spPr>
        <p:txBody>
          <a:bodyPr numCol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838200" y="2194560"/>
            <a:ext cx="5157216" cy="333756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01508" y="2194560"/>
            <a:ext cx="5157216" cy="333756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41248" y="5562600"/>
            <a:ext cx="9528048" cy="91440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C38D48C-20BE-40D5-BBF2-392FF9026E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6172200" y="1115568"/>
            <a:ext cx="2148840" cy="1225296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547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nner 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 descr="&quot; &quot;"/>
          <p:cNvSpPr/>
          <p:nvPr userDrawn="1"/>
        </p:nvSpPr>
        <p:spPr>
          <a:xfrm>
            <a:off x="1" y="1114249"/>
            <a:ext cx="12192000" cy="890008"/>
          </a:xfrm>
          <a:prstGeom prst="rect">
            <a:avLst/>
          </a:prstGeom>
          <a:pattFill prst="pct25">
            <a:fgClr>
              <a:srgbClr val="CCDDF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3a"/>
          <p:cNvSpPr>
            <a:spLocks noGrp="1"/>
          </p:cNvSpPr>
          <p:nvPr>
            <p:ph type="body" sz="quarter" idx="12"/>
          </p:nvPr>
        </p:nvSpPr>
        <p:spPr>
          <a:xfrm>
            <a:off x="1084383" y="1115568"/>
            <a:ext cx="2743200" cy="886968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b"/>
          <p:cNvSpPr>
            <a:spLocks noGrp="1"/>
          </p:cNvSpPr>
          <p:nvPr>
            <p:ph type="body" sz="quarter" idx="13"/>
          </p:nvPr>
        </p:nvSpPr>
        <p:spPr>
          <a:xfrm>
            <a:off x="4777155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c"/>
          <p:cNvSpPr>
            <a:spLocks noGrp="1"/>
          </p:cNvSpPr>
          <p:nvPr>
            <p:ph type="body" sz="quarter" idx="14"/>
          </p:nvPr>
        </p:nvSpPr>
        <p:spPr>
          <a:xfrm>
            <a:off x="8458200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838200" y="2194560"/>
            <a:ext cx="5157216" cy="333756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01508" y="2194560"/>
            <a:ext cx="5157216" cy="333756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41248" y="5562600"/>
            <a:ext cx="9528048" cy="91440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C38D48C-20BE-40D5-BBF2-392FF9026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66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nner 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 descr="&quot; &quot;"/>
          <p:cNvSpPr/>
          <p:nvPr userDrawn="1"/>
        </p:nvSpPr>
        <p:spPr>
          <a:xfrm>
            <a:off x="1" y="1114249"/>
            <a:ext cx="12192000" cy="890008"/>
          </a:xfrm>
          <a:prstGeom prst="rect">
            <a:avLst/>
          </a:prstGeom>
          <a:pattFill prst="pct25">
            <a:fgClr>
              <a:srgbClr val="CCDDF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3a"/>
          <p:cNvSpPr>
            <a:spLocks noGrp="1"/>
          </p:cNvSpPr>
          <p:nvPr>
            <p:ph type="body" sz="quarter" idx="12"/>
          </p:nvPr>
        </p:nvSpPr>
        <p:spPr>
          <a:xfrm>
            <a:off x="1084383" y="1115568"/>
            <a:ext cx="2743200" cy="886968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b"/>
          <p:cNvSpPr>
            <a:spLocks noGrp="1"/>
          </p:cNvSpPr>
          <p:nvPr>
            <p:ph type="body" sz="quarter" idx="13"/>
          </p:nvPr>
        </p:nvSpPr>
        <p:spPr>
          <a:xfrm>
            <a:off x="4777155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c"/>
          <p:cNvSpPr>
            <a:spLocks noGrp="1"/>
          </p:cNvSpPr>
          <p:nvPr>
            <p:ph type="body" sz="quarter" idx="14"/>
          </p:nvPr>
        </p:nvSpPr>
        <p:spPr>
          <a:xfrm>
            <a:off x="8458200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838200" y="2194560"/>
            <a:ext cx="5157216" cy="4295884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01508" y="2194560"/>
            <a:ext cx="5157216" cy="36576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C38D48C-20BE-40D5-BBF2-392FF9026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7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124712"/>
            <a:ext cx="10515600" cy="2386584"/>
          </a:xfrm>
        </p:spPr>
        <p:txBody>
          <a:bodyPr numCol="1" anchor="b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3602736"/>
            <a:ext cx="10515600" cy="1655064"/>
          </a:xfrm>
        </p:spPr>
        <p:txBody>
          <a:bodyPr numCol="1">
            <a:normAutofit/>
          </a:bodyPr>
          <a:lstStyle>
            <a:lvl1pPr marL="0" indent="0">
              <a:buNone/>
              <a:defRPr sz="2200">
                <a:solidFill>
                  <a:srgbClr val="0F4D7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992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a"/>
          <p:cNvSpPr>
            <a:spLocks noGrp="1"/>
          </p:cNvSpPr>
          <p:nvPr>
            <p:ph type="body" sz="quarter" idx="12"/>
          </p:nvPr>
        </p:nvSpPr>
        <p:spPr>
          <a:xfrm>
            <a:off x="1084383" y="1115568"/>
            <a:ext cx="2743200" cy="886968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b"/>
          <p:cNvSpPr>
            <a:spLocks noGrp="1"/>
          </p:cNvSpPr>
          <p:nvPr>
            <p:ph type="body" sz="quarter" idx="13"/>
          </p:nvPr>
        </p:nvSpPr>
        <p:spPr>
          <a:xfrm>
            <a:off x="4777155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c"/>
          <p:cNvSpPr>
            <a:spLocks noGrp="1"/>
          </p:cNvSpPr>
          <p:nvPr>
            <p:ph type="body" sz="quarter" idx="14"/>
          </p:nvPr>
        </p:nvSpPr>
        <p:spPr>
          <a:xfrm>
            <a:off x="8458200" y="1114427"/>
            <a:ext cx="2743200" cy="887413"/>
          </a:xfrm>
        </p:spPr>
        <p:txBody>
          <a:bodyPr numCol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838200" y="2194560"/>
            <a:ext cx="5157216" cy="4295884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6"/>
          </p:nvPr>
        </p:nvSpPr>
        <p:spPr>
          <a:xfrm>
            <a:off x="6201508" y="2194560"/>
            <a:ext cx="5157216" cy="36576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C38D48C-20BE-40D5-BBF2-392FF9026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6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/>
          <p:cNvSpPr>
            <a:spLocks noGrp="1"/>
          </p:cNvSpPr>
          <p:nvPr>
            <p:ph type="body" idx="1"/>
          </p:nvPr>
        </p:nvSpPr>
        <p:spPr>
          <a:xfrm>
            <a:off x="839789" y="1371600"/>
            <a:ext cx="5157787" cy="823912"/>
          </a:xfrm>
        </p:spPr>
        <p:txBody>
          <a:bodyPr numCol="1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95512"/>
            <a:ext cx="5157787" cy="368458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71600"/>
            <a:ext cx="5183188" cy="823912"/>
          </a:xfrm>
        </p:spPr>
        <p:txBody>
          <a:bodyPr numCol="1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72201" y="2195512"/>
            <a:ext cx="5183188" cy="368458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29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9848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390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69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rgbClr val="0F4D7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lnSpc>
                <a:spcPct val="100000"/>
              </a:lnSpc>
              <a:spcBef>
                <a:spcPts val="380"/>
              </a:spcBef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147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3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6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9848"/>
          </a:xfrm>
        </p:spPr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44752"/>
            <a:ext cx="10515600" cy="4351338"/>
          </a:xfrm>
        </p:spPr>
        <p:txBody>
          <a:bodyPr vert="eaVert"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96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964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47BF-1724-4FCC-ABD4-6F2637F5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E1FD-CE1F-4C89-A771-3DCC40A8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7D939B5-D1D6-442B-960C-11410C62AF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464D8-962B-4998-AEE0-6127DBEF00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95254"/>
            <a:ext cx="10515600" cy="1255712"/>
          </a:xfrm>
        </p:spPr>
        <p:txBody>
          <a:bodyPr numCol="1">
            <a:normAutofit/>
          </a:bodyPr>
          <a:lstStyle>
            <a:lvl1pPr algn="ctr">
              <a:defRPr sz="3500"/>
            </a:lvl1pPr>
            <a:lvl2pPr marL="49213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66654EE-1DEC-4DA6-9B7B-8CB04D3FB7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3819210"/>
            <a:ext cx="10515600" cy="707214"/>
          </a:xfrm>
        </p:spPr>
        <p:txBody>
          <a:bodyPr numCol="1">
            <a:normAutofit/>
          </a:bodyPr>
          <a:lstStyle>
            <a:lvl1pPr algn="ctr">
              <a:defRPr sz="3000"/>
            </a:lvl1pPr>
            <a:lvl2pPr marL="49213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E312277-6F03-45E3-AD46-A3BDC7E91C8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526424"/>
            <a:ext cx="10515600" cy="707214"/>
          </a:xfrm>
        </p:spPr>
        <p:txBody>
          <a:bodyPr numCol="1">
            <a:normAutofit/>
          </a:bodyPr>
          <a:lstStyle>
            <a:lvl1pPr algn="ctr">
              <a:defRPr sz="2400"/>
            </a:lvl1pPr>
            <a:lvl2pPr marL="49213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48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>
            <a:spLocks noGrp="1"/>
          </p:cNvSpPr>
          <p:nvPr>
            <p:ph type="body" sz="quarter" idx="13" hasCustomPrompt="1"/>
          </p:nvPr>
        </p:nvSpPr>
        <p:spPr>
          <a:xfrm rot="-5400000">
            <a:off x="-579120" y="2819399"/>
            <a:ext cx="4206240" cy="1828800"/>
          </a:xfrm>
        </p:spPr>
        <p:txBody>
          <a:bodyPr numCol="1">
            <a:normAutofit/>
          </a:bodyPr>
          <a:lstStyle>
            <a:lvl1pPr marL="0" indent="0">
              <a:buNone/>
              <a:defRPr sz="8800" b="1">
                <a:solidFill>
                  <a:srgbClr val="800000"/>
                </a:solidFill>
              </a:defRPr>
            </a:lvl1pPr>
          </a:lstStyle>
          <a:p>
            <a:pPr lvl="0"/>
            <a:r>
              <a:rPr lang="en-US" sz="8800" b="1" dirty="0"/>
              <a:t>AGENDA</a:t>
            </a:r>
            <a:endParaRPr lang="en-US" dirty="0"/>
          </a:p>
        </p:txBody>
      </p:sp>
      <p:cxnSp>
        <p:nvCxnSpPr>
          <p:cNvPr id="9" name="Straight Connector 3" descr="&quot; &quot;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80847" y="1409699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502408" y="1447800"/>
            <a:ext cx="8686800" cy="5029200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2016" y="6492240"/>
            <a:ext cx="2743200" cy="381000"/>
          </a:xfrm>
        </p:spPr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72016" y="6492240"/>
            <a:ext cx="2743200" cy="381000"/>
          </a:xfrm>
        </p:spPr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6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RSA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" descr="&quot; &quot;">
            <a:extLst>
              <a:ext uri="{FF2B5EF4-FFF2-40B4-BE49-F238E27FC236}">
                <a16:creationId xmlns:a16="http://schemas.microsoft.com/office/drawing/2014/main" id="{C6402E67-A38A-48B6-9551-9DFB20412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358449" y="1644297"/>
            <a:ext cx="9454896" cy="3385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274320" numCol="1" rtlCol="0" anchor="ctr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1" descr="&quot; &quot;">
            <a:extLst>
              <a:ext uri="{FF2B5EF4-FFF2-40B4-BE49-F238E27FC236}">
                <a16:creationId xmlns:a16="http://schemas.microsoft.com/office/drawing/2014/main" id="{D867B8F6-DAA1-714D-9DDF-440B2E7C49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" b="14540"/>
          <a:stretch/>
        </p:blipFill>
        <p:spPr>
          <a:xfrm>
            <a:off x="1504438" y="1535600"/>
            <a:ext cx="665743" cy="598621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sz="quarter" idx="13"/>
          </p:nvPr>
        </p:nvSpPr>
        <p:spPr>
          <a:xfrm>
            <a:off x="2281220" y="1600200"/>
            <a:ext cx="1292225" cy="685800"/>
          </a:xfrm>
        </p:spPr>
        <p:txBody>
          <a:bodyPr numCol="1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Edit Master</a:t>
            </a:r>
          </a:p>
        </p:txBody>
      </p:sp>
      <p:grpSp>
        <p:nvGrpSpPr>
          <p:cNvPr id="4" name="Group 1" descr="&quot; &quot;"/>
          <p:cNvGrpSpPr/>
          <p:nvPr userDrawn="1"/>
        </p:nvGrpSpPr>
        <p:grpSpPr>
          <a:xfrm>
            <a:off x="3782989" y="1672426"/>
            <a:ext cx="672207" cy="309317"/>
            <a:chOff x="3782988" y="1672425"/>
            <a:chExt cx="672206" cy="309317"/>
          </a:xfrm>
        </p:grpSpPr>
        <p:sp>
          <p:nvSpPr>
            <p:cNvPr id="12" name="Right Arrow 1" descr="&quot; &quot;">
              <a:extLst>
                <a:ext uri="{FF2B5EF4-FFF2-40B4-BE49-F238E27FC236}">
                  <a16:creationId xmlns:a16="http://schemas.microsoft.com/office/drawing/2014/main" id="{78375FE7-DB1C-E944-85D7-C0D27FB65F51}"/>
                </a:ext>
              </a:extLst>
            </p:cNvPr>
            <p:cNvSpPr/>
            <p:nvPr userDrawn="1"/>
          </p:nvSpPr>
          <p:spPr>
            <a:xfrm>
              <a:off x="3782988" y="1672425"/>
              <a:ext cx="651328" cy="309317"/>
            </a:xfrm>
            <a:prstGeom prst="rightArrow">
              <a:avLst/>
            </a:prstGeom>
            <a:solidFill>
              <a:srgbClr val="0F4D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1" name="Straight Arrow Connector 1" descr="&quot; &quot;">
              <a:extLst>
                <a:ext uri="{FF2B5EF4-FFF2-40B4-BE49-F238E27FC236}">
                  <a16:creationId xmlns:a16="http://schemas.microsoft.com/office/drawing/2014/main" id="{E374D2A4-8AF2-4EF3-9230-FEA6CAF5C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796826" y="1801632"/>
              <a:ext cx="6583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4574301" y="1472184"/>
            <a:ext cx="5943600" cy="685800"/>
          </a:xfrm>
        </p:spPr>
        <p:txBody>
          <a:bodyPr numCol="1" anchor="ctr">
            <a:normAutofit/>
          </a:bodyPr>
          <a:lstStyle>
            <a:lvl1pPr marL="0" indent="0">
              <a:buNone/>
              <a:defRPr sz="1800" b="1">
                <a:solidFill>
                  <a:srgbClr val="0F4D7B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2" descr="&quot; &quot;">
            <a:extLst>
              <a:ext uri="{FF2B5EF4-FFF2-40B4-BE49-F238E27FC236}">
                <a16:creationId xmlns:a16="http://schemas.microsoft.com/office/drawing/2014/main" id="{4B4CD2B3-0C35-4CA5-9C22-D20E1D18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358447" y="2544818"/>
            <a:ext cx="9454896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274320" numCol="1" rtlCol="0" anchor="ctr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2" descr="&quot; &quot;">
            <a:extLst>
              <a:ext uri="{FF2B5EF4-FFF2-40B4-BE49-F238E27FC236}">
                <a16:creationId xmlns:a16="http://schemas.microsoft.com/office/drawing/2014/main" id="{251983AE-FDD8-D54B-895D-78E3810E9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b="16215"/>
          <a:stretch/>
        </p:blipFill>
        <p:spPr>
          <a:xfrm>
            <a:off x="1410303" y="2421393"/>
            <a:ext cx="848701" cy="66842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quarter" idx="14"/>
          </p:nvPr>
        </p:nvSpPr>
        <p:spPr>
          <a:xfrm>
            <a:off x="2286001" y="2514600"/>
            <a:ext cx="1292225" cy="685800"/>
          </a:xfrm>
        </p:spPr>
        <p:txBody>
          <a:bodyPr numCol="1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Edit Master</a:t>
            </a:r>
          </a:p>
        </p:txBody>
      </p:sp>
      <p:grpSp>
        <p:nvGrpSpPr>
          <p:cNvPr id="5" name="Group 2" descr="&quot; &quot;"/>
          <p:cNvGrpSpPr/>
          <p:nvPr userDrawn="1"/>
        </p:nvGrpSpPr>
        <p:grpSpPr>
          <a:xfrm>
            <a:off x="3781817" y="2580900"/>
            <a:ext cx="668737" cy="309317"/>
            <a:chOff x="3781816" y="2580898"/>
            <a:chExt cx="668737" cy="309317"/>
          </a:xfrm>
        </p:grpSpPr>
        <p:sp>
          <p:nvSpPr>
            <p:cNvPr id="18" name="Right Arrow 2" descr="&quot; &quot;">
              <a:extLst>
                <a:ext uri="{FF2B5EF4-FFF2-40B4-BE49-F238E27FC236}">
                  <a16:creationId xmlns:a16="http://schemas.microsoft.com/office/drawing/2014/main" id="{FB22A8FF-B6D6-EF48-957E-1C6C265C0E6A}"/>
                </a:ext>
              </a:extLst>
            </p:cNvPr>
            <p:cNvSpPr/>
            <p:nvPr userDrawn="1"/>
          </p:nvSpPr>
          <p:spPr>
            <a:xfrm>
              <a:off x="3781816" y="2580898"/>
              <a:ext cx="651328" cy="309317"/>
            </a:xfrm>
            <a:prstGeom prst="rightArrow">
              <a:avLst/>
            </a:prstGeom>
            <a:solidFill>
              <a:srgbClr val="0F4D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7" name="Straight Arrow Connector 2" descr="&quot; &quot;">
              <a:extLst>
                <a:ext uri="{FF2B5EF4-FFF2-40B4-BE49-F238E27FC236}">
                  <a16:creationId xmlns:a16="http://schemas.microsoft.com/office/drawing/2014/main" id="{06DDA596-35B1-4B19-8917-80773EB6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794760" y="2730619"/>
              <a:ext cx="6557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574301" y="2386584"/>
            <a:ext cx="5943600" cy="685800"/>
          </a:xfrm>
        </p:spPr>
        <p:txBody>
          <a:bodyPr numCol="1" anchor="ctr">
            <a:normAutofit/>
          </a:bodyPr>
          <a:lstStyle>
            <a:lvl1pPr marL="0" indent="0">
              <a:buNone/>
              <a:defRPr sz="1800" b="1">
                <a:solidFill>
                  <a:srgbClr val="0F4D7B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Box 3" descr="&quot; &quot;">
            <a:extLst>
              <a:ext uri="{FF2B5EF4-FFF2-40B4-BE49-F238E27FC236}">
                <a16:creationId xmlns:a16="http://schemas.microsoft.com/office/drawing/2014/main" id="{60B3EAF8-E8EC-4858-8A8B-E56502F72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358449" y="3459218"/>
            <a:ext cx="9451427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274320" numCol="1" rtlCol="0" anchor="ctr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3" descr="&quot; &quot;">
            <a:extLst>
              <a:ext uri="{FF2B5EF4-FFF2-40B4-BE49-F238E27FC236}">
                <a16:creationId xmlns:a16="http://schemas.microsoft.com/office/drawing/2014/main" id="{0C1C26A6-6D39-AA4C-91F2-A6B15313B4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7"/>
          <a:stretch/>
        </p:blipFill>
        <p:spPr>
          <a:xfrm>
            <a:off x="1373854" y="3224268"/>
            <a:ext cx="948727" cy="717739"/>
          </a:xfrm>
          <a:prstGeom prst="rect">
            <a:avLst/>
          </a:prstGeom>
        </p:spPr>
      </p:pic>
      <p:sp>
        <p:nvSpPr>
          <p:cNvPr id="22" name="Content Placeholder 3"/>
          <p:cNvSpPr>
            <a:spLocks noGrp="1"/>
          </p:cNvSpPr>
          <p:nvPr>
            <p:ph sz="quarter" idx="15"/>
          </p:nvPr>
        </p:nvSpPr>
        <p:spPr>
          <a:xfrm>
            <a:off x="2286001" y="3429000"/>
            <a:ext cx="1292225" cy="685800"/>
          </a:xfrm>
        </p:spPr>
        <p:txBody>
          <a:bodyPr numCol="1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Edit Master</a:t>
            </a:r>
          </a:p>
        </p:txBody>
      </p:sp>
      <p:grpSp>
        <p:nvGrpSpPr>
          <p:cNvPr id="40" name="Group 3" descr="&quot; &quot;"/>
          <p:cNvGrpSpPr/>
          <p:nvPr userDrawn="1"/>
        </p:nvGrpSpPr>
        <p:grpSpPr>
          <a:xfrm>
            <a:off x="3782989" y="3481002"/>
            <a:ext cx="672207" cy="309317"/>
            <a:chOff x="3782988" y="3481001"/>
            <a:chExt cx="672206" cy="309317"/>
          </a:xfrm>
        </p:grpSpPr>
        <p:sp>
          <p:nvSpPr>
            <p:cNvPr id="24" name="Right Arrow 3" descr="&quot; &quot;">
              <a:extLst>
                <a:ext uri="{FF2B5EF4-FFF2-40B4-BE49-F238E27FC236}">
                  <a16:creationId xmlns:a16="http://schemas.microsoft.com/office/drawing/2014/main" id="{1913B0D4-773F-E345-9779-302C302A9DB4}"/>
                </a:ext>
              </a:extLst>
            </p:cNvPr>
            <p:cNvSpPr/>
            <p:nvPr userDrawn="1"/>
          </p:nvSpPr>
          <p:spPr>
            <a:xfrm>
              <a:off x="3782988" y="3481001"/>
              <a:ext cx="651328" cy="309317"/>
            </a:xfrm>
            <a:prstGeom prst="rightArrow">
              <a:avLst/>
            </a:prstGeom>
            <a:solidFill>
              <a:srgbClr val="0F4D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3" name="Straight Arrow Connector 3" descr="&quot; &quot;">
              <a:extLst>
                <a:ext uri="{FF2B5EF4-FFF2-40B4-BE49-F238E27FC236}">
                  <a16:creationId xmlns:a16="http://schemas.microsoft.com/office/drawing/2014/main" id="{E0C063F0-B581-43F0-B7A2-53C3ECA97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796826" y="3619035"/>
              <a:ext cx="6583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574301" y="3298824"/>
            <a:ext cx="5943600" cy="685800"/>
          </a:xfrm>
        </p:spPr>
        <p:txBody>
          <a:bodyPr numCol="1" anchor="ctr">
            <a:normAutofit/>
          </a:bodyPr>
          <a:lstStyle>
            <a:lvl1pPr marL="0" indent="0">
              <a:buNone/>
              <a:defRPr sz="1800" b="1">
                <a:solidFill>
                  <a:srgbClr val="0F4D7B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Box 4" descr="&quot; &quot;">
            <a:extLst>
              <a:ext uri="{FF2B5EF4-FFF2-40B4-BE49-F238E27FC236}">
                <a16:creationId xmlns:a16="http://schemas.microsoft.com/office/drawing/2014/main" id="{85EF0527-BE10-49F7-A277-F3642E27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358447" y="4373618"/>
            <a:ext cx="9454896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274320" numCol="1" rtlCol="0" anchor="ctr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4" descr="&quot; &quot;">
            <a:extLst>
              <a:ext uri="{FF2B5EF4-FFF2-40B4-BE49-F238E27FC236}">
                <a16:creationId xmlns:a16="http://schemas.microsoft.com/office/drawing/2014/main" id="{C09885F3-74CC-4C4E-9968-3750ABA84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1459822" y="4218554"/>
            <a:ext cx="779503" cy="658246"/>
          </a:xfrm>
          <a:prstGeom prst="rect">
            <a:avLst/>
          </a:prstGeom>
        </p:spPr>
      </p:pic>
      <p:sp>
        <p:nvSpPr>
          <p:cNvPr id="28" name="Content Placeholder 4"/>
          <p:cNvSpPr>
            <a:spLocks noGrp="1"/>
          </p:cNvSpPr>
          <p:nvPr>
            <p:ph sz="quarter" idx="16"/>
          </p:nvPr>
        </p:nvSpPr>
        <p:spPr>
          <a:xfrm>
            <a:off x="2286001" y="4343400"/>
            <a:ext cx="1292225" cy="685800"/>
          </a:xfrm>
        </p:spPr>
        <p:txBody>
          <a:bodyPr numCol="1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Edit Master</a:t>
            </a:r>
          </a:p>
        </p:txBody>
      </p:sp>
      <p:grpSp>
        <p:nvGrpSpPr>
          <p:cNvPr id="41" name="Group 4" descr="&quot; &quot;"/>
          <p:cNvGrpSpPr/>
          <p:nvPr userDrawn="1"/>
        </p:nvGrpSpPr>
        <p:grpSpPr>
          <a:xfrm>
            <a:off x="3780693" y="4398462"/>
            <a:ext cx="674503" cy="309317"/>
            <a:chOff x="3780692" y="4398460"/>
            <a:chExt cx="674502" cy="309317"/>
          </a:xfrm>
        </p:grpSpPr>
        <p:sp>
          <p:nvSpPr>
            <p:cNvPr id="30" name="Right Arrow 4" descr="&quot; &quot;">
              <a:extLst>
                <a:ext uri="{FF2B5EF4-FFF2-40B4-BE49-F238E27FC236}">
                  <a16:creationId xmlns:a16="http://schemas.microsoft.com/office/drawing/2014/main" id="{CB4042CC-3526-E345-A0B0-EC60879BC64D}"/>
                </a:ext>
              </a:extLst>
            </p:cNvPr>
            <p:cNvSpPr/>
            <p:nvPr userDrawn="1"/>
          </p:nvSpPr>
          <p:spPr>
            <a:xfrm>
              <a:off x="3780692" y="4398460"/>
              <a:ext cx="651328" cy="309317"/>
            </a:xfrm>
            <a:prstGeom prst="rightArrow">
              <a:avLst/>
            </a:prstGeom>
            <a:solidFill>
              <a:srgbClr val="0F4D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29" name="Straight Arrow Connector 4" descr="&quot; &quot;">
              <a:extLst>
                <a:ext uri="{FF2B5EF4-FFF2-40B4-BE49-F238E27FC236}">
                  <a16:creationId xmlns:a16="http://schemas.microsoft.com/office/drawing/2014/main" id="{8CF7B626-BFAE-4657-80B6-D8FBC78B5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796826" y="4541806"/>
              <a:ext cx="6583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74301" y="4215384"/>
            <a:ext cx="5943600" cy="685800"/>
          </a:xfrm>
        </p:spPr>
        <p:txBody>
          <a:bodyPr numCol="1" anchor="ctr">
            <a:normAutofit/>
          </a:bodyPr>
          <a:lstStyle>
            <a:lvl1pPr marL="0" indent="0">
              <a:buNone/>
              <a:defRPr sz="1800" b="1">
                <a:solidFill>
                  <a:srgbClr val="0F4D7B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Box 5" descr="&quot; &quot;">
            <a:extLst>
              <a:ext uri="{FF2B5EF4-FFF2-40B4-BE49-F238E27FC236}">
                <a16:creationId xmlns:a16="http://schemas.microsoft.com/office/drawing/2014/main" id="{43532CC2-D793-46EC-B5F4-56F124E6A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358452" y="5288673"/>
            <a:ext cx="9451425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274320" numCol="1" rtlCol="0" anchor="ctr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5" descr="&quot; &quot;">
            <a:extLst>
              <a:ext uri="{FF2B5EF4-FFF2-40B4-BE49-F238E27FC236}">
                <a16:creationId xmlns:a16="http://schemas.microsoft.com/office/drawing/2014/main" id="{42EEB4FA-EC18-374F-8CE6-BB5F8A87D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5"/>
          <a:stretch/>
        </p:blipFill>
        <p:spPr>
          <a:xfrm>
            <a:off x="1469629" y="5149334"/>
            <a:ext cx="727859" cy="618420"/>
          </a:xfrm>
          <a:prstGeom prst="rect">
            <a:avLst/>
          </a:prstGeom>
        </p:spPr>
      </p:pic>
      <p:sp>
        <p:nvSpPr>
          <p:cNvPr id="34" name="Content Placeholder 5"/>
          <p:cNvSpPr>
            <a:spLocks noGrp="1"/>
          </p:cNvSpPr>
          <p:nvPr>
            <p:ph sz="quarter" idx="17"/>
          </p:nvPr>
        </p:nvSpPr>
        <p:spPr>
          <a:xfrm>
            <a:off x="2286001" y="5257800"/>
            <a:ext cx="1292225" cy="685800"/>
          </a:xfrm>
        </p:spPr>
        <p:txBody>
          <a:bodyPr numCol="1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Edit Master</a:t>
            </a:r>
          </a:p>
        </p:txBody>
      </p:sp>
      <p:grpSp>
        <p:nvGrpSpPr>
          <p:cNvPr id="42" name="Group 5"/>
          <p:cNvGrpSpPr/>
          <p:nvPr userDrawn="1"/>
        </p:nvGrpSpPr>
        <p:grpSpPr>
          <a:xfrm>
            <a:off x="3781861" y="5329485"/>
            <a:ext cx="674503" cy="309317"/>
            <a:chOff x="3781860" y="5329483"/>
            <a:chExt cx="674502" cy="309317"/>
          </a:xfrm>
        </p:grpSpPr>
        <p:sp>
          <p:nvSpPr>
            <p:cNvPr id="36" name="Right Arrow 5" descr="&quot; &quot;">
              <a:extLst>
                <a:ext uri="{FF2B5EF4-FFF2-40B4-BE49-F238E27FC236}">
                  <a16:creationId xmlns:a16="http://schemas.microsoft.com/office/drawing/2014/main" id="{8345FEEA-C542-9B4E-AEF3-3D5CEF9197FC}"/>
                </a:ext>
              </a:extLst>
            </p:cNvPr>
            <p:cNvSpPr/>
            <p:nvPr userDrawn="1"/>
          </p:nvSpPr>
          <p:spPr>
            <a:xfrm>
              <a:off x="3781860" y="5329483"/>
              <a:ext cx="651328" cy="309317"/>
            </a:xfrm>
            <a:prstGeom prst="rightArrow">
              <a:avLst/>
            </a:prstGeom>
            <a:solidFill>
              <a:srgbClr val="0F4D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5" name="Straight Arrow Connector 5" descr="&quot; &quot;">
              <a:extLst>
                <a:ext uri="{FF2B5EF4-FFF2-40B4-BE49-F238E27FC236}">
                  <a16:creationId xmlns:a16="http://schemas.microsoft.com/office/drawing/2014/main" id="{F06050F9-7E34-4E90-85F1-ADA3F727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797994" y="5463258"/>
              <a:ext cx="6583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574301" y="5129784"/>
            <a:ext cx="5943600" cy="685800"/>
          </a:xfrm>
        </p:spPr>
        <p:txBody>
          <a:bodyPr numCol="1" anchor="ctr">
            <a:normAutofit/>
          </a:bodyPr>
          <a:lstStyle>
            <a:lvl1pPr marL="0" indent="0">
              <a:buNone/>
              <a:defRPr sz="1800" b="1">
                <a:solidFill>
                  <a:srgbClr val="0F4D7B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72016" y="6492240"/>
            <a:ext cx="2743200" cy="381000"/>
          </a:xfrm>
        </p:spPr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nd Sour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1248" y="6016752"/>
            <a:ext cx="9528048" cy="54864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2016" y="6492240"/>
            <a:ext cx="2743200" cy="381000"/>
          </a:xfrm>
        </p:spPr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Wide and Sour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quarter" idx="14"/>
          </p:nvPr>
        </p:nvSpPr>
        <p:spPr>
          <a:xfrm>
            <a:off x="838200" y="1115568"/>
            <a:ext cx="10515600" cy="6858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397033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41248" y="6016752"/>
            <a:ext cx="9528048" cy="548640"/>
          </a:xfrm>
        </p:spPr>
        <p:txBody>
          <a:bodyPr numCol="1">
            <a:normAutofit/>
          </a:bodyPr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72016" y="6492240"/>
            <a:ext cx="2743200" cy="381000"/>
          </a:xfrm>
        </p:spPr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2" descr="&quot; &quot;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44752"/>
            <a:ext cx="5181600" cy="435133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44752"/>
            <a:ext cx="5181600" cy="4351338"/>
          </a:xfrm>
        </p:spPr>
        <p:txBody>
          <a:bodyPr numCol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984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4752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3" descr="Logo: Department of Health &amp; Human Services. USA.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69866"/>
            <a:ext cx="707136" cy="7071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4" descr="&quot; &quot;"/>
          <p:cNvCxnSpPr/>
          <p:nvPr userDrawn="1"/>
        </p:nvCxnSpPr>
        <p:spPr>
          <a:xfrm flipV="1">
            <a:off x="838200" y="6355807"/>
            <a:ext cx="9525000" cy="545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 title="Maternal and Child Health Logo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1" y="5982608"/>
            <a:ext cx="1463111" cy="412059"/>
          </a:xfrm>
          <a:prstGeom prst="rect">
            <a:avLst/>
          </a:prstGeom>
        </p:spPr>
      </p:pic>
      <p:sp>
        <p:nvSpPr>
          <p:cNvPr id="8" name="Rectangle 6" descr="&quot; &quot;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72016" y="6490444"/>
            <a:ext cx="2743200" cy="384048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AC38D48C-20BE-40D5-BBF2-392FF9026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4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rgbClr val="0F4D7B"/>
          </a:solidFill>
          <a:latin typeface="+mn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528"/>
        </a:spcBef>
        <a:buClr>
          <a:srgbClr val="0F4D7B"/>
        </a:buClr>
        <a:buSzPct val="125000"/>
        <a:buFont typeface="Arial" panose="020B0604020202020204" pitchFamily="34" charset="0"/>
        <a:buChar char="•"/>
        <a:defRPr sz="2200" kern="1200">
          <a:solidFill>
            <a:srgbClr val="0F4D7B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480"/>
        </a:spcBef>
        <a:buClr>
          <a:srgbClr val="0F4D7B"/>
        </a:buClr>
        <a:buFont typeface="Wingdings" panose="05000000000000000000" pitchFamily="2" charset="2"/>
        <a:buChar char="§"/>
        <a:defRPr sz="2000" kern="1200">
          <a:solidFill>
            <a:srgbClr val="0F4D7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432"/>
        </a:spcBef>
        <a:buClr>
          <a:srgbClr val="0F4D7B"/>
        </a:buClr>
        <a:buFont typeface="Wingdings" panose="05000000000000000000" pitchFamily="2" charset="2"/>
        <a:buChar char="ü"/>
        <a:defRPr sz="1800" kern="1200">
          <a:solidFill>
            <a:srgbClr val="0F4D7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rgbClr val="0F4D7B"/>
        </a:buClr>
        <a:buSzPct val="100000"/>
        <a:buFont typeface="Courier New" panose="02070309020205020404" pitchFamily="49" charset="0"/>
        <a:buChar char="o"/>
        <a:defRPr sz="1600" kern="1200">
          <a:solidFill>
            <a:srgbClr val="0F4D7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80"/>
        </a:spcBef>
        <a:buClr>
          <a:srgbClr val="0F4D7B"/>
        </a:buClr>
        <a:buFont typeface="Wingdings" panose="05000000000000000000" pitchFamily="2" charset="2"/>
        <a:buChar char="Ø"/>
        <a:defRPr sz="1400" kern="1200">
          <a:solidFill>
            <a:srgbClr val="0F4D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210318000849/https:/mchb.hrsa.gov/abou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hyperlink" Target="https://mchb.hrsa.gov/about-us/mission-vision-wor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211120123506/https:/mchb.hrsa.gov/maternal-child-health-topi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hyperlink" Target="https://mchb.hrsa.gov/programs-impact/program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babitz@hrsa.go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mchb.hrsa.gov/" TargetMode="External"/><Relationship Id="rId4" Type="http://schemas.openxmlformats.org/officeDocument/2006/relationships/hyperlink" Target="mailto:kkarnell@hrsa.gov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hrsagov/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hyperlink" Target="https://www.youtube.com/user/HRSAtube" TargetMode="External"/><Relationship Id="rId2" Type="http://schemas.openxmlformats.org/officeDocument/2006/relationships/hyperlink" Target="http://www.hrsa.gov/" TargetMode="Externa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s://twitter.com/hrsagov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s://www.linkedin.com/company/us-government-department-of-health-&amp;-human-services-hrsa/" TargetMode="External"/><Relationship Id="rId4" Type="http://schemas.openxmlformats.org/officeDocument/2006/relationships/hyperlink" Target="https://facebook.com/HRSAgov/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>
            <a:normAutofit fontScale="90000"/>
          </a:bodyPr>
          <a:lstStyle/>
          <a:p>
            <a:r>
              <a:rPr lang="en-US" dirty="0"/>
              <a:t>Debunking the Oversimplification Myth: </a:t>
            </a:r>
            <a:br>
              <a:rPr lang="en-US" dirty="0"/>
            </a:br>
            <a:r>
              <a:rPr lang="en-US" dirty="0"/>
              <a:t>Making the Case for Plain Language in Health Communications</a:t>
            </a:r>
            <a:br>
              <a:rPr lang="en-US" sz="4300" dirty="0"/>
            </a:br>
            <a:br>
              <a:rPr lang="en-US" sz="2500" dirty="0"/>
            </a:br>
            <a:r>
              <a:rPr lang="en-US" sz="2500" i="1" dirty="0"/>
              <a:t>August 24, 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00600"/>
            <a:ext cx="10515600" cy="914400"/>
          </a:xfrm>
        </p:spPr>
        <p:txBody>
          <a:bodyPr numCol="1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dirty="0"/>
              <a:t>Shuly Babitz, M.A. and Kathryn Karnell, M.A.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0F4D7B"/>
                </a:solidFill>
              </a:rPr>
              <a:t>Maternal and Child Health Bureau (MCHB)</a:t>
            </a:r>
            <a:endParaRPr lang="en-US" dirty="0"/>
          </a:p>
        </p:txBody>
      </p:sp>
      <p:sp>
        <p:nvSpPr>
          <p:cNvPr id="4" name="Rectangle 3" descr="Image of ethnic woman holding a baby, smiling">
            <a:extLst>
              <a:ext uri="{FF2B5EF4-FFF2-40B4-BE49-F238E27FC236}">
                <a16:creationId xmlns:a16="http://schemas.microsoft.com/office/drawing/2014/main" id="{51C2E13F-767A-3669-AA60-185A4058FA1B}"/>
              </a:ext>
            </a:extLst>
          </p:cNvPr>
          <p:cNvSpPr/>
          <p:nvPr/>
        </p:nvSpPr>
        <p:spPr>
          <a:xfrm>
            <a:off x="0" y="0"/>
            <a:ext cx="2971800" cy="1899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 descr="Image of five children gathered, smiling, one holding a basketball">
            <a:extLst>
              <a:ext uri="{FF2B5EF4-FFF2-40B4-BE49-F238E27FC236}">
                <a16:creationId xmlns:a16="http://schemas.microsoft.com/office/drawing/2014/main" id="{BD0461C1-FC25-2D29-BE2B-D70E343F6EF6}"/>
              </a:ext>
            </a:extLst>
          </p:cNvPr>
          <p:cNvSpPr/>
          <p:nvPr/>
        </p:nvSpPr>
        <p:spPr>
          <a:xfrm>
            <a:off x="3048000" y="0"/>
            <a:ext cx="3657600" cy="1899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Image of four healthcare professionals wearing scrubs, one with a stethoscope around his neck">
            <a:extLst>
              <a:ext uri="{FF2B5EF4-FFF2-40B4-BE49-F238E27FC236}">
                <a16:creationId xmlns:a16="http://schemas.microsoft.com/office/drawing/2014/main" id="{976A7AD1-281A-CE33-E45D-BD32F1CCE965}"/>
              </a:ext>
            </a:extLst>
          </p:cNvPr>
          <p:cNvSpPr/>
          <p:nvPr/>
        </p:nvSpPr>
        <p:spPr>
          <a:xfrm>
            <a:off x="6781800" y="5486400"/>
            <a:ext cx="2971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Image of a healthcare provider holding an individual's hand">
            <a:extLst>
              <a:ext uri="{FF2B5EF4-FFF2-40B4-BE49-F238E27FC236}">
                <a16:creationId xmlns:a16="http://schemas.microsoft.com/office/drawing/2014/main" id="{5AA88461-9DE2-93A0-B7B9-AE6615884D15}"/>
              </a:ext>
            </a:extLst>
          </p:cNvPr>
          <p:cNvSpPr/>
          <p:nvPr/>
        </p:nvSpPr>
        <p:spPr>
          <a:xfrm>
            <a:off x="9372600" y="5486400"/>
            <a:ext cx="2819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HRSA logo with Health Resources &amp; Services Administration">
            <a:extLst>
              <a:ext uri="{FF2B5EF4-FFF2-40B4-BE49-F238E27FC236}">
                <a16:creationId xmlns:a16="http://schemas.microsoft.com/office/drawing/2014/main" id="{C4C9517D-5436-C638-6C31-01FE84D2A3E8}"/>
              </a:ext>
            </a:extLst>
          </p:cNvPr>
          <p:cNvSpPr/>
          <p:nvPr/>
        </p:nvSpPr>
        <p:spPr>
          <a:xfrm>
            <a:off x="9372600" y="228600"/>
            <a:ext cx="2514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Strategy: Build Trust with Data</a:t>
            </a:r>
          </a:p>
        </p:txBody>
      </p:sp>
      <p:sp>
        <p:nvSpPr>
          <p:cNvPr id="3" name="TextBox 2" descr="A Blue Text box with &quot;Keep Calm and Let the Data Speak for itself&quot; in white text. Above that text is an ascending bar diagram that is in white bars and a white arrow over a green background. "/>
          <p:cNvSpPr txBox="1"/>
          <p:nvPr/>
        </p:nvSpPr>
        <p:spPr>
          <a:xfrm>
            <a:off x="3764280" y="1209885"/>
            <a:ext cx="4084320" cy="4955203"/>
          </a:xfrm>
          <a:prstGeom prst="rect">
            <a:avLst/>
          </a:prstGeom>
          <a:solidFill>
            <a:schemeClr val="accent1"/>
          </a:solidFill>
        </p:spPr>
        <p:txBody>
          <a:bodyPr wrap="square" numCol="1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endParaRPr lang="en-US" sz="36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CALM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THE DATA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</a:t>
            </a:r>
          </a:p>
          <a:p>
            <a:pPr algn="ctr"/>
            <a:r>
              <a:rPr lang="en-US" sz="4000" b="1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itself     </a:t>
            </a:r>
            <a:endParaRPr lang="en-US" sz="3600" b="1" i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9" name="Picture 8" descr="Green circle with chart and arrow going upwards." title="Data 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990600" cy="990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9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Strategy: Know When to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3962400"/>
          </a:xfrm>
          <a:ln w="76200" cap="rnd">
            <a:solidFill>
              <a:schemeClr val="accent1"/>
            </a:solidFill>
          </a:ln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n-US" sz="7200" b="1" i="1" dirty="0"/>
              <a:t>SOME</a:t>
            </a:r>
          </a:p>
          <a:p>
            <a:pPr marL="0" indent="0" algn="ctr">
              <a:buNone/>
            </a:pPr>
            <a:r>
              <a:rPr lang="en-US" sz="6600" b="1" i="1" dirty="0">
                <a:solidFill>
                  <a:srgbClr val="800000"/>
                </a:solidFill>
              </a:rPr>
              <a:t>plain language</a:t>
            </a:r>
            <a:endParaRPr lang="en-US" sz="6000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en-US" sz="4000" i="1" dirty="0">
                <a:solidFill>
                  <a:schemeClr val="accent2"/>
                </a:solidFill>
              </a:rPr>
              <a:t>is better than </a:t>
            </a:r>
          </a:p>
          <a:p>
            <a:pPr marL="0" indent="0" algn="ctr">
              <a:buNone/>
            </a:pPr>
            <a:r>
              <a:rPr lang="en-US" sz="7200" b="1" i="1" dirty="0"/>
              <a:t>NONE</a:t>
            </a:r>
            <a:endParaRPr lang="en-US" sz="7200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7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Part 2: Plain Language and Websites	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Using your expertise to build credibility with leadership and subject matter experts</a:t>
            </a:r>
          </a:p>
        </p:txBody>
      </p:sp>
      <p:pic>
        <p:nvPicPr>
          <p:cNvPr id="7" name="Content Placeholder 6" descr="Animated image of two women holding a baby next to an ethnic girl standing next to a bi-racial couple who is expecting alongside an ethnic boy holding a skateboard 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38174"/>
            <a:ext cx="5181600" cy="416424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72016" y="6477000"/>
            <a:ext cx="2743200" cy="381000"/>
          </a:xfrm>
        </p:spPr>
        <p:txBody>
          <a:bodyPr numCol="1"/>
          <a:lstStyle/>
          <a:p>
            <a:fld id="{F9ECA865-404D-4A57-9AC1-FD3038CC10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3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4424490"/>
          </a:xfrm>
        </p:spPr>
        <p:txBody>
          <a:bodyPr numCol="1">
            <a:noAutofit/>
          </a:bodyPr>
          <a:lstStyle/>
          <a:p>
            <a:r>
              <a:rPr lang="en-US" sz="2400" dirty="0"/>
              <a:t>Conflicting ideas and competing priorities</a:t>
            </a:r>
          </a:p>
          <a:p>
            <a:pPr lvl="1"/>
            <a:r>
              <a:rPr lang="en-US" sz="2200" dirty="0"/>
              <a:t>Nuance versus user needs</a:t>
            </a:r>
          </a:p>
          <a:p>
            <a:pPr lvl="1"/>
            <a:r>
              <a:rPr lang="en-US" sz="2200" dirty="0"/>
              <a:t>Differing levels of buy in</a:t>
            </a:r>
          </a:p>
          <a:p>
            <a:pPr lvl="1"/>
            <a:endParaRPr lang="en-US" sz="2400" dirty="0"/>
          </a:p>
          <a:p>
            <a:r>
              <a:rPr lang="en-US" sz="2400" dirty="0"/>
              <a:t>Caught in the middle </a:t>
            </a:r>
          </a:p>
          <a:p>
            <a:endParaRPr lang="en-US" sz="2400" dirty="0"/>
          </a:p>
          <a:p>
            <a:r>
              <a:rPr lang="en-US" sz="2400" dirty="0"/>
              <a:t>Systems of clearance</a:t>
            </a:r>
          </a:p>
          <a:p>
            <a:endParaRPr lang="en-US" sz="2400" dirty="0"/>
          </a:p>
          <a:p>
            <a:r>
              <a:rPr lang="en-US" sz="2400" dirty="0"/>
              <a:t>Level/Types of authority</a:t>
            </a:r>
          </a:p>
        </p:txBody>
      </p:sp>
      <p:pic>
        <p:nvPicPr>
          <p:cNvPr id="7" name="Content Placeholder 6" descr="Animated image of a winding road looping up and down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5000"/>
            <a:ext cx="5181600" cy="2711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8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Moving Toward Solutions</a:t>
            </a:r>
          </a:p>
        </p:txBody>
      </p:sp>
      <p:pic>
        <p:nvPicPr>
          <p:cNvPr id="9" name="Content Placeholder 8" descr="Image of various relationships portrayed by a mother and daughter, two women, three people embracing and a father and son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5" y="1444625"/>
            <a:ext cx="5152550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30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/>
              <a:t>Recognizing limitations and opportunities</a:t>
            </a:r>
          </a:p>
          <a:p>
            <a:pPr lvl="1"/>
            <a:r>
              <a:rPr lang="en-US" dirty="0"/>
              <a:t>Leverage shared goals</a:t>
            </a:r>
          </a:p>
          <a:p>
            <a:pPr lvl="1"/>
            <a:r>
              <a:rPr lang="en-US" dirty="0"/>
              <a:t>Focus on areas that provide best return on time invested</a:t>
            </a:r>
          </a:p>
          <a:p>
            <a:pPr lvl="2"/>
            <a:r>
              <a:rPr lang="en-US" dirty="0"/>
              <a:t>This means understanding your goals/bandwidth/audience needs</a:t>
            </a:r>
          </a:p>
          <a:p>
            <a:pPr lvl="1"/>
            <a:r>
              <a:rPr lang="en-US" dirty="0"/>
              <a:t>Be Pragmatic</a:t>
            </a:r>
          </a:p>
          <a:p>
            <a:pPr lvl="1"/>
            <a:r>
              <a:rPr lang="en-US" dirty="0"/>
              <a:t>Use your expertise as authority / right support at right times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Using research and best practices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Learning your own agency content!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3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9340"/>
            <a:ext cx="7754112" cy="66566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Maternal and Child Health Bureau Webpages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5"/>
          </p:nvPr>
        </p:nvSpPr>
        <p:spPr>
          <a:xfrm>
            <a:off x="838199" y="1708565"/>
            <a:ext cx="4800600" cy="1586670"/>
          </a:xfrm>
        </p:spPr>
        <p:txBody>
          <a:bodyPr numCol="1"/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</a:rPr>
              <a:t>Example 1</a:t>
            </a:r>
          </a:p>
          <a:p>
            <a:r>
              <a:rPr lang="en-US" dirty="0">
                <a:hlinkClick r:id="rId3"/>
              </a:rPr>
              <a:t>2021 About webpage</a:t>
            </a:r>
            <a:endParaRPr lang="en-US" dirty="0"/>
          </a:p>
          <a:p>
            <a:r>
              <a:rPr lang="en-US" dirty="0">
                <a:hlinkClick r:id="rId4"/>
              </a:rPr>
              <a:t>Current About webpage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AA3E5A-0911-6AB9-6BF4-EC14E18B3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7" y="2979579"/>
            <a:ext cx="9690263" cy="3253373"/>
          </a:xfrm>
        </p:spPr>
      </p:pic>
    </p:spTree>
    <p:extLst>
      <p:ext uri="{BB962C8B-B14F-4D97-AF65-F5344CB8AC3E}">
        <p14:creationId xmlns:p14="http://schemas.microsoft.com/office/powerpoint/2010/main" val="423692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Examples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9340"/>
            <a:ext cx="7754112" cy="66566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Maternal and Child Health Bureau Webpages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6"/>
          </p:nvPr>
        </p:nvSpPr>
        <p:spPr>
          <a:xfrm>
            <a:off x="850900" y="1614492"/>
            <a:ext cx="4800600" cy="185470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</a:rPr>
              <a:t>Example 2</a:t>
            </a:r>
          </a:p>
          <a:p>
            <a:r>
              <a:rPr lang="en-US" dirty="0">
                <a:hlinkClick r:id="rId3"/>
              </a:rPr>
              <a:t>2021 Program Structure</a:t>
            </a:r>
            <a:endParaRPr lang="en-US" dirty="0"/>
          </a:p>
          <a:p>
            <a:r>
              <a:rPr lang="en-US" dirty="0">
                <a:hlinkClick r:id="rId4"/>
              </a:rPr>
              <a:t>Current Program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71B1E8-ADEC-642A-505F-2415868439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400"/>
            <a:ext cx="9253883" cy="3371933"/>
          </a:xfrm>
        </p:spPr>
      </p:pic>
    </p:spTree>
    <p:extLst>
      <p:ext uri="{BB962C8B-B14F-4D97-AF65-F5344CB8AC3E}">
        <p14:creationId xmlns:p14="http://schemas.microsoft.com/office/powerpoint/2010/main" val="148028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b="1" dirty="0"/>
              <a:t>Metrics and Usability Research</a:t>
            </a:r>
            <a:endParaRPr lang="en-US" dirty="0"/>
          </a:p>
          <a:p>
            <a:r>
              <a:rPr lang="en-US" dirty="0"/>
              <a:t>Paint a picture / Use in context</a:t>
            </a:r>
          </a:p>
          <a:p>
            <a:r>
              <a:rPr lang="en-US" dirty="0"/>
              <a:t>Use for leverage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Anecdotal website feedback</a:t>
            </a:r>
          </a:p>
          <a:p>
            <a:r>
              <a:rPr lang="en-US" dirty="0"/>
              <a:t>Positive strides naturally open further opportunities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Plain language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It’s a path, not a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8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br>
              <a:rPr lang="en-US" dirty="0"/>
            </a:br>
            <a:r>
              <a:rPr lang="en-US" dirty="0"/>
              <a:t>Reach Out to Us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444752"/>
            <a:ext cx="5181600" cy="16032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Shuly Babitz, M.A.</a:t>
            </a:r>
          </a:p>
          <a:p>
            <a:pPr marL="0" indent="0">
              <a:buNone/>
            </a:pPr>
            <a:r>
              <a:rPr lang="en-US" sz="2400" b="1" dirty="0"/>
              <a:t>Health Communications Specialist</a:t>
            </a:r>
          </a:p>
          <a:p>
            <a:pPr marL="0" indent="0">
              <a:buNone/>
            </a:pPr>
            <a:r>
              <a:rPr lang="en-US" sz="2400" b="1" dirty="0">
                <a:hlinkClick r:id="rId3"/>
              </a:rPr>
              <a:t>sbabitz@hrsa.gov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444752"/>
            <a:ext cx="5181600" cy="16032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Kathryn Karnell, M.A.</a:t>
            </a:r>
          </a:p>
          <a:p>
            <a:pPr marL="0" indent="0">
              <a:buNone/>
            </a:pPr>
            <a:r>
              <a:rPr lang="en-US" sz="2400" b="1" dirty="0"/>
              <a:t>Digital Communications Specialist</a:t>
            </a:r>
          </a:p>
          <a:p>
            <a:pPr marL="0" indent="0">
              <a:buNone/>
            </a:pPr>
            <a:r>
              <a:rPr lang="en-US" sz="2400" b="1" dirty="0">
                <a:hlinkClick r:id="rId4"/>
              </a:rPr>
              <a:t>kkarnell@hrsa.gov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3734425"/>
            <a:ext cx="10512552" cy="2139696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Public Affairs Team, Office of Policy and Planning</a:t>
            </a:r>
          </a:p>
          <a:p>
            <a:pPr marL="0" indent="0" algn="ctr">
              <a:buNone/>
            </a:pPr>
            <a:r>
              <a:rPr lang="en-US" sz="2400" dirty="0">
                <a:hlinkClick r:id="rId5"/>
              </a:rPr>
              <a:t>Maternal and Child Health Bureau (MCHB)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Health Resources and Services Administration (HRSA)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E310-3D82-418F-A534-CFB4C19B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09"/>
            <a:ext cx="10515600" cy="950416"/>
          </a:xfrm>
        </p:spPr>
        <p:txBody>
          <a:bodyPr numCol="1">
            <a:normAutofit/>
          </a:bodyPr>
          <a:lstStyle/>
          <a:p>
            <a:r>
              <a:rPr lang="en-US" sz="4000" dirty="0"/>
              <a:t>Connect with HRSA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1DFDA-565C-4E62-BA12-421BD0DE06E8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8200" y="1518590"/>
            <a:ext cx="10515600" cy="149707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Learn more about our agency at: </a:t>
            </a:r>
          </a:p>
          <a:p>
            <a:pPr marL="0" indent="0">
              <a:buNone/>
            </a:pPr>
            <a:r>
              <a:rPr lang="en-US" sz="43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sym typeface="Calibri"/>
                <a:hlinkClick r:id="rId2"/>
              </a:rPr>
              <a:t>www.HRSA.gov</a:t>
            </a:r>
            <a:endParaRPr lang="en-US" sz="4300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sym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220D7-A106-44C2-B0E6-9AE990EBF4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3502713"/>
            <a:ext cx="10515600" cy="70721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Sign up for the HRSA eNews</a:t>
            </a:r>
          </a:p>
        </p:txBody>
      </p:sp>
      <p:pic>
        <p:nvPicPr>
          <p:cNvPr id="7" name="Picture 6" descr="&quot; &quo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39" y="3511882"/>
            <a:ext cx="737487" cy="49044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F51BE1E-2A32-47E0-96AD-C6A7DF8673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09264" y="4431966"/>
            <a:ext cx="7373471" cy="707214"/>
          </a:xfrm>
        </p:spPr>
        <p:txBody>
          <a:bodyPr numCol="1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FOLLOW US: </a:t>
            </a:r>
          </a:p>
        </p:txBody>
      </p:sp>
      <p:grpSp>
        <p:nvGrpSpPr>
          <p:cNvPr id="14" name="Group 13" descr="Social Media Icons: Facebook, Twitter, Instagram, LinkedIn, YouTube"/>
          <p:cNvGrpSpPr/>
          <p:nvPr/>
        </p:nvGrpSpPr>
        <p:grpSpPr>
          <a:xfrm>
            <a:off x="3796726" y="5139180"/>
            <a:ext cx="4598531" cy="797995"/>
            <a:chOff x="3799084" y="5111968"/>
            <a:chExt cx="4598531" cy="797995"/>
          </a:xfrm>
        </p:grpSpPr>
        <p:pic>
          <p:nvPicPr>
            <p:cNvPr id="8" name="Picture 7" descr="Facebook">
              <a:hlinkClick r:id="rId4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084" y="5117474"/>
              <a:ext cx="781093" cy="781093"/>
            </a:xfrm>
            <a:prstGeom prst="rect">
              <a:avLst/>
            </a:prstGeom>
          </p:spPr>
        </p:pic>
        <p:pic>
          <p:nvPicPr>
            <p:cNvPr id="9" name="Picture 8" descr="Twitter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581" y="5113531"/>
              <a:ext cx="777240" cy="777240"/>
            </a:xfrm>
            <a:prstGeom prst="rect">
              <a:avLst/>
            </a:prstGeom>
          </p:spPr>
        </p:pic>
        <p:pic>
          <p:nvPicPr>
            <p:cNvPr id="10" name="Picture 9" descr="Instagram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46" y="5119224"/>
              <a:ext cx="786290" cy="785036"/>
            </a:xfrm>
            <a:prstGeom prst="rect">
              <a:avLst/>
            </a:prstGeom>
          </p:spPr>
        </p:pic>
        <p:pic>
          <p:nvPicPr>
            <p:cNvPr id="11" name="Picture 10" descr="Instagram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254" y="5124834"/>
              <a:ext cx="786384" cy="785129"/>
            </a:xfrm>
            <a:prstGeom prst="rect">
              <a:avLst/>
            </a:prstGeom>
          </p:spPr>
        </p:pic>
        <p:pic>
          <p:nvPicPr>
            <p:cNvPr id="12" name="Picture 11" descr="YouTube">
              <a:hlinkClick r:id="rId12"/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580" y="5111968"/>
              <a:ext cx="785035" cy="785035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4B5B0-1D6B-4084-BFC9-D8B65287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7D939B5-D1D6-442B-960C-11410C62AF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5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1600200"/>
            <a:ext cx="10515600" cy="1066800"/>
          </a:xfrm>
        </p:spPr>
        <p:txBody>
          <a:bodyPr numCol="1">
            <a:normAutofit/>
          </a:bodyPr>
          <a:lstStyle/>
          <a:p>
            <a:r>
              <a:rPr lang="en-US" sz="5400" dirty="0"/>
              <a:t>Part 1 of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3048000"/>
            <a:ext cx="10515600" cy="1399032"/>
          </a:xfrm>
        </p:spPr>
        <p:txBody>
          <a:bodyPr numCol="1">
            <a:normAutofit/>
          </a:bodyPr>
          <a:lstStyle/>
          <a:p>
            <a:r>
              <a:rPr lang="en-US" sz="4000" dirty="0"/>
              <a:t>Plain Language - Written Materials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272016" y="6492240"/>
            <a:ext cx="2743200" cy="381000"/>
          </a:xfrm>
          <a:prstGeom prst="rect">
            <a:avLst/>
          </a:prstGeom>
        </p:spPr>
        <p:txBody>
          <a:bodyPr numCol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ECA865-404D-4A57-9AC1-FD3038CC100D}" type="slidenum">
              <a:rPr lang="en-US" sz="1600" b="1" smtClean="0">
                <a:solidFill>
                  <a:schemeClr val="bg1"/>
                </a:solidFill>
              </a:rPr>
              <a:pPr algn="r"/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5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 numCol="1"/>
          <a:lstStyle/>
          <a:p>
            <a:r>
              <a:rPr lang="en-US" dirty="0"/>
              <a:t>Revealing the Magic of Plain Language</a:t>
            </a:r>
          </a:p>
        </p:txBody>
      </p:sp>
      <p:pic>
        <p:nvPicPr>
          <p:cNvPr id="7" name="Picture 6" descr="An image of an Autostereogram (a swirl of colored and textured dots or pictures that hide a 3D image)&#10;&#10;The one shown here is a rainbow-colored mosaic with a white outline of a camel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9" y="1208812"/>
            <a:ext cx="6829921" cy="51033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72016" y="6477000"/>
            <a:ext cx="2743200" cy="381000"/>
          </a:xfrm>
        </p:spPr>
        <p:txBody>
          <a:bodyPr numCol="1"/>
          <a:lstStyle/>
          <a:p>
            <a:fld id="{F9ECA865-404D-4A57-9AC1-FD3038CC10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2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6800"/>
          </a:xfrm>
        </p:spPr>
        <p:txBody>
          <a:bodyPr numCol="1"/>
          <a:lstStyle/>
          <a:p>
            <a:r>
              <a:rPr lang="en-US" dirty="0"/>
              <a:t>Making the Case for Plain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Diagram 4" descr="This is a visual flow chart with four multi-colored text bars The first is a dark blue bar with &quot;Define Plain language&quot; in white text. There is a dark blue arrow pointed down to the next text box bar in light blue with &quot;Plain Language Legislation: Why Now?&quot; In white text. There is a dark blue arrow pointed down to the next text box bar in light gray with &quot;Common Concerns &amp; Myths&quot; in white text. here is a a light gray arrow pointed down to the next text box bar in red with &quot;Strategies to Build Trust in Plain Language&quot; in white text."/>
          <p:cNvGraphicFramePr/>
          <p:nvPr>
            <p:extLst>
              <p:ext uri="{D42A27DB-BD31-4B8C-83A1-F6EECF244321}">
                <p14:modId xmlns:p14="http://schemas.microsoft.com/office/powerpoint/2010/main" val="3206828183"/>
              </p:ext>
            </p:extLst>
          </p:nvPr>
        </p:nvGraphicFramePr>
        <p:xfrm>
          <a:off x="847106" y="1676400"/>
          <a:ext cx="10287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338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6800"/>
          </a:xfrm>
        </p:spPr>
        <p:txBody>
          <a:bodyPr numCol="1"/>
          <a:lstStyle/>
          <a:p>
            <a:r>
              <a:rPr lang="en-US" dirty="0"/>
              <a:t>Defining Plain Language</a:t>
            </a:r>
          </a:p>
        </p:txBody>
      </p:sp>
      <p:sp>
        <p:nvSpPr>
          <p:cNvPr id="11" name="TextBox 10" descr="Info you can find, understand and use." title="What is Plain Language"/>
          <p:cNvSpPr txBox="1"/>
          <p:nvPr/>
        </p:nvSpPr>
        <p:spPr>
          <a:xfrm>
            <a:off x="228600" y="1172780"/>
            <a:ext cx="11658600" cy="8617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Info you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FIND, UNDERSTAND and USE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US" b="1" dirty="0"/>
          </a:p>
        </p:txBody>
      </p:sp>
      <p:pic>
        <p:nvPicPr>
          <p:cNvPr id="14" name="Picture 13" descr="Long piece of paper in a pot that says Plain Language. Manager says: This is what it will boil down to - a short piece of paper." title="Carto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40533"/>
            <a:ext cx="5486400" cy="41383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0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Plain Language Legislation: Why Now?</a:t>
            </a:r>
          </a:p>
        </p:txBody>
      </p:sp>
      <p:graphicFrame>
        <p:nvGraphicFramePr>
          <p:cNvPr id="5" name="Diagram 4" descr="Plain Language Act of 2010 - Requires federal agencies to use language that the public can understand and use in communication.  21st Century IDEA Act - Integrated Digital Experience Act (IDEA) Modernize websites &amp; improve user experience " title="Plain Language Law"/>
          <p:cNvGraphicFramePr/>
          <p:nvPr>
            <p:extLst>
              <p:ext uri="{D42A27DB-BD31-4B8C-83A1-F6EECF244321}">
                <p14:modId xmlns:p14="http://schemas.microsoft.com/office/powerpoint/2010/main" val="1045882896"/>
              </p:ext>
            </p:extLst>
          </p:nvPr>
        </p:nvGraphicFramePr>
        <p:xfrm>
          <a:off x="685800" y="1143000"/>
          <a:ext cx="11201400" cy="278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ide by side cartoon of woman looking confused, holding up a sheet of paper filled with lines of text and a thought bubble with &quot;Uh...&quot;&#10;And a cartoon of a woman looking pleased, holding up a sheet of paper laid out with spaced out text and images and a thought bubble with &quot;Ah...&quot;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3904891"/>
            <a:ext cx="3771900" cy="24197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Concerns &amp; Myths about Plain Language</a:t>
            </a:r>
          </a:p>
        </p:txBody>
      </p:sp>
      <p:graphicFrame>
        <p:nvGraphicFramePr>
          <p:cNvPr id="6" name="Diagram 5" descr="Visual diagram boxes on Plain Language Myths. A red text box in red with &quot;Plain language is unprofessional&quot; in white text. The next text box in dark blue with &quot;Readers expect official language&quot; in white text. The next box in yellowy-brown with &quot;Technical terms are authoritative.&quot; in white text. The box below in blue has &quot;Plain language is imprecise&quot; in all white text. In the next box, there is a purple text box with &quot;This is how we've always done it&quot; in white text."/>
          <p:cNvGraphicFramePr/>
          <p:nvPr>
            <p:extLst>
              <p:ext uri="{D42A27DB-BD31-4B8C-83A1-F6EECF244321}">
                <p14:modId xmlns:p14="http://schemas.microsoft.com/office/powerpoint/2010/main" val="2756952456"/>
              </p:ext>
            </p:extLst>
          </p:nvPr>
        </p:nvGraphicFramePr>
        <p:xfrm>
          <a:off x="1219200" y="1066801"/>
          <a:ext cx="9220200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2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Strategy: Build Trust with Positivity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Diagram 5" descr="A circle process diagram of the following sequential steps: Share Why, Share How, Show Results, Build Trust. "/>
          <p:cNvGraphicFramePr/>
          <p:nvPr>
            <p:extLst>
              <p:ext uri="{D42A27DB-BD31-4B8C-83A1-F6EECF244321}">
                <p14:modId xmlns:p14="http://schemas.microsoft.com/office/powerpoint/2010/main" val="1476313012"/>
              </p:ext>
            </p:extLst>
          </p:nvPr>
        </p:nvGraphicFramePr>
        <p:xfrm>
          <a:off x="0" y="1066800"/>
          <a:ext cx="11734800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168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Strategy: Build Trust with Effective Editing</a:t>
            </a:r>
          </a:p>
        </p:txBody>
      </p:sp>
      <p:pic>
        <p:nvPicPr>
          <p:cNvPr id="5" name="Picture 4" descr="Venn diagram: One is what you want to say with a guy talking a lot the other is what they're interested in with a guy sleeping and in the middle, a small area of what is relevant.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3448" r="4898"/>
          <a:stretch/>
        </p:blipFill>
        <p:spPr>
          <a:xfrm>
            <a:off x="2590800" y="1447800"/>
            <a:ext cx="5638800" cy="42666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9ECA865-404D-4A57-9AC1-FD3038CC10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68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[Presentation Title]&amp;#x0D;&amp;#x0A;[Date]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[Slide Header]&amp;#x0D;&amp;#x0A;[Subheading] &amp;quot;&quot;/&gt;&lt;property id=&quot;20307&quot; value=&quot;262&quot;/&gt;&lt;/object&gt;&lt;object type=&quot;3&quot; unique_id=&quot;10023&quot;&gt;&lt;property id=&quot;20148&quot; value=&quot;5&quot;/&gt;&lt;property id=&quot;20300&quot; value=&quot;Slide 3 - &amp;quot;Contact Information (last slide)&amp;#x0D;&amp;#x0A;&amp;quot;&quot;/&gt;&lt;property id=&quot;20307&quot; value=&quot;263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RSA color pall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99"/>
      </a:accent1>
      <a:accent2>
        <a:srgbClr val="990000"/>
      </a:accent2>
      <a:accent3>
        <a:srgbClr val="003366"/>
      </a:accent3>
      <a:accent4>
        <a:srgbClr val="ECA421"/>
      </a:accent4>
      <a:accent5>
        <a:srgbClr val="CCDDF1"/>
      </a:accent5>
      <a:accent6>
        <a:srgbClr val="C0BFB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438ADE306BBD4C879743C06DE7F1B0" ma:contentTypeVersion="11" ma:contentTypeDescription="Create a new document." ma:contentTypeScope="" ma:versionID="0f684d4290ba3d38f80884c7cd10f6a8">
  <xsd:schema xmlns:xsd="http://www.w3.org/2001/XMLSchema" xmlns:xs="http://www.w3.org/2001/XMLSchema" xmlns:p="http://schemas.microsoft.com/office/2006/metadata/properties" xmlns:ns3="f3fc41b0-b977-4acf-bc81-c443fad732a4" xmlns:ns4="0dbcd9f0-23a8-4eff-87c1-d5b59df4c059" targetNamespace="http://schemas.microsoft.com/office/2006/metadata/properties" ma:root="true" ma:fieldsID="f992636cfc14de5818dc517f28b34d43" ns3:_="" ns4:_="">
    <xsd:import namespace="f3fc41b0-b977-4acf-bc81-c443fad732a4"/>
    <xsd:import namespace="0dbcd9f0-23a8-4eff-87c1-d5b59df4c0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c41b0-b977-4acf-bc81-c443fad73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cd9f0-23a8-4eff-87c1-d5b59df4c0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62F50-05E8-4350-B473-EFA56DCFE0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7EC169-338B-48BD-86A1-589FE8A57D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fc41b0-b977-4acf-bc81-c443fad732a4"/>
    <ds:schemaRef ds:uri="0dbcd9f0-23a8-4eff-87c1-d5b59df4c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C063F4-A38C-4944-ADB5-7EC94D5A671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dbcd9f0-23a8-4eff-87c1-d5b59df4c059"/>
    <ds:schemaRef ds:uri="http://purl.org/dc/terms/"/>
    <ds:schemaRef ds:uri="f3fc41b0-b977-4acf-bc81-c443fad732a4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19993</TotalTime>
  <Words>580</Words>
  <Application>Microsoft Macintosh PowerPoint</Application>
  <PresentationFormat>Widescreen</PresentationFormat>
  <Paragraphs>149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High Tower Text</vt:lpstr>
      <vt:lpstr>Tahoma</vt:lpstr>
      <vt:lpstr>Wingdings</vt:lpstr>
      <vt:lpstr>Office Theme</vt:lpstr>
      <vt:lpstr>Debunking the Oversimplification Myth:  Making the Case for Plain Language in Health Communications  August 24, 2022</vt:lpstr>
      <vt:lpstr>Part 1 of 2</vt:lpstr>
      <vt:lpstr>Revealing the Magic of Plain Language</vt:lpstr>
      <vt:lpstr>Making the Case for Plain Language</vt:lpstr>
      <vt:lpstr>Defining Plain Language</vt:lpstr>
      <vt:lpstr>Plain Language Legislation: Why Now?</vt:lpstr>
      <vt:lpstr>Concerns &amp; Myths about Plain Language</vt:lpstr>
      <vt:lpstr>Strategy: Build Trust with Positivity </vt:lpstr>
      <vt:lpstr>Strategy: Build Trust with Effective Editing</vt:lpstr>
      <vt:lpstr>Strategy: Build Trust with Data</vt:lpstr>
      <vt:lpstr>Strategy: Know When to Compromise</vt:lpstr>
      <vt:lpstr>Part 2: Plain Language and Websites </vt:lpstr>
      <vt:lpstr>Problem</vt:lpstr>
      <vt:lpstr>Moving Toward Solutions</vt:lpstr>
      <vt:lpstr>Examples</vt:lpstr>
      <vt:lpstr>Examples continued</vt:lpstr>
      <vt:lpstr>Takeaways</vt:lpstr>
      <vt:lpstr> Reach Out to Us </vt:lpstr>
      <vt:lpstr>Connect with HRSA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Debunking the Oversimplification Myth: Making the Case for Plain Language in Health Communications</dc:title>
  <dc:subject>Debunking Plain Language Myths</dc:subject>
  <dc:creator>HRSA</dc:creator>
  <cp:keywords>HRSA, MCHB, plain language</cp:keywords>
  <cp:lastModifiedBy>Microsoft Office User</cp:lastModifiedBy>
  <cp:revision>681</cp:revision>
  <cp:lastPrinted>2017-07-11T16:59:21Z</cp:lastPrinted>
  <dcterms:created xsi:type="dcterms:W3CDTF">2015-04-01T01:31:28Z</dcterms:created>
  <dcterms:modified xsi:type="dcterms:W3CDTF">2022-08-23T12:16:17Z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0x01010033438ADE306BBD4C879743C06DE7F1B0</vt:lpwstr>
  </property>
  <property fmtid="{D5CDD505-2E9C-101B-9397-08002B2CF9AE}" pid="3" name="Function">
    <vt:lpwstr/>
  </property>
  <property fmtid="{D5CDD505-2E9C-101B-9397-08002B2CF9AE}" pid="4" name="_dlc_DocIdItemGuid">
    <vt:lpwstr>bb424af6-411d-4047-9cad-e4bdcf446485</vt:lpwstr>
  </property>
</Properties>
</file>