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 id="2147483695" r:id="rId5"/>
  </p:sldMasterIdLst>
  <p:notesMasterIdLst>
    <p:notesMasterId r:id="rId24"/>
  </p:notesMasterIdLst>
  <p:handoutMasterIdLst>
    <p:handoutMasterId r:id="rId25"/>
  </p:handoutMasterIdLst>
  <p:sldIdLst>
    <p:sldId id="356" r:id="rId6"/>
    <p:sldId id="352" r:id="rId7"/>
    <p:sldId id="301" r:id="rId8"/>
    <p:sldId id="302" r:id="rId9"/>
    <p:sldId id="336" r:id="rId10"/>
    <p:sldId id="335" r:id="rId11"/>
    <p:sldId id="337" r:id="rId12"/>
    <p:sldId id="338" r:id="rId13"/>
    <p:sldId id="339" r:id="rId14"/>
    <p:sldId id="341" r:id="rId15"/>
    <p:sldId id="342" r:id="rId16"/>
    <p:sldId id="343" r:id="rId17"/>
    <p:sldId id="348" r:id="rId18"/>
    <p:sldId id="349" r:id="rId19"/>
    <p:sldId id="354" r:id="rId20"/>
    <p:sldId id="256" r:id="rId21"/>
    <p:sldId id="353" r:id="rId22"/>
    <p:sldId id="265" r:id="rId23"/>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3744" userDrawn="1">
          <p15:clr>
            <a:srgbClr val="A4A3A4"/>
          </p15:clr>
        </p15:guide>
        <p15:guide id="3" pos="374" userDrawn="1">
          <p15:clr>
            <a:srgbClr val="A4A3A4"/>
          </p15:clr>
        </p15:guide>
        <p15:guide id="4" pos="7114" userDrawn="1">
          <p15:clr>
            <a:srgbClr val="A4A3A4"/>
          </p15:clr>
        </p15:guide>
        <p15:guide id="5" orient="horz" pos="144" userDrawn="1">
          <p15:clr>
            <a:srgbClr val="A4A3A4"/>
          </p15:clr>
        </p15:guide>
        <p15:guide id="6" orient="horz" pos="4176"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F254DA2-85D5-93B3-04E6-34B4BC3E7B67}" name="Dixon, Danielle (CFPB)" initials="DD(" userId="S::Danielle.Dixon@cfpb.gov::683c3d18-7154-40d7-80af-161a57edd368" providerId="AD"/>
  <p188:author id="{F4D921A3-F243-C587-BDED-C9CB0E7E2A6A}" name="Cruz, Carmen (CFPB)" initials="CC(" userId="S::Carmen.Cruz@cfpb.gov::65af45df-7df7-4cce-b490-7886d2fcdeb0" providerId="AD"/>
  <p188:author id="{1DD6B7F1-77FC-6E6D-E116-D0574EF42CCA}" name="Banh, Meina (CFPB)" initials="BM(" userId="S::Meina.Banh@cfpb.gov::ddbd342d-d224-406b-b4da-9a0491b963e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FD7"/>
    <a:srgbClr val="ADDC91"/>
    <a:srgbClr val="E7E7E7"/>
    <a:srgbClr val="5A5D61"/>
    <a:srgbClr val="4348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68" autoAdjust="0"/>
    <p:restoredTop sz="86375" autoAdjust="0"/>
  </p:normalViewPr>
  <p:slideViewPr>
    <p:cSldViewPr snapToGrid="0">
      <p:cViewPr varScale="1">
        <p:scale>
          <a:sx n="57" d="100"/>
          <a:sy n="57" d="100"/>
        </p:scale>
        <p:origin x="156" y="52"/>
      </p:cViewPr>
      <p:guideLst>
        <p:guide orient="horz" pos="864"/>
        <p:guide pos="3744"/>
        <p:guide pos="374"/>
        <p:guide pos="7114"/>
        <p:guide orient="horz" pos="144"/>
        <p:guide orient="horz" pos="4176"/>
      </p:guideLst>
    </p:cSldViewPr>
  </p:slideViewPr>
  <p:outlineViewPr>
    <p:cViewPr>
      <p:scale>
        <a:sx n="33" d="100"/>
        <a:sy n="33" d="100"/>
      </p:scale>
      <p:origin x="0" y="-7884"/>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C96EAA-2BDB-4F4D-BA48-2985B269541E}" type="doc">
      <dgm:prSet loTypeId="urn:microsoft.com/office/officeart/2005/8/layout/hProcess9" loCatId="process" qsTypeId="urn:microsoft.com/office/officeart/2005/8/quickstyle/simple1" qsCatId="simple" csTypeId="urn:microsoft.com/office/officeart/2005/8/colors/accent1_2" csCatId="accent1" phldr="1"/>
      <dgm:spPr/>
    </dgm:pt>
    <dgm:pt modelId="{3F538242-0298-4BF3-B116-AF0E4AE2534E}">
      <dgm:prSet phldrT="[Text]"/>
      <dgm:spPr/>
      <dgm:t>
        <a:bodyPr/>
        <a:lstStyle/>
        <a:p>
          <a:r>
            <a:rPr lang="en-US" dirty="0"/>
            <a:t>Translations intake form submitted by product owner</a:t>
          </a:r>
        </a:p>
      </dgm:t>
    </dgm:pt>
    <dgm:pt modelId="{2270B70E-3BDE-4EC8-8CEA-39C6F09A3207}" type="parTrans" cxnId="{E95E0566-2DF0-4E62-979D-B346BDBA00A8}">
      <dgm:prSet/>
      <dgm:spPr/>
      <dgm:t>
        <a:bodyPr/>
        <a:lstStyle/>
        <a:p>
          <a:endParaRPr lang="en-US"/>
        </a:p>
      </dgm:t>
    </dgm:pt>
    <dgm:pt modelId="{A8D65F41-4721-498A-B391-1115EB312B86}" type="sibTrans" cxnId="{E95E0566-2DF0-4E62-979D-B346BDBA00A8}">
      <dgm:prSet/>
      <dgm:spPr/>
      <dgm:t>
        <a:bodyPr/>
        <a:lstStyle/>
        <a:p>
          <a:endParaRPr lang="en-US"/>
        </a:p>
      </dgm:t>
    </dgm:pt>
    <dgm:pt modelId="{2B5EE9BD-2C56-4F16-A087-229060A4DCA8}">
      <dgm:prSet phldrT="[Text]"/>
      <dgm:spPr/>
      <dgm:t>
        <a:bodyPr/>
        <a:lstStyle/>
        <a:p>
          <a:pPr rtl="0"/>
          <a:r>
            <a:rPr lang="en-US" dirty="0"/>
            <a:t>CFPB </a:t>
          </a:r>
          <a:r>
            <a:rPr lang="en-US" dirty="0">
              <a:latin typeface="Georgia"/>
            </a:rPr>
            <a:t>sends</a:t>
          </a:r>
          <a:r>
            <a:rPr lang="en-US" dirty="0"/>
            <a:t> </a:t>
          </a:r>
          <a:r>
            <a:rPr lang="en-US" dirty="0">
              <a:latin typeface="Georgia"/>
            </a:rPr>
            <a:t>request to</a:t>
          </a:r>
          <a:r>
            <a:rPr lang="en-US" dirty="0"/>
            <a:t> vendor for quote</a:t>
          </a:r>
        </a:p>
      </dgm:t>
    </dgm:pt>
    <dgm:pt modelId="{D3FB9EB4-3E4A-4F2C-AF43-A5961641C048}" type="parTrans" cxnId="{0473E047-346C-450C-ADA1-2D4924455DCB}">
      <dgm:prSet/>
      <dgm:spPr/>
      <dgm:t>
        <a:bodyPr/>
        <a:lstStyle/>
        <a:p>
          <a:endParaRPr lang="en-US"/>
        </a:p>
      </dgm:t>
    </dgm:pt>
    <dgm:pt modelId="{DC2C176F-5EC4-46F1-BBBE-6759009A2203}" type="sibTrans" cxnId="{0473E047-346C-450C-ADA1-2D4924455DCB}">
      <dgm:prSet/>
      <dgm:spPr/>
      <dgm:t>
        <a:bodyPr/>
        <a:lstStyle/>
        <a:p>
          <a:endParaRPr lang="en-US"/>
        </a:p>
      </dgm:t>
    </dgm:pt>
    <dgm:pt modelId="{556BE2E2-C022-4045-B483-955DCDACBBC0}">
      <dgm:prSet phldrT="[Text]"/>
      <dgm:spPr/>
      <dgm:t>
        <a:bodyPr/>
        <a:lstStyle/>
        <a:p>
          <a:pPr rtl="0"/>
          <a:r>
            <a:rPr lang="en-US" dirty="0"/>
            <a:t>CFPB sends to the Library Of Congress (LOC) for audit </a:t>
          </a:r>
          <a:endParaRPr lang="en-US" dirty="0">
            <a:latin typeface="Georgia"/>
          </a:endParaRPr>
        </a:p>
      </dgm:t>
    </dgm:pt>
    <dgm:pt modelId="{42DC46D5-7141-4D14-AC5F-7A144F48D030}" type="parTrans" cxnId="{5B899F52-C6E9-4C63-ACDD-F0EBC9D48211}">
      <dgm:prSet/>
      <dgm:spPr/>
      <dgm:t>
        <a:bodyPr/>
        <a:lstStyle/>
        <a:p>
          <a:endParaRPr lang="en-US"/>
        </a:p>
      </dgm:t>
    </dgm:pt>
    <dgm:pt modelId="{DEF94282-FD3C-43BE-A3AF-8E265F61A26E}" type="sibTrans" cxnId="{5B899F52-C6E9-4C63-ACDD-F0EBC9D48211}">
      <dgm:prSet/>
      <dgm:spPr/>
      <dgm:t>
        <a:bodyPr/>
        <a:lstStyle/>
        <a:p>
          <a:endParaRPr lang="en-US"/>
        </a:p>
      </dgm:t>
    </dgm:pt>
    <dgm:pt modelId="{90AC744A-20F8-4715-84F0-4A09C3E0AADB}">
      <dgm:prSet phldrT="[Text]"/>
      <dgm:spPr/>
      <dgm:t>
        <a:bodyPr/>
        <a:lstStyle/>
        <a:p>
          <a:pPr rtl="0"/>
          <a:r>
            <a:rPr lang="en-US" dirty="0"/>
            <a:t>Completed </a:t>
          </a:r>
          <a:r>
            <a:rPr lang="en-US" dirty="0">
              <a:latin typeface="Georgia"/>
            </a:rPr>
            <a:t>translation</a:t>
          </a:r>
          <a:r>
            <a:rPr lang="en-US" dirty="0"/>
            <a:t> </a:t>
          </a:r>
          <a:r>
            <a:rPr lang="en-US" dirty="0">
              <a:latin typeface="Georgia"/>
            </a:rPr>
            <a:t>is </a:t>
          </a:r>
          <a:r>
            <a:rPr lang="en-US" dirty="0"/>
            <a:t>sent back to CFPB</a:t>
          </a:r>
          <a:r>
            <a:rPr lang="en-US" dirty="0">
              <a:latin typeface="Georgia"/>
            </a:rPr>
            <a:t> by vendor</a:t>
          </a:r>
          <a:endParaRPr lang="en-US" dirty="0"/>
        </a:p>
      </dgm:t>
    </dgm:pt>
    <dgm:pt modelId="{86E9B6CA-5B03-4D19-88F4-3AA2142FC0EC}" type="parTrans" cxnId="{9C78EC0B-C638-4A3E-98C5-FC22E3D48C7F}">
      <dgm:prSet/>
      <dgm:spPr/>
      <dgm:t>
        <a:bodyPr/>
        <a:lstStyle/>
        <a:p>
          <a:endParaRPr lang="en-US"/>
        </a:p>
      </dgm:t>
    </dgm:pt>
    <dgm:pt modelId="{28594671-EFD0-49F7-AE1A-8662D0F16BAC}" type="sibTrans" cxnId="{9C78EC0B-C638-4A3E-98C5-FC22E3D48C7F}">
      <dgm:prSet/>
      <dgm:spPr/>
      <dgm:t>
        <a:bodyPr/>
        <a:lstStyle/>
        <a:p>
          <a:endParaRPr lang="en-US"/>
        </a:p>
      </dgm:t>
    </dgm:pt>
    <dgm:pt modelId="{8F1CC671-7D52-458A-A3F4-864E2BAFAE3F}">
      <dgm:prSet phldrT="[Text]"/>
      <dgm:spPr/>
      <dgm:t>
        <a:bodyPr/>
        <a:lstStyle/>
        <a:p>
          <a:pPr rtl="0"/>
          <a:r>
            <a:rPr lang="en-US" dirty="0"/>
            <a:t>LOC sends completed </a:t>
          </a:r>
          <a:r>
            <a:rPr lang="en-US" dirty="0">
              <a:latin typeface="Georgia"/>
            </a:rPr>
            <a:t>audits </a:t>
          </a:r>
          <a:r>
            <a:rPr lang="en-US" dirty="0"/>
            <a:t>to CFPB</a:t>
          </a:r>
          <a:r>
            <a:rPr lang="en-US" dirty="0">
              <a:latin typeface="Georgia"/>
            </a:rPr>
            <a:t> </a:t>
          </a:r>
          <a:r>
            <a:rPr lang="en-US" dirty="0"/>
            <a:t>(track changes and clean version) </a:t>
          </a:r>
        </a:p>
      </dgm:t>
    </dgm:pt>
    <dgm:pt modelId="{7164C10D-D2CA-47DE-B620-49C7833AC582}" type="parTrans" cxnId="{5C6B0814-2E7B-4CE6-B8A9-C3E16D0FC759}">
      <dgm:prSet/>
      <dgm:spPr/>
      <dgm:t>
        <a:bodyPr/>
        <a:lstStyle/>
        <a:p>
          <a:endParaRPr lang="en-US"/>
        </a:p>
      </dgm:t>
    </dgm:pt>
    <dgm:pt modelId="{4BE9483D-0A7C-44C5-83CF-6741F71D6351}" type="sibTrans" cxnId="{5C6B0814-2E7B-4CE6-B8A9-C3E16D0FC759}">
      <dgm:prSet/>
      <dgm:spPr/>
      <dgm:t>
        <a:bodyPr/>
        <a:lstStyle/>
        <a:p>
          <a:endParaRPr lang="en-US"/>
        </a:p>
      </dgm:t>
    </dgm:pt>
    <dgm:pt modelId="{5C9B128E-A224-44D0-8E7D-BB41488EE852}">
      <dgm:prSet phldrT="[Text]"/>
      <dgm:spPr/>
      <dgm:t>
        <a:bodyPr/>
        <a:lstStyle/>
        <a:p>
          <a:pPr rtl="0"/>
          <a:r>
            <a:rPr lang="en-US" dirty="0"/>
            <a:t>Vendor sends quote and CFPB </a:t>
          </a:r>
          <a:r>
            <a:rPr lang="en-US" dirty="0">
              <a:latin typeface="Georgia"/>
            </a:rPr>
            <a:t>reviews and</a:t>
          </a:r>
          <a:r>
            <a:rPr lang="en-US" dirty="0"/>
            <a:t> approves quote	</a:t>
          </a:r>
        </a:p>
      </dgm:t>
    </dgm:pt>
    <dgm:pt modelId="{F70E35B8-68B4-4846-8DA0-35134DA4A0CE}" type="parTrans" cxnId="{F8A98C06-CB32-4C06-B2DE-607BB58B1A3E}">
      <dgm:prSet/>
      <dgm:spPr/>
      <dgm:t>
        <a:bodyPr/>
        <a:lstStyle/>
        <a:p>
          <a:endParaRPr lang="en-US"/>
        </a:p>
      </dgm:t>
    </dgm:pt>
    <dgm:pt modelId="{D88F27A2-EAF8-4D70-869F-1AC249A20A06}" type="sibTrans" cxnId="{F8A98C06-CB32-4C06-B2DE-607BB58B1A3E}">
      <dgm:prSet/>
      <dgm:spPr/>
      <dgm:t>
        <a:bodyPr/>
        <a:lstStyle/>
        <a:p>
          <a:endParaRPr lang="en-US"/>
        </a:p>
      </dgm:t>
    </dgm:pt>
    <dgm:pt modelId="{27E66899-620B-48AA-A46D-E00F7754BC8A}">
      <dgm:prSet phldrT="[Text]"/>
      <dgm:spPr/>
      <dgm:t>
        <a:bodyPr/>
        <a:lstStyle/>
        <a:p>
          <a:r>
            <a:rPr lang="en-US" dirty="0"/>
            <a:t>CFPB reviews audited documents and sends clean version to product owner</a:t>
          </a:r>
        </a:p>
      </dgm:t>
    </dgm:pt>
    <dgm:pt modelId="{E0C419F7-2160-461F-AF33-089AD046E13D}" type="parTrans" cxnId="{087FE8C3-D8EF-4DD3-8FEF-048C6C7A7C14}">
      <dgm:prSet/>
      <dgm:spPr/>
      <dgm:t>
        <a:bodyPr/>
        <a:lstStyle/>
        <a:p>
          <a:endParaRPr lang="en-US"/>
        </a:p>
      </dgm:t>
    </dgm:pt>
    <dgm:pt modelId="{25D9E837-F43F-41A5-A199-6D870AE50081}" type="sibTrans" cxnId="{087FE8C3-D8EF-4DD3-8FEF-048C6C7A7C14}">
      <dgm:prSet/>
      <dgm:spPr/>
      <dgm:t>
        <a:bodyPr/>
        <a:lstStyle/>
        <a:p>
          <a:endParaRPr lang="en-US"/>
        </a:p>
      </dgm:t>
    </dgm:pt>
    <dgm:pt modelId="{4C3E2E82-0E51-43D2-8F8A-FF8500BA05BF}">
      <dgm:prSet phldr="0"/>
      <dgm:spPr/>
      <dgm:t>
        <a:bodyPr/>
        <a:lstStyle/>
        <a:p>
          <a:r>
            <a:rPr lang="en-US" dirty="0"/>
            <a:t>LOC sends quote and CFPB reviews and approves quote	</a:t>
          </a:r>
        </a:p>
      </dgm:t>
    </dgm:pt>
    <dgm:pt modelId="{F9ADA527-365A-49AB-9C64-968DFED21FCF}" type="parTrans" cxnId="{6C4AD9F4-45F8-4C9A-AD0B-CDF165653323}">
      <dgm:prSet/>
      <dgm:spPr/>
      <dgm:t>
        <a:bodyPr/>
        <a:lstStyle/>
        <a:p>
          <a:endParaRPr lang="en-US"/>
        </a:p>
      </dgm:t>
    </dgm:pt>
    <dgm:pt modelId="{6DF04AF1-3081-433B-B9A3-EABD26AB0172}" type="sibTrans" cxnId="{6C4AD9F4-45F8-4C9A-AD0B-CDF165653323}">
      <dgm:prSet/>
      <dgm:spPr/>
      <dgm:t>
        <a:bodyPr/>
        <a:lstStyle/>
        <a:p>
          <a:endParaRPr lang="en-US"/>
        </a:p>
      </dgm:t>
    </dgm:pt>
    <dgm:pt modelId="{5C199285-A7E0-4489-B76B-49A1A54F57D2}" type="pres">
      <dgm:prSet presAssocID="{63C96EAA-2BDB-4F4D-BA48-2985B269541E}" presName="CompostProcess" presStyleCnt="0">
        <dgm:presLayoutVars>
          <dgm:dir/>
          <dgm:resizeHandles val="exact"/>
        </dgm:presLayoutVars>
      </dgm:prSet>
      <dgm:spPr/>
    </dgm:pt>
    <dgm:pt modelId="{90908BAF-9F2C-42CA-9A61-CE88A8D01501}" type="pres">
      <dgm:prSet presAssocID="{63C96EAA-2BDB-4F4D-BA48-2985B269541E}" presName="arrow" presStyleLbl="bgShp" presStyleIdx="0" presStyleCnt="1"/>
      <dgm:spPr/>
    </dgm:pt>
    <dgm:pt modelId="{2D77E8AC-D659-4092-81A0-E6C195EE3626}" type="pres">
      <dgm:prSet presAssocID="{63C96EAA-2BDB-4F4D-BA48-2985B269541E}" presName="linearProcess" presStyleCnt="0"/>
      <dgm:spPr/>
    </dgm:pt>
    <dgm:pt modelId="{DCD50F02-55CF-47C3-A432-14641D50A133}" type="pres">
      <dgm:prSet presAssocID="{3F538242-0298-4BF3-B116-AF0E4AE2534E}" presName="textNode" presStyleLbl="node1" presStyleIdx="0" presStyleCnt="8">
        <dgm:presLayoutVars>
          <dgm:bulletEnabled val="1"/>
        </dgm:presLayoutVars>
      </dgm:prSet>
      <dgm:spPr/>
    </dgm:pt>
    <dgm:pt modelId="{7D8939EF-EADD-40F0-BDC8-AD4B3BBFEFF1}" type="pres">
      <dgm:prSet presAssocID="{A8D65F41-4721-498A-B391-1115EB312B86}" presName="sibTrans" presStyleCnt="0"/>
      <dgm:spPr/>
    </dgm:pt>
    <dgm:pt modelId="{5826562F-8DE8-4F7C-B209-0633038989CF}" type="pres">
      <dgm:prSet presAssocID="{2B5EE9BD-2C56-4F16-A087-229060A4DCA8}" presName="textNode" presStyleLbl="node1" presStyleIdx="1" presStyleCnt="8">
        <dgm:presLayoutVars>
          <dgm:bulletEnabled val="1"/>
        </dgm:presLayoutVars>
      </dgm:prSet>
      <dgm:spPr/>
    </dgm:pt>
    <dgm:pt modelId="{6F8409E4-6343-452F-B12E-353164F76639}" type="pres">
      <dgm:prSet presAssocID="{DC2C176F-5EC4-46F1-BBBE-6759009A2203}" presName="sibTrans" presStyleCnt="0"/>
      <dgm:spPr/>
    </dgm:pt>
    <dgm:pt modelId="{9500BBB4-AA4D-4168-90FF-D8BCC085855D}" type="pres">
      <dgm:prSet presAssocID="{5C9B128E-A224-44D0-8E7D-BB41488EE852}" presName="textNode" presStyleLbl="node1" presStyleIdx="2" presStyleCnt="8">
        <dgm:presLayoutVars>
          <dgm:bulletEnabled val="1"/>
        </dgm:presLayoutVars>
      </dgm:prSet>
      <dgm:spPr/>
    </dgm:pt>
    <dgm:pt modelId="{0D94258C-92E9-48E9-8609-BF11D8088BFE}" type="pres">
      <dgm:prSet presAssocID="{D88F27A2-EAF8-4D70-869F-1AC249A20A06}" presName="sibTrans" presStyleCnt="0"/>
      <dgm:spPr/>
    </dgm:pt>
    <dgm:pt modelId="{54E60E8C-9CED-44B8-8B30-419AEFD80F5E}" type="pres">
      <dgm:prSet presAssocID="{90AC744A-20F8-4715-84F0-4A09C3E0AADB}" presName="textNode" presStyleLbl="node1" presStyleIdx="3" presStyleCnt="8">
        <dgm:presLayoutVars>
          <dgm:bulletEnabled val="1"/>
        </dgm:presLayoutVars>
      </dgm:prSet>
      <dgm:spPr/>
    </dgm:pt>
    <dgm:pt modelId="{7A852B2C-91D9-4F3B-AABC-9EAA13371190}" type="pres">
      <dgm:prSet presAssocID="{28594671-EFD0-49F7-AE1A-8662D0F16BAC}" presName="sibTrans" presStyleCnt="0"/>
      <dgm:spPr/>
    </dgm:pt>
    <dgm:pt modelId="{03276BF2-F53A-4737-92E3-CCF649773F34}" type="pres">
      <dgm:prSet presAssocID="{556BE2E2-C022-4045-B483-955DCDACBBC0}" presName="textNode" presStyleLbl="node1" presStyleIdx="4" presStyleCnt="8">
        <dgm:presLayoutVars>
          <dgm:bulletEnabled val="1"/>
        </dgm:presLayoutVars>
      </dgm:prSet>
      <dgm:spPr/>
    </dgm:pt>
    <dgm:pt modelId="{E0D08F37-BB32-48C3-8575-0E1CDBE8902A}" type="pres">
      <dgm:prSet presAssocID="{DEF94282-FD3C-43BE-A3AF-8E265F61A26E}" presName="sibTrans" presStyleCnt="0"/>
      <dgm:spPr/>
    </dgm:pt>
    <dgm:pt modelId="{3522E475-8BF6-4B5A-A565-58A11CEA0B89}" type="pres">
      <dgm:prSet presAssocID="{4C3E2E82-0E51-43D2-8F8A-FF8500BA05BF}" presName="textNode" presStyleLbl="node1" presStyleIdx="5" presStyleCnt="8">
        <dgm:presLayoutVars>
          <dgm:bulletEnabled val="1"/>
        </dgm:presLayoutVars>
      </dgm:prSet>
      <dgm:spPr/>
    </dgm:pt>
    <dgm:pt modelId="{27EFAE0B-AE51-4620-B4BC-95C26BCECEA9}" type="pres">
      <dgm:prSet presAssocID="{6DF04AF1-3081-433B-B9A3-EABD26AB0172}" presName="sibTrans" presStyleCnt="0"/>
      <dgm:spPr/>
    </dgm:pt>
    <dgm:pt modelId="{94987D2F-A192-4001-AB43-88BBC350E361}" type="pres">
      <dgm:prSet presAssocID="{8F1CC671-7D52-458A-A3F4-864E2BAFAE3F}" presName="textNode" presStyleLbl="node1" presStyleIdx="6" presStyleCnt="8">
        <dgm:presLayoutVars>
          <dgm:bulletEnabled val="1"/>
        </dgm:presLayoutVars>
      </dgm:prSet>
      <dgm:spPr/>
    </dgm:pt>
    <dgm:pt modelId="{6EAF9CDA-A72B-4EBD-B40F-1CE20BCCADA5}" type="pres">
      <dgm:prSet presAssocID="{4BE9483D-0A7C-44C5-83CF-6741F71D6351}" presName="sibTrans" presStyleCnt="0"/>
      <dgm:spPr/>
    </dgm:pt>
    <dgm:pt modelId="{95EDD4AD-4F94-4B20-957B-FE864A7037D4}" type="pres">
      <dgm:prSet presAssocID="{27E66899-620B-48AA-A46D-E00F7754BC8A}" presName="textNode" presStyleLbl="node1" presStyleIdx="7" presStyleCnt="8">
        <dgm:presLayoutVars>
          <dgm:bulletEnabled val="1"/>
        </dgm:presLayoutVars>
      </dgm:prSet>
      <dgm:spPr/>
    </dgm:pt>
  </dgm:ptLst>
  <dgm:cxnLst>
    <dgm:cxn modelId="{F8A98C06-CB32-4C06-B2DE-607BB58B1A3E}" srcId="{63C96EAA-2BDB-4F4D-BA48-2985B269541E}" destId="{5C9B128E-A224-44D0-8E7D-BB41488EE852}" srcOrd="2" destOrd="0" parTransId="{F70E35B8-68B4-4846-8DA0-35134DA4A0CE}" sibTransId="{D88F27A2-EAF8-4D70-869F-1AC249A20A06}"/>
    <dgm:cxn modelId="{9C78EC0B-C638-4A3E-98C5-FC22E3D48C7F}" srcId="{63C96EAA-2BDB-4F4D-BA48-2985B269541E}" destId="{90AC744A-20F8-4715-84F0-4A09C3E0AADB}" srcOrd="3" destOrd="0" parTransId="{86E9B6CA-5B03-4D19-88F4-3AA2142FC0EC}" sibTransId="{28594671-EFD0-49F7-AE1A-8662D0F16BAC}"/>
    <dgm:cxn modelId="{5C6B0814-2E7B-4CE6-B8A9-C3E16D0FC759}" srcId="{63C96EAA-2BDB-4F4D-BA48-2985B269541E}" destId="{8F1CC671-7D52-458A-A3F4-864E2BAFAE3F}" srcOrd="6" destOrd="0" parTransId="{7164C10D-D2CA-47DE-B620-49C7833AC582}" sibTransId="{4BE9483D-0A7C-44C5-83CF-6741F71D6351}"/>
    <dgm:cxn modelId="{86C73828-85DA-4468-AE12-CE5875392EA5}" type="presOf" srcId="{556BE2E2-C022-4045-B483-955DCDACBBC0}" destId="{03276BF2-F53A-4737-92E3-CCF649773F34}" srcOrd="0" destOrd="0" presId="urn:microsoft.com/office/officeart/2005/8/layout/hProcess9"/>
    <dgm:cxn modelId="{A1E1955E-AAAA-42FA-88C8-710C80061ABD}" type="presOf" srcId="{3F538242-0298-4BF3-B116-AF0E4AE2534E}" destId="{DCD50F02-55CF-47C3-A432-14641D50A133}" srcOrd="0" destOrd="0" presId="urn:microsoft.com/office/officeart/2005/8/layout/hProcess9"/>
    <dgm:cxn modelId="{E95E0566-2DF0-4E62-979D-B346BDBA00A8}" srcId="{63C96EAA-2BDB-4F4D-BA48-2985B269541E}" destId="{3F538242-0298-4BF3-B116-AF0E4AE2534E}" srcOrd="0" destOrd="0" parTransId="{2270B70E-3BDE-4EC8-8CEA-39C6F09A3207}" sibTransId="{A8D65F41-4721-498A-B391-1115EB312B86}"/>
    <dgm:cxn modelId="{0473E047-346C-450C-ADA1-2D4924455DCB}" srcId="{63C96EAA-2BDB-4F4D-BA48-2985B269541E}" destId="{2B5EE9BD-2C56-4F16-A087-229060A4DCA8}" srcOrd="1" destOrd="0" parTransId="{D3FB9EB4-3E4A-4F2C-AF43-A5961641C048}" sibTransId="{DC2C176F-5EC4-46F1-BBBE-6759009A2203}"/>
    <dgm:cxn modelId="{5B899F52-C6E9-4C63-ACDD-F0EBC9D48211}" srcId="{63C96EAA-2BDB-4F4D-BA48-2985B269541E}" destId="{556BE2E2-C022-4045-B483-955DCDACBBC0}" srcOrd="4" destOrd="0" parTransId="{42DC46D5-7141-4D14-AC5F-7A144F48D030}" sibTransId="{DEF94282-FD3C-43BE-A3AF-8E265F61A26E}"/>
    <dgm:cxn modelId="{F19C4B87-1B2F-467F-9E09-94298A463873}" type="presOf" srcId="{27E66899-620B-48AA-A46D-E00F7754BC8A}" destId="{95EDD4AD-4F94-4B20-957B-FE864A7037D4}" srcOrd="0" destOrd="0" presId="urn:microsoft.com/office/officeart/2005/8/layout/hProcess9"/>
    <dgm:cxn modelId="{107B3E9C-ED0F-4EB6-990B-CDACE6938CD2}" type="presOf" srcId="{90AC744A-20F8-4715-84F0-4A09C3E0AADB}" destId="{54E60E8C-9CED-44B8-8B30-419AEFD80F5E}" srcOrd="0" destOrd="0" presId="urn:microsoft.com/office/officeart/2005/8/layout/hProcess9"/>
    <dgm:cxn modelId="{2EB59CB2-E270-4290-8675-7AD6FBFFA409}" type="presOf" srcId="{2B5EE9BD-2C56-4F16-A087-229060A4DCA8}" destId="{5826562F-8DE8-4F7C-B209-0633038989CF}" srcOrd="0" destOrd="0" presId="urn:microsoft.com/office/officeart/2005/8/layout/hProcess9"/>
    <dgm:cxn modelId="{087FE8C3-D8EF-4DD3-8FEF-048C6C7A7C14}" srcId="{63C96EAA-2BDB-4F4D-BA48-2985B269541E}" destId="{27E66899-620B-48AA-A46D-E00F7754BC8A}" srcOrd="7" destOrd="0" parTransId="{E0C419F7-2160-461F-AF33-089AD046E13D}" sibTransId="{25D9E837-F43F-41A5-A199-6D870AE50081}"/>
    <dgm:cxn modelId="{D195EACE-164F-4ADA-A0E3-F0D321E2E620}" type="presOf" srcId="{4C3E2E82-0E51-43D2-8F8A-FF8500BA05BF}" destId="{3522E475-8BF6-4B5A-A565-58A11CEA0B89}" srcOrd="0" destOrd="0" presId="urn:microsoft.com/office/officeart/2005/8/layout/hProcess9"/>
    <dgm:cxn modelId="{2CCD20E1-B6F8-44A3-BC11-1FA33AB32BF0}" type="presOf" srcId="{8F1CC671-7D52-458A-A3F4-864E2BAFAE3F}" destId="{94987D2F-A192-4001-AB43-88BBC350E361}" srcOrd="0" destOrd="0" presId="urn:microsoft.com/office/officeart/2005/8/layout/hProcess9"/>
    <dgm:cxn modelId="{9996B6E5-ACB1-4449-9D0D-5798E89E1699}" type="presOf" srcId="{63C96EAA-2BDB-4F4D-BA48-2985B269541E}" destId="{5C199285-A7E0-4489-B76B-49A1A54F57D2}" srcOrd="0" destOrd="0" presId="urn:microsoft.com/office/officeart/2005/8/layout/hProcess9"/>
    <dgm:cxn modelId="{1A3FC7EE-414B-4265-BE2A-E79BB1D15CAD}" type="presOf" srcId="{5C9B128E-A224-44D0-8E7D-BB41488EE852}" destId="{9500BBB4-AA4D-4168-90FF-D8BCC085855D}" srcOrd="0" destOrd="0" presId="urn:microsoft.com/office/officeart/2005/8/layout/hProcess9"/>
    <dgm:cxn modelId="{6C4AD9F4-45F8-4C9A-AD0B-CDF165653323}" srcId="{63C96EAA-2BDB-4F4D-BA48-2985B269541E}" destId="{4C3E2E82-0E51-43D2-8F8A-FF8500BA05BF}" srcOrd="5" destOrd="0" parTransId="{F9ADA527-365A-49AB-9C64-968DFED21FCF}" sibTransId="{6DF04AF1-3081-433B-B9A3-EABD26AB0172}"/>
    <dgm:cxn modelId="{CABA9DD6-F000-4EAE-901D-6FFD44BFBA04}" type="presParOf" srcId="{5C199285-A7E0-4489-B76B-49A1A54F57D2}" destId="{90908BAF-9F2C-42CA-9A61-CE88A8D01501}" srcOrd="0" destOrd="0" presId="urn:microsoft.com/office/officeart/2005/8/layout/hProcess9"/>
    <dgm:cxn modelId="{5F96CD4B-4165-43C3-B6C4-6250969961F7}" type="presParOf" srcId="{5C199285-A7E0-4489-B76B-49A1A54F57D2}" destId="{2D77E8AC-D659-4092-81A0-E6C195EE3626}" srcOrd="1" destOrd="0" presId="urn:microsoft.com/office/officeart/2005/8/layout/hProcess9"/>
    <dgm:cxn modelId="{3629EA26-3BBF-47F2-AEF0-32E4F08F2D18}" type="presParOf" srcId="{2D77E8AC-D659-4092-81A0-E6C195EE3626}" destId="{DCD50F02-55CF-47C3-A432-14641D50A133}" srcOrd="0" destOrd="0" presId="urn:microsoft.com/office/officeart/2005/8/layout/hProcess9"/>
    <dgm:cxn modelId="{4F3B0479-1DEE-4F98-A1E8-06ABF6B7FCB4}" type="presParOf" srcId="{2D77E8AC-D659-4092-81A0-E6C195EE3626}" destId="{7D8939EF-EADD-40F0-BDC8-AD4B3BBFEFF1}" srcOrd="1" destOrd="0" presId="urn:microsoft.com/office/officeart/2005/8/layout/hProcess9"/>
    <dgm:cxn modelId="{2AE599F7-68A0-49D7-B533-A457723DC558}" type="presParOf" srcId="{2D77E8AC-D659-4092-81A0-E6C195EE3626}" destId="{5826562F-8DE8-4F7C-B209-0633038989CF}" srcOrd="2" destOrd="0" presId="urn:microsoft.com/office/officeart/2005/8/layout/hProcess9"/>
    <dgm:cxn modelId="{F3EEDA95-DDE8-481E-9E19-870D627AEBA8}" type="presParOf" srcId="{2D77E8AC-D659-4092-81A0-E6C195EE3626}" destId="{6F8409E4-6343-452F-B12E-353164F76639}" srcOrd="3" destOrd="0" presId="urn:microsoft.com/office/officeart/2005/8/layout/hProcess9"/>
    <dgm:cxn modelId="{90C8BAC8-9DD0-4321-A51F-9C867FEB3F0B}" type="presParOf" srcId="{2D77E8AC-D659-4092-81A0-E6C195EE3626}" destId="{9500BBB4-AA4D-4168-90FF-D8BCC085855D}" srcOrd="4" destOrd="0" presId="urn:microsoft.com/office/officeart/2005/8/layout/hProcess9"/>
    <dgm:cxn modelId="{81FEA351-B3CD-48BD-B723-97D9A36DE7C6}" type="presParOf" srcId="{2D77E8AC-D659-4092-81A0-E6C195EE3626}" destId="{0D94258C-92E9-48E9-8609-BF11D8088BFE}" srcOrd="5" destOrd="0" presId="urn:microsoft.com/office/officeart/2005/8/layout/hProcess9"/>
    <dgm:cxn modelId="{BE5091BE-C769-4F64-9A54-EA72100A849E}" type="presParOf" srcId="{2D77E8AC-D659-4092-81A0-E6C195EE3626}" destId="{54E60E8C-9CED-44B8-8B30-419AEFD80F5E}" srcOrd="6" destOrd="0" presId="urn:microsoft.com/office/officeart/2005/8/layout/hProcess9"/>
    <dgm:cxn modelId="{92545041-F499-41A3-B225-838D2B225B3A}" type="presParOf" srcId="{2D77E8AC-D659-4092-81A0-E6C195EE3626}" destId="{7A852B2C-91D9-4F3B-AABC-9EAA13371190}" srcOrd="7" destOrd="0" presId="urn:microsoft.com/office/officeart/2005/8/layout/hProcess9"/>
    <dgm:cxn modelId="{6EA13F14-3C44-417F-B627-37080CB9B953}" type="presParOf" srcId="{2D77E8AC-D659-4092-81A0-E6C195EE3626}" destId="{03276BF2-F53A-4737-92E3-CCF649773F34}" srcOrd="8" destOrd="0" presId="urn:microsoft.com/office/officeart/2005/8/layout/hProcess9"/>
    <dgm:cxn modelId="{F7DB89AF-2439-471F-B118-F8BC31F131A1}" type="presParOf" srcId="{2D77E8AC-D659-4092-81A0-E6C195EE3626}" destId="{E0D08F37-BB32-48C3-8575-0E1CDBE8902A}" srcOrd="9" destOrd="0" presId="urn:microsoft.com/office/officeart/2005/8/layout/hProcess9"/>
    <dgm:cxn modelId="{C9A43179-74EA-409B-975B-7434E6B010FA}" type="presParOf" srcId="{2D77E8AC-D659-4092-81A0-E6C195EE3626}" destId="{3522E475-8BF6-4B5A-A565-58A11CEA0B89}" srcOrd="10" destOrd="0" presId="urn:microsoft.com/office/officeart/2005/8/layout/hProcess9"/>
    <dgm:cxn modelId="{05DBB6FD-72A0-4758-9C0E-23A1A6921AD3}" type="presParOf" srcId="{2D77E8AC-D659-4092-81A0-E6C195EE3626}" destId="{27EFAE0B-AE51-4620-B4BC-95C26BCECEA9}" srcOrd="11" destOrd="0" presId="urn:microsoft.com/office/officeart/2005/8/layout/hProcess9"/>
    <dgm:cxn modelId="{B965200C-F195-498D-8727-29B632BA3AA6}" type="presParOf" srcId="{2D77E8AC-D659-4092-81A0-E6C195EE3626}" destId="{94987D2F-A192-4001-AB43-88BBC350E361}" srcOrd="12" destOrd="0" presId="urn:microsoft.com/office/officeart/2005/8/layout/hProcess9"/>
    <dgm:cxn modelId="{452C0475-B45E-496E-B84F-0C7A1BCC4AE4}" type="presParOf" srcId="{2D77E8AC-D659-4092-81A0-E6C195EE3626}" destId="{6EAF9CDA-A72B-4EBD-B40F-1CE20BCCADA5}" srcOrd="13" destOrd="0" presId="urn:microsoft.com/office/officeart/2005/8/layout/hProcess9"/>
    <dgm:cxn modelId="{D00BE626-369F-4C93-B44D-E5C7988DF63F}" type="presParOf" srcId="{2D77E8AC-D659-4092-81A0-E6C195EE3626}" destId="{95EDD4AD-4F94-4B20-957B-FE864A7037D4}" srcOrd="1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908BAF-9F2C-42CA-9A61-CE88A8D01501}">
      <dsp:nvSpPr>
        <dsp:cNvPr id="0" name=""/>
        <dsp:cNvSpPr/>
      </dsp:nvSpPr>
      <dsp:spPr>
        <a:xfrm>
          <a:off x="617219" y="0"/>
          <a:ext cx="6995160" cy="48466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D50F02-55CF-47C3-A432-14641D50A133}">
      <dsp:nvSpPr>
        <dsp:cNvPr id="0" name=""/>
        <dsp:cNvSpPr/>
      </dsp:nvSpPr>
      <dsp:spPr>
        <a:xfrm>
          <a:off x="326" y="1453991"/>
          <a:ext cx="985502" cy="1938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Translations intake form submitted by product owner</a:t>
          </a:r>
        </a:p>
      </dsp:txBody>
      <dsp:txXfrm>
        <a:off x="48434" y="1502099"/>
        <a:ext cx="889286" cy="1842439"/>
      </dsp:txXfrm>
    </dsp:sp>
    <dsp:sp modelId="{5826562F-8DE8-4F7C-B209-0633038989CF}">
      <dsp:nvSpPr>
        <dsp:cNvPr id="0" name=""/>
        <dsp:cNvSpPr/>
      </dsp:nvSpPr>
      <dsp:spPr>
        <a:xfrm>
          <a:off x="1035104" y="1453991"/>
          <a:ext cx="985502" cy="1938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t>CFPB </a:t>
          </a:r>
          <a:r>
            <a:rPr lang="en-US" sz="1100" kern="1200" dirty="0">
              <a:latin typeface="Georgia"/>
            </a:rPr>
            <a:t>sends</a:t>
          </a:r>
          <a:r>
            <a:rPr lang="en-US" sz="1100" kern="1200" dirty="0"/>
            <a:t> </a:t>
          </a:r>
          <a:r>
            <a:rPr lang="en-US" sz="1100" kern="1200" dirty="0">
              <a:latin typeface="Georgia"/>
            </a:rPr>
            <a:t>request to</a:t>
          </a:r>
          <a:r>
            <a:rPr lang="en-US" sz="1100" kern="1200" dirty="0"/>
            <a:t> vendor for quote</a:t>
          </a:r>
        </a:p>
      </dsp:txBody>
      <dsp:txXfrm>
        <a:off x="1083212" y="1502099"/>
        <a:ext cx="889286" cy="1842439"/>
      </dsp:txXfrm>
    </dsp:sp>
    <dsp:sp modelId="{9500BBB4-AA4D-4168-90FF-D8BCC085855D}">
      <dsp:nvSpPr>
        <dsp:cNvPr id="0" name=""/>
        <dsp:cNvSpPr/>
      </dsp:nvSpPr>
      <dsp:spPr>
        <a:xfrm>
          <a:off x="2069882" y="1453991"/>
          <a:ext cx="985502" cy="1938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t>Vendor sends quote and CFPB </a:t>
          </a:r>
          <a:r>
            <a:rPr lang="en-US" sz="1100" kern="1200" dirty="0">
              <a:latin typeface="Georgia"/>
            </a:rPr>
            <a:t>reviews and</a:t>
          </a:r>
          <a:r>
            <a:rPr lang="en-US" sz="1100" kern="1200" dirty="0"/>
            <a:t> approves quote	</a:t>
          </a:r>
        </a:p>
      </dsp:txBody>
      <dsp:txXfrm>
        <a:off x="2117990" y="1502099"/>
        <a:ext cx="889286" cy="1842439"/>
      </dsp:txXfrm>
    </dsp:sp>
    <dsp:sp modelId="{54E60E8C-9CED-44B8-8B30-419AEFD80F5E}">
      <dsp:nvSpPr>
        <dsp:cNvPr id="0" name=""/>
        <dsp:cNvSpPr/>
      </dsp:nvSpPr>
      <dsp:spPr>
        <a:xfrm>
          <a:off x="3104659" y="1453991"/>
          <a:ext cx="985502" cy="1938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t>Completed </a:t>
          </a:r>
          <a:r>
            <a:rPr lang="en-US" sz="1100" kern="1200" dirty="0">
              <a:latin typeface="Georgia"/>
            </a:rPr>
            <a:t>translation</a:t>
          </a:r>
          <a:r>
            <a:rPr lang="en-US" sz="1100" kern="1200" dirty="0"/>
            <a:t> </a:t>
          </a:r>
          <a:r>
            <a:rPr lang="en-US" sz="1100" kern="1200" dirty="0">
              <a:latin typeface="Georgia"/>
            </a:rPr>
            <a:t>is </a:t>
          </a:r>
          <a:r>
            <a:rPr lang="en-US" sz="1100" kern="1200" dirty="0"/>
            <a:t>sent back to CFPB</a:t>
          </a:r>
          <a:r>
            <a:rPr lang="en-US" sz="1100" kern="1200" dirty="0">
              <a:latin typeface="Georgia"/>
            </a:rPr>
            <a:t> by vendor</a:t>
          </a:r>
          <a:endParaRPr lang="en-US" sz="1100" kern="1200" dirty="0"/>
        </a:p>
      </dsp:txBody>
      <dsp:txXfrm>
        <a:off x="3152767" y="1502099"/>
        <a:ext cx="889286" cy="1842439"/>
      </dsp:txXfrm>
    </dsp:sp>
    <dsp:sp modelId="{03276BF2-F53A-4737-92E3-CCF649773F34}">
      <dsp:nvSpPr>
        <dsp:cNvPr id="0" name=""/>
        <dsp:cNvSpPr/>
      </dsp:nvSpPr>
      <dsp:spPr>
        <a:xfrm>
          <a:off x="4139437" y="1453991"/>
          <a:ext cx="985502" cy="1938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t>CFPB sends to the Library Of Congress (LOC) for audit </a:t>
          </a:r>
          <a:endParaRPr lang="en-US" sz="1100" kern="1200" dirty="0">
            <a:latin typeface="Georgia"/>
          </a:endParaRPr>
        </a:p>
      </dsp:txBody>
      <dsp:txXfrm>
        <a:off x="4187545" y="1502099"/>
        <a:ext cx="889286" cy="1842439"/>
      </dsp:txXfrm>
    </dsp:sp>
    <dsp:sp modelId="{3522E475-8BF6-4B5A-A565-58A11CEA0B89}">
      <dsp:nvSpPr>
        <dsp:cNvPr id="0" name=""/>
        <dsp:cNvSpPr/>
      </dsp:nvSpPr>
      <dsp:spPr>
        <a:xfrm>
          <a:off x="5174215" y="1453991"/>
          <a:ext cx="985502" cy="1938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LOC sends quote and CFPB reviews and approves quote	</a:t>
          </a:r>
        </a:p>
      </dsp:txBody>
      <dsp:txXfrm>
        <a:off x="5222323" y="1502099"/>
        <a:ext cx="889286" cy="1842439"/>
      </dsp:txXfrm>
    </dsp:sp>
    <dsp:sp modelId="{94987D2F-A192-4001-AB43-88BBC350E361}">
      <dsp:nvSpPr>
        <dsp:cNvPr id="0" name=""/>
        <dsp:cNvSpPr/>
      </dsp:nvSpPr>
      <dsp:spPr>
        <a:xfrm>
          <a:off x="6208993" y="1453991"/>
          <a:ext cx="985502" cy="1938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t>LOC sends completed </a:t>
          </a:r>
          <a:r>
            <a:rPr lang="en-US" sz="1100" kern="1200" dirty="0">
              <a:latin typeface="Georgia"/>
            </a:rPr>
            <a:t>audits </a:t>
          </a:r>
          <a:r>
            <a:rPr lang="en-US" sz="1100" kern="1200" dirty="0"/>
            <a:t>to CFPB</a:t>
          </a:r>
          <a:r>
            <a:rPr lang="en-US" sz="1100" kern="1200" dirty="0">
              <a:latin typeface="Georgia"/>
            </a:rPr>
            <a:t> </a:t>
          </a:r>
          <a:r>
            <a:rPr lang="en-US" sz="1100" kern="1200" dirty="0"/>
            <a:t>(track changes and clean version) </a:t>
          </a:r>
        </a:p>
      </dsp:txBody>
      <dsp:txXfrm>
        <a:off x="6257101" y="1502099"/>
        <a:ext cx="889286" cy="1842439"/>
      </dsp:txXfrm>
    </dsp:sp>
    <dsp:sp modelId="{95EDD4AD-4F94-4B20-957B-FE864A7037D4}">
      <dsp:nvSpPr>
        <dsp:cNvPr id="0" name=""/>
        <dsp:cNvSpPr/>
      </dsp:nvSpPr>
      <dsp:spPr>
        <a:xfrm>
          <a:off x="7243770" y="1453991"/>
          <a:ext cx="985502" cy="1938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CFPB reviews audited documents and sends clean version to product owner</a:t>
          </a:r>
        </a:p>
      </dsp:txBody>
      <dsp:txXfrm>
        <a:off x="7291878" y="1502099"/>
        <a:ext cx="889286" cy="184243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FFEA06-B92B-4861-B9A0-D9C61EE8F2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C462907-C801-495B-9412-AAAA718A0C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EFABC7-042E-4C44-8181-D8D5637055F6}" type="datetimeFigureOut">
              <a:rPr lang="en-US" smtClean="0"/>
              <a:t>5/23/2023</a:t>
            </a:fld>
            <a:endParaRPr lang="en-US"/>
          </a:p>
        </p:txBody>
      </p:sp>
      <p:sp>
        <p:nvSpPr>
          <p:cNvPr id="4" name="Footer Placeholder 3">
            <a:extLst>
              <a:ext uri="{FF2B5EF4-FFF2-40B4-BE49-F238E27FC236}">
                <a16:creationId xmlns:a16="http://schemas.microsoft.com/office/drawing/2014/main" id="{CC7FBE85-4CBE-4E13-8F7B-5348BF7553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C2BEC9C-ACF4-41DA-BAB6-BEEB6610F8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2C7215-283B-4311-BC06-B8113C33CDAD}" type="slidenum">
              <a:rPr lang="en-US" smtClean="0"/>
              <a:t>‹#›</a:t>
            </a:fld>
            <a:endParaRPr lang="en-US"/>
          </a:p>
        </p:txBody>
      </p:sp>
    </p:spTree>
    <p:extLst>
      <p:ext uri="{BB962C8B-B14F-4D97-AF65-F5344CB8AC3E}">
        <p14:creationId xmlns:p14="http://schemas.microsoft.com/office/powerpoint/2010/main" val="31916154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AC0A1-27F7-4FD6-80D6-8CCB2A143297}" type="datetimeFigureOut">
              <a:rPr lang="en-US" smtClean="0"/>
              <a:t>5/23/2023</a:t>
            </a:fld>
            <a:endParaRPr lang="en-US"/>
          </a:p>
        </p:txBody>
      </p:sp>
      <p:sp>
        <p:nvSpPr>
          <p:cNvPr id="4" name="Slide Image Placeholder 3"/>
          <p:cNvSpPr>
            <a:spLocks noGrp="1" noRot="1" noChangeAspect="1"/>
          </p:cNvSpPr>
          <p:nvPr>
            <p:ph type="sldImg" idx="2"/>
          </p:nvPr>
        </p:nvSpPr>
        <p:spPr>
          <a:xfrm>
            <a:off x="754063" y="1143000"/>
            <a:ext cx="53498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B5A78-0B0D-437D-A12F-B173FE99B3F4}" type="slidenum">
              <a:rPr lang="en-US" smtClean="0"/>
              <a:t>‹#›</a:t>
            </a:fld>
            <a:endParaRPr lang="en-US"/>
          </a:p>
        </p:txBody>
      </p:sp>
    </p:spTree>
    <p:extLst>
      <p:ext uri="{BB962C8B-B14F-4D97-AF65-F5344CB8AC3E}">
        <p14:creationId xmlns:p14="http://schemas.microsoft.com/office/powerpoint/2010/main" val="12301700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DBCB5A78-0B0D-437D-A12F-B173FE99B3F4}" type="slidenum">
              <a:rPr lang="en-US" smtClean="0"/>
              <a:t>3</a:t>
            </a:fld>
            <a:endParaRPr lang="en-US"/>
          </a:p>
        </p:txBody>
      </p:sp>
    </p:spTree>
    <p:extLst>
      <p:ext uri="{BB962C8B-B14F-4D97-AF65-F5344CB8AC3E}">
        <p14:creationId xmlns:p14="http://schemas.microsoft.com/office/powerpoint/2010/main" val="1214356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17475">
              <a:lnSpc>
                <a:spcPct val="150000"/>
              </a:lnSpc>
              <a:spcBef>
                <a:spcPts val="800"/>
              </a:spcBef>
            </a:pPr>
            <a:endParaRPr lang="en-US" dirty="0">
              <a:cs typeface="Calibri"/>
            </a:endParaRPr>
          </a:p>
        </p:txBody>
      </p:sp>
      <p:sp>
        <p:nvSpPr>
          <p:cNvPr id="4" name="Slide Number Placeholder 3"/>
          <p:cNvSpPr>
            <a:spLocks noGrp="1"/>
          </p:cNvSpPr>
          <p:nvPr>
            <p:ph type="sldNum" sz="quarter" idx="5"/>
          </p:nvPr>
        </p:nvSpPr>
        <p:spPr/>
        <p:txBody>
          <a:bodyPr/>
          <a:lstStyle/>
          <a:p>
            <a:fld id="{DBCB5A78-0B0D-437D-A12F-B173FE99B3F4}" type="slidenum">
              <a:rPr lang="en-US" smtClean="0"/>
              <a:t>12</a:t>
            </a:fld>
            <a:endParaRPr lang="en-US"/>
          </a:p>
        </p:txBody>
      </p:sp>
    </p:spTree>
    <p:extLst>
      <p:ext uri="{BB962C8B-B14F-4D97-AF65-F5344CB8AC3E}">
        <p14:creationId xmlns:p14="http://schemas.microsoft.com/office/powerpoint/2010/main" val="1675746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DBCB5A78-0B0D-437D-A12F-B173FE99B3F4}" type="slidenum">
              <a:rPr lang="en-US" smtClean="0"/>
              <a:t>13</a:t>
            </a:fld>
            <a:endParaRPr lang="en-US"/>
          </a:p>
        </p:txBody>
      </p:sp>
    </p:spTree>
    <p:extLst>
      <p:ext uri="{BB962C8B-B14F-4D97-AF65-F5344CB8AC3E}">
        <p14:creationId xmlns:p14="http://schemas.microsoft.com/office/powerpoint/2010/main" val="4171260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spcBef>
                <a:spcPts val="800"/>
              </a:spcBef>
            </a:pP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DBCB5A78-0B0D-437D-A12F-B173FE99B3F4}" type="slidenum">
              <a:rPr lang="en-US" smtClean="0"/>
              <a:t>14</a:t>
            </a:fld>
            <a:endParaRPr lang="en-US"/>
          </a:p>
        </p:txBody>
      </p:sp>
    </p:spTree>
    <p:extLst>
      <p:ext uri="{BB962C8B-B14F-4D97-AF65-F5344CB8AC3E}">
        <p14:creationId xmlns:p14="http://schemas.microsoft.com/office/powerpoint/2010/main" val="3052488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CB5A78-0B0D-437D-A12F-B173FE99B3F4}" type="slidenum">
              <a:rPr lang="en-US" smtClean="0"/>
              <a:t>15</a:t>
            </a:fld>
            <a:endParaRPr lang="en-US"/>
          </a:p>
        </p:txBody>
      </p:sp>
    </p:spTree>
    <p:extLst>
      <p:ext uri="{BB962C8B-B14F-4D97-AF65-F5344CB8AC3E}">
        <p14:creationId xmlns:p14="http://schemas.microsoft.com/office/powerpoint/2010/main" val="3682299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CB5A78-0B0D-437D-A12F-B173FE99B3F4}" type="slidenum">
              <a:rPr lang="en-US" smtClean="0"/>
              <a:t>16</a:t>
            </a:fld>
            <a:endParaRPr lang="en-US"/>
          </a:p>
        </p:txBody>
      </p:sp>
    </p:spTree>
    <p:extLst>
      <p:ext uri="{BB962C8B-B14F-4D97-AF65-F5344CB8AC3E}">
        <p14:creationId xmlns:p14="http://schemas.microsoft.com/office/powerpoint/2010/main" val="1461976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CB5A78-0B0D-437D-A12F-B173FE99B3F4}" type="slidenum">
              <a:rPr lang="en-US" smtClean="0"/>
              <a:t>17</a:t>
            </a:fld>
            <a:endParaRPr lang="en-US"/>
          </a:p>
        </p:txBody>
      </p:sp>
    </p:spTree>
    <p:extLst>
      <p:ext uri="{BB962C8B-B14F-4D97-AF65-F5344CB8AC3E}">
        <p14:creationId xmlns:p14="http://schemas.microsoft.com/office/powerpoint/2010/main" val="1317475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552529f22f_0_113: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552529f22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lang="en-US" sz="1100" dirty="0">
              <a:solidFill>
                <a:srgbClr val="3C4043"/>
              </a:solidFill>
              <a:latin typeface="Arial" panose="020B0604020202020204" pitchFamily="34" charset="0"/>
              <a:ea typeface="Public Sans"/>
              <a:cs typeface="Arial" panose="020B0604020202020204" pitchFamily="34" charset="0"/>
              <a:sym typeface="Public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DBCB5A78-0B0D-437D-A12F-B173FE99B3F4}" type="slidenum">
              <a:rPr lang="en-US" smtClean="0"/>
              <a:t>4</a:t>
            </a:fld>
            <a:endParaRPr lang="en-US"/>
          </a:p>
        </p:txBody>
      </p:sp>
    </p:spTree>
    <p:extLst>
      <p:ext uri="{BB962C8B-B14F-4D97-AF65-F5344CB8AC3E}">
        <p14:creationId xmlns:p14="http://schemas.microsoft.com/office/powerpoint/2010/main" val="2224958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DBCB5A78-0B0D-437D-A12F-B173FE99B3F4}" type="slidenum">
              <a:rPr lang="en-US" smtClean="0"/>
              <a:t>5</a:t>
            </a:fld>
            <a:endParaRPr lang="en-US"/>
          </a:p>
        </p:txBody>
      </p:sp>
    </p:spTree>
    <p:extLst>
      <p:ext uri="{BB962C8B-B14F-4D97-AF65-F5344CB8AC3E}">
        <p14:creationId xmlns:p14="http://schemas.microsoft.com/office/powerpoint/2010/main" val="2113249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DBCB5A78-0B0D-437D-A12F-B173FE99B3F4}" type="slidenum">
              <a:rPr lang="en-US" smtClean="0"/>
              <a:t>6</a:t>
            </a:fld>
            <a:endParaRPr lang="en-US"/>
          </a:p>
        </p:txBody>
      </p:sp>
    </p:spTree>
    <p:extLst>
      <p:ext uri="{BB962C8B-B14F-4D97-AF65-F5344CB8AC3E}">
        <p14:creationId xmlns:p14="http://schemas.microsoft.com/office/powerpoint/2010/main" val="1655498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DBCB5A78-0B0D-437D-A12F-B173FE99B3F4}" type="slidenum">
              <a:rPr lang="en-US" smtClean="0"/>
              <a:t>7</a:t>
            </a:fld>
            <a:endParaRPr lang="en-US"/>
          </a:p>
        </p:txBody>
      </p:sp>
    </p:spTree>
    <p:extLst>
      <p:ext uri="{BB962C8B-B14F-4D97-AF65-F5344CB8AC3E}">
        <p14:creationId xmlns:p14="http://schemas.microsoft.com/office/powerpoint/2010/main" val="3436885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DBCB5A78-0B0D-437D-A12F-B173FE99B3F4}" type="slidenum">
              <a:rPr lang="en-US" smtClean="0"/>
              <a:t>8</a:t>
            </a:fld>
            <a:endParaRPr lang="en-US"/>
          </a:p>
        </p:txBody>
      </p:sp>
    </p:spTree>
    <p:extLst>
      <p:ext uri="{BB962C8B-B14F-4D97-AF65-F5344CB8AC3E}">
        <p14:creationId xmlns:p14="http://schemas.microsoft.com/office/powerpoint/2010/main" val="3297553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cs typeface="Calibri"/>
            </a:endParaRPr>
          </a:p>
        </p:txBody>
      </p:sp>
      <p:sp>
        <p:nvSpPr>
          <p:cNvPr id="4" name="Slide Number Placeholder 3"/>
          <p:cNvSpPr>
            <a:spLocks noGrp="1"/>
          </p:cNvSpPr>
          <p:nvPr>
            <p:ph type="sldNum" sz="quarter" idx="5"/>
          </p:nvPr>
        </p:nvSpPr>
        <p:spPr/>
        <p:txBody>
          <a:bodyPr/>
          <a:lstStyle/>
          <a:p>
            <a:fld id="{DBCB5A78-0B0D-437D-A12F-B173FE99B3F4}" type="slidenum">
              <a:rPr lang="en-US" smtClean="0"/>
              <a:t>9</a:t>
            </a:fld>
            <a:endParaRPr lang="en-US"/>
          </a:p>
        </p:txBody>
      </p:sp>
    </p:spTree>
    <p:extLst>
      <p:ext uri="{BB962C8B-B14F-4D97-AF65-F5344CB8AC3E}">
        <p14:creationId xmlns:p14="http://schemas.microsoft.com/office/powerpoint/2010/main" val="1826983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DBCB5A78-0B0D-437D-A12F-B173FE99B3F4}" type="slidenum">
              <a:rPr lang="en-US" smtClean="0"/>
              <a:t>10</a:t>
            </a:fld>
            <a:endParaRPr lang="en-US"/>
          </a:p>
        </p:txBody>
      </p:sp>
    </p:spTree>
    <p:extLst>
      <p:ext uri="{BB962C8B-B14F-4D97-AF65-F5344CB8AC3E}">
        <p14:creationId xmlns:p14="http://schemas.microsoft.com/office/powerpoint/2010/main" val="4067630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spcBef>
                <a:spcPts val="800"/>
              </a:spcBef>
            </a:pPr>
            <a:endParaRPr lang="en-US" u="none" dirty="0">
              <a:cs typeface="Calibri" panose="020F0502020204030204"/>
            </a:endParaRPr>
          </a:p>
        </p:txBody>
      </p:sp>
      <p:sp>
        <p:nvSpPr>
          <p:cNvPr id="4" name="Slide Number Placeholder 3"/>
          <p:cNvSpPr>
            <a:spLocks noGrp="1"/>
          </p:cNvSpPr>
          <p:nvPr>
            <p:ph type="sldNum" sz="quarter" idx="5"/>
          </p:nvPr>
        </p:nvSpPr>
        <p:spPr/>
        <p:txBody>
          <a:bodyPr/>
          <a:lstStyle/>
          <a:p>
            <a:fld id="{DBCB5A78-0B0D-437D-A12F-B173FE99B3F4}" type="slidenum">
              <a:rPr lang="en-US" smtClean="0"/>
              <a:t>11</a:t>
            </a:fld>
            <a:endParaRPr lang="en-US"/>
          </a:p>
        </p:txBody>
      </p:sp>
    </p:spTree>
    <p:extLst>
      <p:ext uri="{BB962C8B-B14F-4D97-AF65-F5344CB8AC3E}">
        <p14:creationId xmlns:p14="http://schemas.microsoft.com/office/powerpoint/2010/main" val="29694070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5.png"/><Relationship Id="rId21" Type="http://schemas.openxmlformats.org/officeDocument/2006/relationships/image" Target="../media/image23.png"/><Relationship Id="rId34" Type="http://schemas.openxmlformats.org/officeDocument/2006/relationships/image" Target="../media/image36.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2" Type="http://schemas.openxmlformats.org/officeDocument/2006/relationships/hyperlink" Target="https://fontawesome.com/" TargetMode="External"/><Relationship Id="rId16" Type="http://schemas.openxmlformats.org/officeDocument/2006/relationships/image" Target="../media/image18.png"/><Relationship Id="rId20" Type="http://schemas.openxmlformats.org/officeDocument/2006/relationships/image" Target="../media/image22.png"/><Relationship Id="rId29" Type="http://schemas.openxmlformats.org/officeDocument/2006/relationships/image" Target="../media/image31.png"/><Relationship Id="rId1" Type="http://schemas.openxmlformats.org/officeDocument/2006/relationships/slideMaster" Target="../slideMasters/slideMaster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 Id="rId8"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Google Shape;24;p2">
            <a:extLst>
              <a:ext uri="{FF2B5EF4-FFF2-40B4-BE49-F238E27FC236}">
                <a16:creationId xmlns:a16="http://schemas.microsoft.com/office/drawing/2014/main" id="{CA29F6C8-8B4C-400A-A3ED-18B4BE8DA2D5}"/>
              </a:ext>
            </a:extLst>
          </p:cNvPr>
          <p:cNvPicPr preferRelativeResize="0"/>
          <p:nvPr/>
        </p:nvPicPr>
        <p:blipFill rotWithShape="1">
          <a:blip r:embed="rId2">
            <a:alphaModFix/>
          </a:blip>
          <a:srcRect/>
          <a:stretch/>
        </p:blipFill>
        <p:spPr>
          <a:xfrm>
            <a:off x="0" y="5029200"/>
            <a:ext cx="11887200" cy="1828800"/>
          </a:xfrm>
          <a:prstGeom prst="rect">
            <a:avLst/>
          </a:prstGeom>
          <a:noFill/>
          <a:ln>
            <a:noFill/>
          </a:ln>
        </p:spPr>
      </p:pic>
      <p:sp>
        <p:nvSpPr>
          <p:cNvPr id="2" name="Title 1">
            <a:extLst>
              <a:ext uri="{FF2B5EF4-FFF2-40B4-BE49-F238E27FC236}">
                <a16:creationId xmlns:a16="http://schemas.microsoft.com/office/drawing/2014/main" id="{835BA7EA-A184-4DF4-8EBB-A91E226DCCDE}"/>
              </a:ext>
            </a:extLst>
          </p:cNvPr>
          <p:cNvSpPr>
            <a:spLocks noGrp="1"/>
          </p:cNvSpPr>
          <p:nvPr>
            <p:ph type="ctrTitle"/>
          </p:nvPr>
        </p:nvSpPr>
        <p:spPr>
          <a:xfrm>
            <a:off x="914400" y="1600200"/>
            <a:ext cx="10058400" cy="1828800"/>
          </a:xfrm>
        </p:spPr>
        <p:txBody>
          <a:bodyPr anchor="b">
            <a:normAutofit/>
          </a:bodyPr>
          <a:lstStyle>
            <a:lvl1pPr algn="l">
              <a:defRPr sz="3600">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900A08D3-6C7E-4159-BD82-D45797B2E195}"/>
              </a:ext>
            </a:extLst>
          </p:cNvPr>
          <p:cNvSpPr>
            <a:spLocks noGrp="1"/>
          </p:cNvSpPr>
          <p:nvPr>
            <p:ph type="subTitle" idx="1"/>
          </p:nvPr>
        </p:nvSpPr>
        <p:spPr>
          <a:xfrm>
            <a:off x="914400" y="3426400"/>
            <a:ext cx="10058400" cy="914400"/>
          </a:xfrm>
        </p:spPr>
        <p:txBody>
          <a:bodyPr>
            <a:normAutofit/>
          </a:bodyPr>
          <a:lstStyle>
            <a:lvl1pPr marL="0" indent="0" algn="l">
              <a:buNone/>
              <a:defRPr sz="1600">
                <a:solidFill>
                  <a:schemeClr val="tx1">
                    <a:lumMod val="65000"/>
                    <a:lumOff val="3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5" name="Google Shape;24;p2">
            <a:extLst>
              <a:ext uri="{FF2B5EF4-FFF2-40B4-BE49-F238E27FC236}">
                <a16:creationId xmlns:a16="http://schemas.microsoft.com/office/drawing/2014/main" id="{CA8B797D-2BF6-498A-B26C-C434D80BEE61}"/>
              </a:ext>
            </a:extLst>
          </p:cNvPr>
          <p:cNvPicPr preferRelativeResize="0"/>
          <p:nvPr userDrawn="1"/>
        </p:nvPicPr>
        <p:blipFill rotWithShape="1">
          <a:blip r:embed="rId2">
            <a:alphaModFix/>
          </a:blip>
          <a:srcRect/>
          <a:stretch/>
        </p:blipFill>
        <p:spPr>
          <a:xfrm>
            <a:off x="0" y="5029200"/>
            <a:ext cx="11887200" cy="1828800"/>
          </a:xfrm>
          <a:prstGeom prst="rect">
            <a:avLst/>
          </a:prstGeom>
          <a:noFill/>
          <a:ln>
            <a:noFill/>
          </a:ln>
        </p:spPr>
      </p:pic>
    </p:spTree>
    <p:extLst>
      <p:ext uri="{BB962C8B-B14F-4D97-AF65-F5344CB8AC3E}">
        <p14:creationId xmlns:p14="http://schemas.microsoft.com/office/powerpoint/2010/main" val="14243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893394F-6E3E-40E8-A6CD-437BA776A917}"/>
              </a:ext>
            </a:extLst>
          </p:cNvPr>
          <p:cNvSpPr>
            <a:spLocks noGrp="1"/>
          </p:cNvSpPr>
          <p:nvPr>
            <p:ph type="ftr" sz="quarter" idx="10"/>
          </p:nvPr>
        </p:nvSpPr>
        <p:spPr/>
        <p:txBody>
          <a:bodyPr lIns="0" tIns="0" rIns="0"/>
          <a:lstStyle/>
          <a:p>
            <a:endParaRPr lang="en-US"/>
          </a:p>
        </p:txBody>
      </p:sp>
      <p:sp>
        <p:nvSpPr>
          <p:cNvPr id="4" name="Slide Number Placeholder 3">
            <a:extLst>
              <a:ext uri="{FF2B5EF4-FFF2-40B4-BE49-F238E27FC236}">
                <a16:creationId xmlns:a16="http://schemas.microsoft.com/office/drawing/2014/main" id="{552562CF-01B0-45AD-8883-EA0105C42D79}"/>
              </a:ext>
            </a:extLst>
          </p:cNvPr>
          <p:cNvSpPr>
            <a:spLocks noGrp="1"/>
          </p:cNvSpPr>
          <p:nvPr>
            <p:ph type="sldNum" sz="quarter" idx="11"/>
          </p:nvPr>
        </p:nvSpPr>
        <p:spPr/>
        <p:txBody>
          <a:bodyPr lIns="0" tIns="0"/>
          <a:lstStyle/>
          <a:p>
            <a:fld id="{D83FA9C0-76D2-4098-B10D-57ADD9B5F8CC}" type="slidenum">
              <a:rPr lang="en-US" smtClean="0"/>
              <a:pPr/>
              <a:t>‹#›</a:t>
            </a:fld>
            <a:endParaRPr lang="en-US"/>
          </a:p>
        </p:txBody>
      </p:sp>
      <p:sp>
        <p:nvSpPr>
          <p:cNvPr id="5" name="Title 1">
            <a:extLst>
              <a:ext uri="{FF2B5EF4-FFF2-40B4-BE49-F238E27FC236}">
                <a16:creationId xmlns:a16="http://schemas.microsoft.com/office/drawing/2014/main" id="{C389AF89-B6D0-4939-AF1B-F5D40D819DC7}"/>
              </a:ext>
            </a:extLst>
          </p:cNvPr>
          <p:cNvSpPr>
            <a:spLocks noGrp="1"/>
          </p:cNvSpPr>
          <p:nvPr>
            <p:ph type="title"/>
          </p:nvPr>
        </p:nvSpPr>
        <p:spPr>
          <a:xfrm>
            <a:off x="914400" y="1600200"/>
            <a:ext cx="10058400" cy="457200"/>
          </a:xfrm>
        </p:spPr>
        <p:txBody>
          <a:bodyPr anchor="b">
            <a:normAutofit/>
          </a:bodyPr>
          <a:lstStyle>
            <a:lvl1pPr>
              <a:defRPr sz="2000">
                <a:latin typeface="+mj-lt"/>
                <a:cs typeface="Arial" panose="020B0604020202020204" pitchFamily="34" charset="0"/>
              </a:defRPr>
            </a:lvl1pPr>
          </a:lstStyle>
          <a:p>
            <a:r>
              <a:rPr lang="en-US"/>
              <a:t>Click to edit Master title style</a:t>
            </a:r>
          </a:p>
        </p:txBody>
      </p:sp>
      <p:sp>
        <p:nvSpPr>
          <p:cNvPr id="6" name="Text Placeholder 2">
            <a:extLst>
              <a:ext uri="{FF2B5EF4-FFF2-40B4-BE49-F238E27FC236}">
                <a16:creationId xmlns:a16="http://schemas.microsoft.com/office/drawing/2014/main" id="{8D813CAE-5F36-488A-B5A9-D16307680391}"/>
              </a:ext>
            </a:extLst>
          </p:cNvPr>
          <p:cNvSpPr>
            <a:spLocks noGrp="1"/>
          </p:cNvSpPr>
          <p:nvPr>
            <p:ph type="body" idx="1"/>
          </p:nvPr>
        </p:nvSpPr>
        <p:spPr>
          <a:xfrm>
            <a:off x="914400" y="2057400"/>
            <a:ext cx="10058400" cy="3200400"/>
          </a:xfrm>
        </p:spPr>
        <p:txBody>
          <a:bodyPr tIns="182880">
            <a:normAutofit/>
          </a:bodyPr>
          <a:lstStyle>
            <a:lvl1pPr marL="0" indent="0">
              <a:lnSpc>
                <a:spcPct val="125000"/>
              </a:lnSpc>
              <a:buNone/>
              <a:defRPr sz="1600">
                <a:solidFill>
                  <a:srgbClr val="43484E"/>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31352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p:cSld name="1_Title Slide">
    <p:spTree>
      <p:nvGrpSpPr>
        <p:cNvPr id="1" name="Shape 20"/>
        <p:cNvGrpSpPr/>
        <p:nvPr/>
      </p:nvGrpSpPr>
      <p:grpSpPr>
        <a:xfrm>
          <a:off x="0" y="0"/>
          <a:ext cx="0" cy="0"/>
          <a:chOff x="0" y="0"/>
          <a:chExt cx="0" cy="0"/>
        </a:xfrm>
      </p:grpSpPr>
      <p:sp>
        <p:nvSpPr>
          <p:cNvPr id="21" name="Google Shape;21;p2"/>
          <p:cNvSpPr txBox="1">
            <a:spLocks noGrp="1"/>
          </p:cNvSpPr>
          <p:nvPr>
            <p:ph type="title"/>
          </p:nvPr>
        </p:nvSpPr>
        <p:spPr>
          <a:xfrm>
            <a:off x="833551" y="2164953"/>
            <a:ext cx="10447736" cy="74334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101820"/>
              </a:buClr>
              <a:buSzPts val="4000"/>
              <a:buFont typeface="Arial"/>
              <a:buNone/>
              <a:defRPr sz="3900" b="0" i="0" u="none" strike="noStrike" cap="none">
                <a:solidFill>
                  <a:srgbClr val="101820"/>
                </a:solidFill>
                <a:latin typeface="Arial"/>
                <a:ea typeface="Arial"/>
                <a:cs typeface="Arial"/>
                <a:sym typeface="Arial"/>
              </a:defRPr>
            </a:lvl1pPr>
            <a:lvl2pPr lvl="1">
              <a:spcBef>
                <a:spcPts val="0"/>
              </a:spcBef>
              <a:spcAft>
                <a:spcPts val="0"/>
              </a:spcAft>
              <a:buSzPts val="1400"/>
              <a:buNone/>
              <a:defRPr sz="1755"/>
            </a:lvl2pPr>
            <a:lvl3pPr lvl="2">
              <a:spcBef>
                <a:spcPts val="0"/>
              </a:spcBef>
              <a:spcAft>
                <a:spcPts val="0"/>
              </a:spcAft>
              <a:buSzPts val="1400"/>
              <a:buNone/>
              <a:defRPr sz="1755"/>
            </a:lvl3pPr>
            <a:lvl4pPr lvl="3">
              <a:spcBef>
                <a:spcPts val="0"/>
              </a:spcBef>
              <a:spcAft>
                <a:spcPts val="0"/>
              </a:spcAft>
              <a:buSzPts val="1400"/>
              <a:buNone/>
              <a:defRPr sz="1755"/>
            </a:lvl4pPr>
            <a:lvl5pPr lvl="4">
              <a:spcBef>
                <a:spcPts val="0"/>
              </a:spcBef>
              <a:spcAft>
                <a:spcPts val="0"/>
              </a:spcAft>
              <a:buSzPts val="1400"/>
              <a:buNone/>
              <a:defRPr sz="1755"/>
            </a:lvl5pPr>
            <a:lvl6pPr lvl="5">
              <a:spcBef>
                <a:spcPts val="0"/>
              </a:spcBef>
              <a:spcAft>
                <a:spcPts val="0"/>
              </a:spcAft>
              <a:buSzPts val="1400"/>
              <a:buNone/>
              <a:defRPr sz="1755"/>
            </a:lvl6pPr>
            <a:lvl7pPr lvl="6">
              <a:spcBef>
                <a:spcPts val="0"/>
              </a:spcBef>
              <a:spcAft>
                <a:spcPts val="0"/>
              </a:spcAft>
              <a:buSzPts val="1400"/>
              <a:buNone/>
              <a:defRPr sz="1755"/>
            </a:lvl7pPr>
            <a:lvl8pPr lvl="7">
              <a:spcBef>
                <a:spcPts val="0"/>
              </a:spcBef>
              <a:spcAft>
                <a:spcPts val="0"/>
              </a:spcAft>
              <a:buSzPts val="1400"/>
              <a:buNone/>
              <a:defRPr sz="1755"/>
            </a:lvl8pPr>
            <a:lvl9pPr lvl="8">
              <a:spcBef>
                <a:spcPts val="0"/>
              </a:spcBef>
              <a:spcAft>
                <a:spcPts val="0"/>
              </a:spcAft>
              <a:buSzPts val="1400"/>
              <a:buNone/>
              <a:defRPr sz="1755"/>
            </a:lvl9pPr>
          </a:lstStyle>
          <a:p>
            <a:r>
              <a:rPr lang="en-US"/>
              <a:t>Click to edit Master title style</a:t>
            </a:r>
            <a:endParaRPr/>
          </a:p>
        </p:txBody>
      </p:sp>
      <p:sp>
        <p:nvSpPr>
          <p:cNvPr id="22" name="Google Shape;22;p2"/>
          <p:cNvSpPr txBox="1">
            <a:spLocks noGrp="1"/>
          </p:cNvSpPr>
          <p:nvPr>
            <p:ph type="body" idx="1"/>
          </p:nvPr>
        </p:nvSpPr>
        <p:spPr>
          <a:xfrm>
            <a:off x="840260" y="2895601"/>
            <a:ext cx="10441029" cy="520700"/>
          </a:xfrm>
          <a:prstGeom prst="rect">
            <a:avLst/>
          </a:prstGeom>
          <a:noFill/>
          <a:ln>
            <a:noFill/>
          </a:ln>
        </p:spPr>
        <p:txBody>
          <a:bodyPr spcFirstLastPara="1" wrap="square" lIns="91425" tIns="45700" rIns="91425" bIns="45700" anchor="t" anchorCtr="0">
            <a:noAutofit/>
          </a:bodyPr>
          <a:lstStyle>
            <a:lvl1pPr marL="445770" marR="0" lvl="0" indent="-222885" algn="l" rtl="0">
              <a:lnSpc>
                <a:spcPct val="162500"/>
              </a:lnSpc>
              <a:spcBef>
                <a:spcPts val="975"/>
              </a:spcBef>
              <a:spcAft>
                <a:spcPts val="0"/>
              </a:spcAft>
              <a:buClr>
                <a:schemeClr val="dk2"/>
              </a:buClr>
              <a:buSzPts val="1600"/>
              <a:buFont typeface="Noto Sans Symbols"/>
              <a:buNone/>
              <a:defRPr sz="1560" b="0" i="0" u="none" strike="noStrike" cap="none">
                <a:solidFill>
                  <a:srgbClr val="43484E"/>
                </a:solidFill>
                <a:latin typeface="Georgia"/>
                <a:ea typeface="Georgia"/>
                <a:cs typeface="Georgia"/>
                <a:sym typeface="Georgia"/>
              </a:defRPr>
            </a:lvl1pPr>
            <a:lvl2pPr marL="891540" marR="0" lvl="1" indent="-284798" algn="l" rtl="0">
              <a:spcBef>
                <a:spcPts val="975"/>
              </a:spcBef>
              <a:spcAft>
                <a:spcPts val="0"/>
              </a:spcAft>
              <a:buClr>
                <a:schemeClr val="dk2"/>
              </a:buClr>
              <a:buSzPts val="1000"/>
              <a:buFont typeface="Noto Sans Symbols"/>
              <a:buChar char="◻"/>
              <a:defRPr sz="1950" b="0" i="0" u="none" strike="noStrike" cap="none">
                <a:solidFill>
                  <a:schemeClr val="dk1"/>
                </a:solidFill>
                <a:latin typeface="Georgia"/>
                <a:ea typeface="Georgia"/>
                <a:cs typeface="Georgia"/>
                <a:sym typeface="Georgia"/>
              </a:defRPr>
            </a:lvl2pPr>
            <a:lvl3pPr marL="1337310" marR="0" lvl="2" indent="-334328" algn="l" rtl="0">
              <a:spcBef>
                <a:spcPts val="975"/>
              </a:spcBef>
              <a:spcAft>
                <a:spcPts val="0"/>
              </a:spcAft>
              <a:buClr>
                <a:schemeClr val="dk1"/>
              </a:buClr>
              <a:buSzPts val="1800"/>
              <a:buFont typeface="Arial"/>
              <a:buChar char="•"/>
              <a:defRPr sz="1755" b="0" i="0" u="none" strike="noStrike" cap="none">
                <a:solidFill>
                  <a:schemeClr val="dk1"/>
                </a:solidFill>
                <a:latin typeface="Georgia"/>
                <a:ea typeface="Georgia"/>
                <a:cs typeface="Georgia"/>
                <a:sym typeface="Georgia"/>
              </a:defRPr>
            </a:lvl3pPr>
            <a:lvl4pPr marL="1783080" marR="0" lvl="3" indent="-346710" algn="l" rtl="0">
              <a:spcBef>
                <a:spcPts val="390"/>
              </a:spcBef>
              <a:spcAft>
                <a:spcPts val="0"/>
              </a:spcAft>
              <a:buClr>
                <a:schemeClr val="dk1"/>
              </a:buClr>
              <a:buSzPts val="2000"/>
              <a:buFont typeface="Arial"/>
              <a:buChar char="–"/>
              <a:defRPr sz="1950" b="0" i="0" u="none" strike="noStrike" cap="none">
                <a:solidFill>
                  <a:schemeClr val="dk1"/>
                </a:solidFill>
                <a:latin typeface="Georgia"/>
                <a:ea typeface="Georgia"/>
                <a:cs typeface="Georgia"/>
                <a:sym typeface="Georgia"/>
              </a:defRPr>
            </a:lvl4pPr>
            <a:lvl5pPr marL="2228850" marR="0" lvl="4" indent="-346710" algn="l" rtl="0">
              <a:spcBef>
                <a:spcPts val="390"/>
              </a:spcBef>
              <a:spcAft>
                <a:spcPts val="0"/>
              </a:spcAft>
              <a:buClr>
                <a:schemeClr val="dk1"/>
              </a:buClr>
              <a:buSzPts val="2000"/>
              <a:buFont typeface="Arial"/>
              <a:buChar char="»"/>
              <a:defRPr sz="1950" b="0" i="0" u="none" strike="noStrike" cap="none">
                <a:solidFill>
                  <a:schemeClr val="dk1"/>
                </a:solidFill>
                <a:latin typeface="Georgia"/>
                <a:ea typeface="Georgia"/>
                <a:cs typeface="Georgia"/>
                <a:sym typeface="Georgia"/>
              </a:defRPr>
            </a:lvl5pPr>
            <a:lvl6pPr marL="2674620" marR="0" lvl="5" indent="-346710" algn="l" rtl="0">
              <a:spcBef>
                <a:spcPts val="390"/>
              </a:spcBef>
              <a:spcAft>
                <a:spcPts val="0"/>
              </a:spcAft>
              <a:buClr>
                <a:schemeClr val="dk1"/>
              </a:buClr>
              <a:buSzPts val="2000"/>
              <a:buFont typeface="Arial"/>
              <a:buChar char="•"/>
              <a:defRPr sz="1950" b="0" i="0" u="none" strike="noStrike" cap="none">
                <a:solidFill>
                  <a:schemeClr val="dk1"/>
                </a:solidFill>
                <a:latin typeface="Georgia"/>
                <a:ea typeface="Georgia"/>
                <a:cs typeface="Georgia"/>
                <a:sym typeface="Georgia"/>
              </a:defRPr>
            </a:lvl6pPr>
            <a:lvl7pPr marL="3120390" marR="0" lvl="6" indent="-346710" algn="l" rtl="0">
              <a:spcBef>
                <a:spcPts val="390"/>
              </a:spcBef>
              <a:spcAft>
                <a:spcPts val="0"/>
              </a:spcAft>
              <a:buClr>
                <a:schemeClr val="dk1"/>
              </a:buClr>
              <a:buSzPts val="2000"/>
              <a:buFont typeface="Arial"/>
              <a:buChar char="•"/>
              <a:defRPr sz="1950" b="0" i="0" u="none" strike="noStrike" cap="none">
                <a:solidFill>
                  <a:schemeClr val="dk1"/>
                </a:solidFill>
                <a:latin typeface="Georgia"/>
                <a:ea typeface="Georgia"/>
                <a:cs typeface="Georgia"/>
                <a:sym typeface="Georgia"/>
              </a:defRPr>
            </a:lvl7pPr>
            <a:lvl8pPr marL="3566160" marR="0" lvl="7" indent="-346710" algn="l" rtl="0">
              <a:spcBef>
                <a:spcPts val="390"/>
              </a:spcBef>
              <a:spcAft>
                <a:spcPts val="0"/>
              </a:spcAft>
              <a:buClr>
                <a:schemeClr val="dk1"/>
              </a:buClr>
              <a:buSzPts val="2000"/>
              <a:buFont typeface="Arial"/>
              <a:buChar char="•"/>
              <a:defRPr sz="1950" b="0" i="0" u="none" strike="noStrike" cap="none">
                <a:solidFill>
                  <a:schemeClr val="dk1"/>
                </a:solidFill>
                <a:latin typeface="Georgia"/>
                <a:ea typeface="Georgia"/>
                <a:cs typeface="Georgia"/>
                <a:sym typeface="Georgia"/>
              </a:defRPr>
            </a:lvl8pPr>
            <a:lvl9pPr marL="4011930" marR="0" lvl="8" indent="-346710" algn="l" rtl="0">
              <a:spcBef>
                <a:spcPts val="390"/>
              </a:spcBef>
              <a:spcAft>
                <a:spcPts val="0"/>
              </a:spcAft>
              <a:buClr>
                <a:schemeClr val="dk1"/>
              </a:buClr>
              <a:buSzPts val="2000"/>
              <a:buFont typeface="Arial"/>
              <a:buChar char="•"/>
              <a:defRPr sz="1950" b="0" i="0" u="none" strike="noStrike" cap="none">
                <a:solidFill>
                  <a:schemeClr val="dk1"/>
                </a:solidFill>
                <a:latin typeface="Georgia"/>
                <a:ea typeface="Georgia"/>
                <a:cs typeface="Georgia"/>
                <a:sym typeface="Georgia"/>
              </a:defRPr>
            </a:lvl9pPr>
          </a:lstStyle>
          <a:p>
            <a:pPr lvl="0"/>
            <a:r>
              <a:rPr lang="en-US"/>
              <a:t>Click to edit Master text styles</a:t>
            </a:r>
          </a:p>
        </p:txBody>
      </p:sp>
      <p:pic>
        <p:nvPicPr>
          <p:cNvPr id="24" name="Google Shape;24;p2"/>
          <p:cNvPicPr preferRelativeResize="0"/>
          <p:nvPr/>
        </p:nvPicPr>
        <p:blipFill rotWithShape="1">
          <a:blip r:embed="rId2">
            <a:alphaModFix/>
          </a:blip>
          <a:srcRect/>
          <a:stretch/>
        </p:blipFill>
        <p:spPr>
          <a:xfrm>
            <a:off x="0" y="5328741"/>
            <a:ext cx="11904961" cy="1885401"/>
          </a:xfrm>
          <a:prstGeom prst="rect">
            <a:avLst/>
          </a:prstGeom>
          <a:noFill/>
          <a:ln>
            <a:noFill/>
          </a:ln>
        </p:spPr>
      </p:pic>
      <p:pic>
        <p:nvPicPr>
          <p:cNvPr id="7" name="Picture 6">
            <a:extLst>
              <a:ext uri="{FF2B5EF4-FFF2-40B4-BE49-F238E27FC236}">
                <a16:creationId xmlns:a16="http://schemas.microsoft.com/office/drawing/2014/main" id="{BF3045F9-90CE-FE46-8518-70A4DB3FD2A6}"/>
              </a:ext>
            </a:extLst>
          </p:cNvPr>
          <p:cNvPicPr>
            <a:picLocks noChangeAspect="1"/>
          </p:cNvPicPr>
          <p:nvPr/>
        </p:nvPicPr>
        <p:blipFill>
          <a:blip r:embed="rId3"/>
          <a:stretch>
            <a:fillRect/>
          </a:stretch>
        </p:blipFill>
        <p:spPr>
          <a:xfrm>
            <a:off x="647327" y="4764680"/>
            <a:ext cx="3434080" cy="1236133"/>
          </a:xfrm>
          <a:prstGeom prst="rect">
            <a:avLst/>
          </a:prstGeom>
        </p:spPr>
      </p:pic>
      <p:pic>
        <p:nvPicPr>
          <p:cNvPr id="6" name="Picture 5">
            <a:extLst>
              <a:ext uri="{FF2B5EF4-FFF2-40B4-BE49-F238E27FC236}">
                <a16:creationId xmlns:a16="http://schemas.microsoft.com/office/drawing/2014/main" id="{3BCA2D99-9EFA-CF47-8A20-411E4B33AA9F}"/>
              </a:ext>
            </a:extLst>
          </p:cNvPr>
          <p:cNvPicPr>
            <a:picLocks noChangeAspect="1"/>
          </p:cNvPicPr>
          <p:nvPr userDrawn="1"/>
        </p:nvPicPr>
        <p:blipFill>
          <a:blip r:embed="rId3"/>
          <a:stretch>
            <a:fillRect/>
          </a:stretch>
        </p:blipFill>
        <p:spPr>
          <a:xfrm>
            <a:off x="647327" y="4764680"/>
            <a:ext cx="3434080" cy="1236133"/>
          </a:xfrm>
          <a:prstGeom prst="rect">
            <a:avLst/>
          </a:prstGeom>
        </p:spPr>
      </p:pic>
    </p:spTree>
    <p:extLst>
      <p:ext uri="{BB962C8B-B14F-4D97-AF65-F5344CB8AC3E}">
        <p14:creationId xmlns:p14="http://schemas.microsoft.com/office/powerpoint/2010/main" val="676348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Section Header">
    <p:spTree>
      <p:nvGrpSpPr>
        <p:cNvPr id="1" name=""/>
        <p:cNvGrpSpPr/>
        <p:nvPr/>
      </p:nvGrpSpPr>
      <p:grpSpPr>
        <a:xfrm>
          <a:off x="0" y="0"/>
          <a:ext cx="0" cy="0"/>
          <a:chOff x="0" y="0"/>
          <a:chExt cx="0" cy="0"/>
        </a:xfrm>
      </p:grpSpPr>
      <p:sp>
        <p:nvSpPr>
          <p:cNvPr id="21" name="Title 1"/>
          <p:cNvSpPr>
            <a:spLocks noGrp="1"/>
          </p:cNvSpPr>
          <p:nvPr>
            <p:ph type="ctrTitle" hasCustomPrompt="1"/>
          </p:nvPr>
        </p:nvSpPr>
        <p:spPr>
          <a:xfrm>
            <a:off x="762156" y="2300175"/>
            <a:ext cx="10452666" cy="880064"/>
          </a:xfrm>
          <a:prstGeom prst="rect">
            <a:avLst/>
          </a:prstGeom>
        </p:spPr>
        <p:txBody>
          <a:bodyPr lIns="64251" tIns="32125" rIns="64251" bIns="32125"/>
          <a:lstStyle>
            <a:lvl1pPr algn="l">
              <a:lnSpc>
                <a:spcPts val="4875"/>
              </a:lnSpc>
              <a:spcBef>
                <a:spcPts val="7313"/>
              </a:spcBef>
              <a:spcAft>
                <a:spcPts val="0"/>
              </a:spcAft>
              <a:defRPr sz="4485" baseline="0">
                <a:solidFill>
                  <a:schemeClr val="tx2"/>
                </a:solidFill>
              </a:defRPr>
            </a:lvl1pPr>
          </a:lstStyle>
          <a:p>
            <a:r>
              <a:rPr lang="en-US"/>
              <a:t>Click to add text</a:t>
            </a:r>
          </a:p>
        </p:txBody>
      </p:sp>
      <p:sp>
        <p:nvSpPr>
          <p:cNvPr id="22" name="Subtitle 2"/>
          <p:cNvSpPr>
            <a:spLocks noGrp="1"/>
          </p:cNvSpPr>
          <p:nvPr>
            <p:ph type="subTitle" idx="1" hasCustomPrompt="1"/>
          </p:nvPr>
        </p:nvSpPr>
        <p:spPr>
          <a:xfrm>
            <a:off x="762158" y="3202726"/>
            <a:ext cx="10452664" cy="693255"/>
          </a:xfrm>
          <a:prstGeom prst="rect">
            <a:avLst/>
          </a:prstGeom>
        </p:spPr>
        <p:txBody>
          <a:bodyPr wrap="square" lIns="64251" tIns="32125" rIns="64251" bIns="32125">
            <a:spAutoFit/>
          </a:bodyPr>
          <a:lstStyle>
            <a:lvl1pPr marL="0" indent="0" algn="l">
              <a:lnSpc>
                <a:spcPts val="4875"/>
              </a:lnSpc>
              <a:spcBef>
                <a:spcPts val="2057"/>
              </a:spcBef>
              <a:buClr>
                <a:schemeClr val="tx2"/>
              </a:buClr>
              <a:buSzPct val="100000"/>
              <a:buFontTx/>
              <a:buNone/>
              <a:defRPr sz="4485" cap="none" baseline="0">
                <a:solidFill>
                  <a:srgbClr val="050606"/>
                </a:solidFill>
              </a:defRPr>
            </a:lvl1pPr>
            <a:lvl2pPr marL="313227" indent="0" algn="ctr">
              <a:buNone/>
              <a:defRPr>
                <a:solidFill>
                  <a:schemeClr val="tx1">
                    <a:tint val="75000"/>
                  </a:schemeClr>
                </a:solidFill>
              </a:defRPr>
            </a:lvl2pPr>
            <a:lvl3pPr marL="626456" indent="0" algn="ctr">
              <a:buNone/>
              <a:defRPr>
                <a:solidFill>
                  <a:schemeClr val="tx1">
                    <a:tint val="75000"/>
                  </a:schemeClr>
                </a:solidFill>
              </a:defRPr>
            </a:lvl3pPr>
            <a:lvl4pPr marL="939682" indent="0" algn="ctr">
              <a:buNone/>
              <a:defRPr>
                <a:solidFill>
                  <a:schemeClr val="tx1">
                    <a:tint val="75000"/>
                  </a:schemeClr>
                </a:solidFill>
              </a:defRPr>
            </a:lvl4pPr>
            <a:lvl5pPr marL="1252913" indent="0" algn="ctr">
              <a:buNone/>
              <a:defRPr>
                <a:solidFill>
                  <a:schemeClr val="tx1">
                    <a:tint val="75000"/>
                  </a:schemeClr>
                </a:solidFill>
              </a:defRPr>
            </a:lvl5pPr>
            <a:lvl6pPr marL="1566141" indent="0" algn="ctr">
              <a:buNone/>
              <a:defRPr>
                <a:solidFill>
                  <a:schemeClr val="tx1">
                    <a:tint val="75000"/>
                  </a:schemeClr>
                </a:solidFill>
              </a:defRPr>
            </a:lvl6pPr>
            <a:lvl7pPr marL="1879370" indent="0" algn="ctr">
              <a:buNone/>
              <a:defRPr>
                <a:solidFill>
                  <a:schemeClr val="tx1">
                    <a:tint val="75000"/>
                  </a:schemeClr>
                </a:solidFill>
              </a:defRPr>
            </a:lvl7pPr>
            <a:lvl8pPr marL="2192601" indent="0" algn="ctr">
              <a:buNone/>
              <a:defRPr>
                <a:solidFill>
                  <a:schemeClr val="tx1">
                    <a:tint val="75000"/>
                  </a:schemeClr>
                </a:solidFill>
              </a:defRPr>
            </a:lvl8pPr>
            <a:lvl9pPr marL="2505829" indent="0" algn="ctr">
              <a:buNone/>
              <a:defRPr>
                <a:solidFill>
                  <a:schemeClr val="tx1">
                    <a:tint val="75000"/>
                  </a:schemeClr>
                </a:solidFill>
              </a:defRPr>
            </a:lvl9pPr>
          </a:lstStyle>
          <a:p>
            <a:r>
              <a:rPr lang="en-US"/>
              <a:t>Click to add text</a:t>
            </a:r>
          </a:p>
        </p:txBody>
      </p:sp>
      <p:sp>
        <p:nvSpPr>
          <p:cNvPr id="8" name="Footer Placeholder 4"/>
          <p:cNvSpPr>
            <a:spLocks noGrp="1"/>
          </p:cNvSpPr>
          <p:nvPr>
            <p:ph type="ftr" sz="quarter" idx="3"/>
          </p:nvPr>
        </p:nvSpPr>
        <p:spPr>
          <a:xfrm>
            <a:off x="7403188" y="6081190"/>
            <a:ext cx="3764280" cy="365125"/>
          </a:xfrm>
          <a:prstGeom prst="rect">
            <a:avLst/>
          </a:prstGeom>
        </p:spPr>
        <p:txBody>
          <a:bodyPr vert="horz" lIns="91440" tIns="45720" rIns="91440" bIns="45720" rtlCol="0" anchor="ctr"/>
          <a:lstStyle>
            <a:lvl1pPr algn="r">
              <a:defRPr sz="1170">
                <a:solidFill>
                  <a:schemeClr val="tx1">
                    <a:tint val="75000"/>
                  </a:schemeClr>
                </a:solidFill>
                <a:latin typeface="Arial"/>
                <a:cs typeface="Arial"/>
              </a:defRPr>
            </a:lvl1pPr>
          </a:lstStyle>
          <a:p>
            <a:endParaRPr lang="en-US"/>
          </a:p>
        </p:txBody>
      </p:sp>
      <p:pic>
        <p:nvPicPr>
          <p:cNvPr id="6" name="Picture 5">
            <a:extLst>
              <a:ext uri="{FF2B5EF4-FFF2-40B4-BE49-F238E27FC236}">
                <a16:creationId xmlns:a16="http://schemas.microsoft.com/office/drawing/2014/main" id="{6EA23552-7F38-244A-97EF-6587E475AD72}"/>
              </a:ext>
            </a:extLst>
          </p:cNvPr>
          <p:cNvPicPr>
            <a:picLocks noChangeAspect="1"/>
          </p:cNvPicPr>
          <p:nvPr/>
        </p:nvPicPr>
        <p:blipFill>
          <a:blip r:embed="rId2"/>
          <a:stretch>
            <a:fillRect/>
          </a:stretch>
        </p:blipFill>
        <p:spPr>
          <a:xfrm>
            <a:off x="534572" y="5525167"/>
            <a:ext cx="3434080" cy="1236133"/>
          </a:xfrm>
          <a:prstGeom prst="rect">
            <a:avLst/>
          </a:prstGeom>
        </p:spPr>
      </p:pic>
      <p:pic>
        <p:nvPicPr>
          <p:cNvPr id="7" name="Picture 6">
            <a:extLst>
              <a:ext uri="{FF2B5EF4-FFF2-40B4-BE49-F238E27FC236}">
                <a16:creationId xmlns:a16="http://schemas.microsoft.com/office/drawing/2014/main" id="{78ED15F5-22C9-F14E-9FE2-B394A0ABDB6A}"/>
              </a:ext>
            </a:extLst>
          </p:cNvPr>
          <p:cNvPicPr>
            <a:picLocks noChangeAspect="1"/>
          </p:cNvPicPr>
          <p:nvPr userDrawn="1"/>
        </p:nvPicPr>
        <p:blipFill>
          <a:blip r:embed="rId2"/>
          <a:stretch>
            <a:fillRect/>
          </a:stretch>
        </p:blipFill>
        <p:spPr>
          <a:xfrm>
            <a:off x="534572" y="5525167"/>
            <a:ext cx="3434080" cy="1236133"/>
          </a:xfrm>
          <a:prstGeom prst="rect">
            <a:avLst/>
          </a:prstGeom>
        </p:spPr>
      </p:pic>
    </p:spTree>
    <p:extLst>
      <p:ext uri="{BB962C8B-B14F-4D97-AF65-F5344CB8AC3E}">
        <p14:creationId xmlns:p14="http://schemas.microsoft.com/office/powerpoint/2010/main" val="2167450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ark" type="title">
  <p:cSld name="Title - Dark">
    <p:bg>
      <p:bgPr>
        <a:solidFill>
          <a:srgbClr val="112E5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69400" y="1253900"/>
            <a:ext cx="6548880" cy="190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3800"/>
              <a:buFont typeface="Public Sans"/>
              <a:buNone/>
              <a:defRPr sz="4940">
                <a:solidFill>
                  <a:srgbClr val="FFFFFF"/>
                </a:solidFill>
                <a:latin typeface="Public Sans"/>
                <a:ea typeface="Public Sans"/>
                <a:cs typeface="Public Sans"/>
                <a:sym typeface="Public Sans"/>
              </a:defRPr>
            </a:lvl1pPr>
            <a:lvl2pPr lvl="1" algn="ctr" rtl="0">
              <a:spcBef>
                <a:spcPts val="0"/>
              </a:spcBef>
              <a:spcAft>
                <a:spcPts val="0"/>
              </a:spcAft>
              <a:buSzPts val="5200"/>
              <a:buNone/>
              <a:defRPr sz="6760"/>
            </a:lvl2pPr>
            <a:lvl3pPr lvl="2" algn="ctr" rtl="0">
              <a:spcBef>
                <a:spcPts val="0"/>
              </a:spcBef>
              <a:spcAft>
                <a:spcPts val="0"/>
              </a:spcAft>
              <a:buSzPts val="5200"/>
              <a:buNone/>
              <a:defRPr sz="6760"/>
            </a:lvl3pPr>
            <a:lvl4pPr lvl="3" algn="ctr" rtl="0">
              <a:spcBef>
                <a:spcPts val="0"/>
              </a:spcBef>
              <a:spcAft>
                <a:spcPts val="0"/>
              </a:spcAft>
              <a:buSzPts val="5200"/>
              <a:buNone/>
              <a:defRPr sz="6760"/>
            </a:lvl4pPr>
            <a:lvl5pPr lvl="4" algn="ctr" rtl="0">
              <a:spcBef>
                <a:spcPts val="0"/>
              </a:spcBef>
              <a:spcAft>
                <a:spcPts val="0"/>
              </a:spcAft>
              <a:buSzPts val="5200"/>
              <a:buNone/>
              <a:defRPr sz="6760"/>
            </a:lvl5pPr>
            <a:lvl6pPr lvl="5" algn="ctr" rtl="0">
              <a:spcBef>
                <a:spcPts val="0"/>
              </a:spcBef>
              <a:spcAft>
                <a:spcPts val="0"/>
              </a:spcAft>
              <a:buSzPts val="5200"/>
              <a:buNone/>
              <a:defRPr sz="6760"/>
            </a:lvl6pPr>
            <a:lvl7pPr lvl="6" algn="ctr" rtl="0">
              <a:spcBef>
                <a:spcPts val="0"/>
              </a:spcBef>
              <a:spcAft>
                <a:spcPts val="0"/>
              </a:spcAft>
              <a:buSzPts val="5200"/>
              <a:buNone/>
              <a:defRPr sz="6760"/>
            </a:lvl7pPr>
            <a:lvl8pPr lvl="7" algn="ctr" rtl="0">
              <a:spcBef>
                <a:spcPts val="0"/>
              </a:spcBef>
              <a:spcAft>
                <a:spcPts val="0"/>
              </a:spcAft>
              <a:buSzPts val="5200"/>
              <a:buNone/>
              <a:defRPr sz="6760"/>
            </a:lvl8pPr>
            <a:lvl9pPr lvl="8" algn="ctr" rtl="0">
              <a:spcBef>
                <a:spcPts val="0"/>
              </a:spcBef>
              <a:spcAft>
                <a:spcPts val="0"/>
              </a:spcAft>
              <a:buSzPts val="5200"/>
              <a:buNone/>
              <a:defRPr sz="6760"/>
            </a:lvl9pPr>
          </a:lstStyle>
          <a:p>
            <a:endParaRPr/>
          </a:p>
        </p:txBody>
      </p:sp>
      <p:sp>
        <p:nvSpPr>
          <p:cNvPr id="11" name="Google Shape;11;p2"/>
          <p:cNvSpPr txBox="1">
            <a:spLocks noGrp="1"/>
          </p:cNvSpPr>
          <p:nvPr>
            <p:ph type="subTitle" idx="1"/>
          </p:nvPr>
        </p:nvSpPr>
        <p:spPr>
          <a:xfrm>
            <a:off x="569400" y="3161733"/>
            <a:ext cx="669279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2400"/>
              <a:buFont typeface="Public Sans"/>
              <a:buNone/>
              <a:defRPr sz="3120">
                <a:solidFill>
                  <a:srgbClr val="FFFFFF"/>
                </a:solidFill>
                <a:latin typeface="Public Sans"/>
                <a:ea typeface="Public Sans"/>
                <a:cs typeface="Public Sans"/>
                <a:sym typeface="Public Sans"/>
              </a:defRPr>
            </a:lvl1pPr>
            <a:lvl2pPr lvl="1" algn="ctr" rtl="0">
              <a:lnSpc>
                <a:spcPct val="100000"/>
              </a:lnSpc>
              <a:spcBef>
                <a:spcPts val="0"/>
              </a:spcBef>
              <a:spcAft>
                <a:spcPts val="0"/>
              </a:spcAft>
              <a:buSzPts val="2800"/>
              <a:buNone/>
              <a:defRPr sz="3640"/>
            </a:lvl2pPr>
            <a:lvl3pPr lvl="2" algn="ctr" rtl="0">
              <a:lnSpc>
                <a:spcPct val="100000"/>
              </a:lnSpc>
              <a:spcBef>
                <a:spcPts val="0"/>
              </a:spcBef>
              <a:spcAft>
                <a:spcPts val="0"/>
              </a:spcAft>
              <a:buSzPts val="2800"/>
              <a:buNone/>
              <a:defRPr sz="3640"/>
            </a:lvl3pPr>
            <a:lvl4pPr lvl="3" algn="ctr" rtl="0">
              <a:lnSpc>
                <a:spcPct val="100000"/>
              </a:lnSpc>
              <a:spcBef>
                <a:spcPts val="0"/>
              </a:spcBef>
              <a:spcAft>
                <a:spcPts val="0"/>
              </a:spcAft>
              <a:buSzPts val="2800"/>
              <a:buNone/>
              <a:defRPr sz="3640"/>
            </a:lvl4pPr>
            <a:lvl5pPr lvl="4" algn="ctr" rtl="0">
              <a:lnSpc>
                <a:spcPct val="100000"/>
              </a:lnSpc>
              <a:spcBef>
                <a:spcPts val="0"/>
              </a:spcBef>
              <a:spcAft>
                <a:spcPts val="0"/>
              </a:spcAft>
              <a:buSzPts val="2800"/>
              <a:buNone/>
              <a:defRPr sz="3640"/>
            </a:lvl5pPr>
            <a:lvl6pPr lvl="5" algn="ctr" rtl="0">
              <a:lnSpc>
                <a:spcPct val="100000"/>
              </a:lnSpc>
              <a:spcBef>
                <a:spcPts val="0"/>
              </a:spcBef>
              <a:spcAft>
                <a:spcPts val="0"/>
              </a:spcAft>
              <a:buSzPts val="2800"/>
              <a:buNone/>
              <a:defRPr sz="3640"/>
            </a:lvl6pPr>
            <a:lvl7pPr lvl="6" algn="ctr" rtl="0">
              <a:lnSpc>
                <a:spcPct val="100000"/>
              </a:lnSpc>
              <a:spcBef>
                <a:spcPts val="0"/>
              </a:spcBef>
              <a:spcAft>
                <a:spcPts val="0"/>
              </a:spcAft>
              <a:buSzPts val="2800"/>
              <a:buNone/>
              <a:defRPr sz="3640"/>
            </a:lvl7pPr>
            <a:lvl8pPr lvl="7" algn="ctr" rtl="0">
              <a:lnSpc>
                <a:spcPct val="100000"/>
              </a:lnSpc>
              <a:spcBef>
                <a:spcPts val="0"/>
              </a:spcBef>
              <a:spcAft>
                <a:spcPts val="0"/>
              </a:spcAft>
              <a:buSzPts val="2800"/>
              <a:buNone/>
              <a:defRPr sz="3640"/>
            </a:lvl8pPr>
            <a:lvl9pPr lvl="8" algn="ctr" rtl="0">
              <a:lnSpc>
                <a:spcPct val="100000"/>
              </a:lnSpc>
              <a:spcBef>
                <a:spcPts val="0"/>
              </a:spcBef>
              <a:spcAft>
                <a:spcPts val="0"/>
              </a:spcAft>
              <a:buSzPts val="2800"/>
              <a:buNone/>
              <a:defRPr sz="3640"/>
            </a:lvl9pPr>
          </a:lstStyle>
          <a:p>
            <a:endParaRPr/>
          </a:p>
        </p:txBody>
      </p:sp>
      <p:sp>
        <p:nvSpPr>
          <p:cNvPr id="12" name="Google Shape;12;p2"/>
          <p:cNvSpPr txBox="1">
            <a:spLocks noGrp="1"/>
          </p:cNvSpPr>
          <p:nvPr>
            <p:ph type="sldNum" idx="12"/>
          </p:nvPr>
        </p:nvSpPr>
        <p:spPr>
          <a:xfrm>
            <a:off x="11014195" y="6217623"/>
            <a:ext cx="71331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13" name="Google Shape;13;p2"/>
          <p:cNvSpPr/>
          <p:nvPr/>
        </p:nvSpPr>
        <p:spPr>
          <a:xfrm>
            <a:off x="0" y="5285967"/>
            <a:ext cx="11887200" cy="1572000"/>
          </a:xfrm>
          <a:prstGeom prst="rect">
            <a:avLst/>
          </a:prstGeom>
          <a:solidFill>
            <a:srgbClr val="FFFFFF"/>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a:p>
        </p:txBody>
      </p:sp>
      <p:pic>
        <p:nvPicPr>
          <p:cNvPr id="14" name="Google Shape;14;p2"/>
          <p:cNvPicPr preferRelativeResize="0"/>
          <p:nvPr/>
        </p:nvPicPr>
        <p:blipFill rotWithShape="1">
          <a:blip r:embed="rId2">
            <a:alphaModFix/>
          </a:blip>
          <a:srcRect/>
          <a:stretch/>
        </p:blipFill>
        <p:spPr>
          <a:xfrm>
            <a:off x="584578" y="5732667"/>
            <a:ext cx="3193330" cy="524800"/>
          </a:xfrm>
          <a:prstGeom prst="rect">
            <a:avLst/>
          </a:prstGeom>
          <a:noFill/>
          <a:ln>
            <a:noFill/>
          </a:ln>
        </p:spPr>
      </p:pic>
      <p:sp>
        <p:nvSpPr>
          <p:cNvPr id="15" name="Google Shape;15;p2"/>
          <p:cNvSpPr txBox="1">
            <a:spLocks noGrp="1"/>
          </p:cNvSpPr>
          <p:nvPr>
            <p:ph type="body" idx="2"/>
          </p:nvPr>
        </p:nvSpPr>
        <p:spPr>
          <a:xfrm>
            <a:off x="7874133" y="5732667"/>
            <a:ext cx="3420690" cy="524800"/>
          </a:xfrm>
          <a:prstGeom prst="rect">
            <a:avLst/>
          </a:prstGeom>
        </p:spPr>
        <p:txBody>
          <a:bodyPr spcFirstLastPara="1" wrap="square" lIns="91425" tIns="91425" rIns="91425" bIns="91425" anchor="t" anchorCtr="0">
            <a:noAutofit/>
          </a:bodyPr>
          <a:lstStyle>
            <a:lvl1pPr marL="594360" lvl="0" indent="-404495">
              <a:spcBef>
                <a:spcPts val="0"/>
              </a:spcBef>
              <a:spcAft>
                <a:spcPts val="0"/>
              </a:spcAft>
              <a:buClr>
                <a:schemeClr val="dk2"/>
              </a:buClr>
              <a:buSzPts val="1300"/>
              <a:buChar char="●"/>
              <a:defRPr sz="1690">
                <a:solidFill>
                  <a:schemeClr val="dk2"/>
                </a:solidFill>
              </a:defRPr>
            </a:lvl1pPr>
            <a:lvl2pPr marL="1188720" lvl="1" indent="-412750">
              <a:spcBef>
                <a:spcPts val="2080"/>
              </a:spcBef>
              <a:spcAft>
                <a:spcPts val="0"/>
              </a:spcAft>
              <a:buSzPts val="1400"/>
              <a:buChar char="○"/>
              <a:defRPr/>
            </a:lvl2pPr>
            <a:lvl3pPr marL="1783080" lvl="2" indent="-412750">
              <a:spcBef>
                <a:spcPts val="2080"/>
              </a:spcBef>
              <a:spcAft>
                <a:spcPts val="0"/>
              </a:spcAft>
              <a:buSzPts val="1400"/>
              <a:buChar char="■"/>
              <a:defRPr/>
            </a:lvl3pPr>
            <a:lvl4pPr marL="2377440" lvl="3" indent="-412750">
              <a:spcBef>
                <a:spcPts val="2080"/>
              </a:spcBef>
              <a:spcAft>
                <a:spcPts val="0"/>
              </a:spcAft>
              <a:buSzPts val="1400"/>
              <a:buChar char="●"/>
              <a:defRPr/>
            </a:lvl4pPr>
            <a:lvl5pPr marL="2971800" lvl="4" indent="-412750">
              <a:spcBef>
                <a:spcPts val="2080"/>
              </a:spcBef>
              <a:spcAft>
                <a:spcPts val="0"/>
              </a:spcAft>
              <a:buSzPts val="1400"/>
              <a:buChar char="○"/>
              <a:defRPr/>
            </a:lvl5pPr>
            <a:lvl6pPr marL="3566160" lvl="5" indent="-412750">
              <a:spcBef>
                <a:spcPts val="2080"/>
              </a:spcBef>
              <a:spcAft>
                <a:spcPts val="0"/>
              </a:spcAft>
              <a:buSzPts val="1400"/>
              <a:buChar char="■"/>
              <a:defRPr/>
            </a:lvl6pPr>
            <a:lvl7pPr marL="4160520" lvl="6" indent="-412750">
              <a:spcBef>
                <a:spcPts val="2080"/>
              </a:spcBef>
              <a:spcAft>
                <a:spcPts val="0"/>
              </a:spcAft>
              <a:buSzPts val="1400"/>
              <a:buChar char="●"/>
              <a:defRPr/>
            </a:lvl7pPr>
            <a:lvl8pPr marL="4754880" lvl="7" indent="-412750">
              <a:spcBef>
                <a:spcPts val="2080"/>
              </a:spcBef>
              <a:spcAft>
                <a:spcPts val="0"/>
              </a:spcAft>
              <a:buSzPts val="1400"/>
              <a:buChar char="○"/>
              <a:defRPr/>
            </a:lvl8pPr>
            <a:lvl9pPr marL="5349240" lvl="8" indent="-412750">
              <a:spcBef>
                <a:spcPts val="2080"/>
              </a:spcBef>
              <a:spcAft>
                <a:spcPts val="2080"/>
              </a:spcAft>
              <a:buSzPts val="1400"/>
              <a:buChar char="■"/>
              <a:defRPr/>
            </a:lvl9pPr>
          </a:lstStyle>
          <a:p>
            <a:endParaRPr/>
          </a:p>
        </p:txBody>
      </p:sp>
    </p:spTree>
    <p:extLst>
      <p:ext uri="{BB962C8B-B14F-4D97-AF65-F5344CB8AC3E}">
        <p14:creationId xmlns:p14="http://schemas.microsoft.com/office/powerpoint/2010/main" val="783303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Bright">
  <p:cSld name="Title - Bright">
    <p:bg>
      <p:bgPr>
        <a:no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sldNum" idx="12"/>
          </p:nvPr>
        </p:nvSpPr>
        <p:spPr>
          <a:xfrm>
            <a:off x="11014195" y="6217623"/>
            <a:ext cx="71331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cxnSp>
        <p:nvCxnSpPr>
          <p:cNvPr id="18" name="Google Shape;18;p3"/>
          <p:cNvCxnSpPr/>
          <p:nvPr/>
        </p:nvCxnSpPr>
        <p:spPr>
          <a:xfrm>
            <a:off x="593450" y="5285967"/>
            <a:ext cx="10689510" cy="0"/>
          </a:xfrm>
          <a:prstGeom prst="straightConnector1">
            <a:avLst/>
          </a:prstGeom>
          <a:noFill/>
          <a:ln w="19050" cap="flat" cmpd="sng">
            <a:solidFill>
              <a:srgbClr val="E21C3D"/>
            </a:solidFill>
            <a:prstDash val="solid"/>
            <a:round/>
            <a:headEnd type="none" w="med" len="med"/>
            <a:tailEnd type="none" w="med" len="med"/>
          </a:ln>
        </p:spPr>
      </p:cxnSp>
      <p:sp>
        <p:nvSpPr>
          <p:cNvPr id="19" name="Google Shape;19;p3"/>
          <p:cNvSpPr txBox="1">
            <a:spLocks noGrp="1"/>
          </p:cNvSpPr>
          <p:nvPr>
            <p:ph type="ctrTitle"/>
          </p:nvPr>
        </p:nvSpPr>
        <p:spPr>
          <a:xfrm>
            <a:off x="569400" y="1253900"/>
            <a:ext cx="5646420" cy="190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112E51"/>
              </a:buClr>
              <a:buSzPts val="3800"/>
              <a:buFont typeface="Public Sans"/>
              <a:buNone/>
              <a:defRPr sz="4940">
                <a:solidFill>
                  <a:srgbClr val="112E51"/>
                </a:solidFill>
                <a:latin typeface="Public Sans"/>
                <a:ea typeface="Public Sans"/>
                <a:cs typeface="Public Sans"/>
                <a:sym typeface="Public Sans"/>
              </a:defRPr>
            </a:lvl1pPr>
            <a:lvl2pPr lvl="1" algn="ctr" rtl="0">
              <a:spcBef>
                <a:spcPts val="0"/>
              </a:spcBef>
              <a:spcAft>
                <a:spcPts val="0"/>
              </a:spcAft>
              <a:buClr>
                <a:srgbClr val="112E51"/>
              </a:buClr>
              <a:buSzPts val="5200"/>
              <a:buNone/>
              <a:defRPr sz="6760">
                <a:solidFill>
                  <a:srgbClr val="112E51"/>
                </a:solidFill>
              </a:defRPr>
            </a:lvl2pPr>
            <a:lvl3pPr lvl="2" algn="ctr" rtl="0">
              <a:spcBef>
                <a:spcPts val="0"/>
              </a:spcBef>
              <a:spcAft>
                <a:spcPts val="0"/>
              </a:spcAft>
              <a:buClr>
                <a:srgbClr val="112E51"/>
              </a:buClr>
              <a:buSzPts val="5200"/>
              <a:buNone/>
              <a:defRPr sz="6760">
                <a:solidFill>
                  <a:srgbClr val="112E51"/>
                </a:solidFill>
              </a:defRPr>
            </a:lvl3pPr>
            <a:lvl4pPr lvl="3" algn="ctr" rtl="0">
              <a:spcBef>
                <a:spcPts val="0"/>
              </a:spcBef>
              <a:spcAft>
                <a:spcPts val="0"/>
              </a:spcAft>
              <a:buClr>
                <a:srgbClr val="112E51"/>
              </a:buClr>
              <a:buSzPts val="5200"/>
              <a:buNone/>
              <a:defRPr sz="6760">
                <a:solidFill>
                  <a:srgbClr val="112E51"/>
                </a:solidFill>
              </a:defRPr>
            </a:lvl4pPr>
            <a:lvl5pPr lvl="4" algn="ctr" rtl="0">
              <a:spcBef>
                <a:spcPts val="0"/>
              </a:spcBef>
              <a:spcAft>
                <a:spcPts val="0"/>
              </a:spcAft>
              <a:buClr>
                <a:srgbClr val="112E51"/>
              </a:buClr>
              <a:buSzPts val="5200"/>
              <a:buNone/>
              <a:defRPr sz="6760">
                <a:solidFill>
                  <a:srgbClr val="112E51"/>
                </a:solidFill>
              </a:defRPr>
            </a:lvl5pPr>
            <a:lvl6pPr lvl="5" algn="ctr" rtl="0">
              <a:spcBef>
                <a:spcPts val="0"/>
              </a:spcBef>
              <a:spcAft>
                <a:spcPts val="0"/>
              </a:spcAft>
              <a:buClr>
                <a:srgbClr val="112E51"/>
              </a:buClr>
              <a:buSzPts val="5200"/>
              <a:buNone/>
              <a:defRPr sz="6760">
                <a:solidFill>
                  <a:srgbClr val="112E51"/>
                </a:solidFill>
              </a:defRPr>
            </a:lvl6pPr>
            <a:lvl7pPr lvl="6" algn="ctr" rtl="0">
              <a:spcBef>
                <a:spcPts val="0"/>
              </a:spcBef>
              <a:spcAft>
                <a:spcPts val="0"/>
              </a:spcAft>
              <a:buClr>
                <a:srgbClr val="112E51"/>
              </a:buClr>
              <a:buSzPts val="5200"/>
              <a:buNone/>
              <a:defRPr sz="6760">
                <a:solidFill>
                  <a:srgbClr val="112E51"/>
                </a:solidFill>
              </a:defRPr>
            </a:lvl7pPr>
            <a:lvl8pPr lvl="7" algn="ctr" rtl="0">
              <a:spcBef>
                <a:spcPts val="0"/>
              </a:spcBef>
              <a:spcAft>
                <a:spcPts val="0"/>
              </a:spcAft>
              <a:buClr>
                <a:srgbClr val="112E51"/>
              </a:buClr>
              <a:buSzPts val="5200"/>
              <a:buNone/>
              <a:defRPr sz="6760">
                <a:solidFill>
                  <a:srgbClr val="112E51"/>
                </a:solidFill>
              </a:defRPr>
            </a:lvl8pPr>
            <a:lvl9pPr lvl="8" algn="ctr" rtl="0">
              <a:spcBef>
                <a:spcPts val="0"/>
              </a:spcBef>
              <a:spcAft>
                <a:spcPts val="0"/>
              </a:spcAft>
              <a:buClr>
                <a:srgbClr val="112E51"/>
              </a:buClr>
              <a:buSzPts val="5200"/>
              <a:buNone/>
              <a:defRPr sz="6760">
                <a:solidFill>
                  <a:srgbClr val="112E51"/>
                </a:solidFill>
              </a:defRPr>
            </a:lvl9pPr>
          </a:lstStyle>
          <a:p>
            <a:endParaRPr/>
          </a:p>
        </p:txBody>
      </p:sp>
      <p:sp>
        <p:nvSpPr>
          <p:cNvPr id="20" name="Google Shape;20;p3"/>
          <p:cNvSpPr txBox="1">
            <a:spLocks noGrp="1"/>
          </p:cNvSpPr>
          <p:nvPr>
            <p:ph type="subTitle" idx="1"/>
          </p:nvPr>
        </p:nvSpPr>
        <p:spPr>
          <a:xfrm>
            <a:off x="569400" y="3161733"/>
            <a:ext cx="646035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112E51"/>
              </a:buClr>
              <a:buSzPts val="2400"/>
              <a:buFont typeface="Public Sans"/>
              <a:buNone/>
              <a:defRPr sz="3120">
                <a:solidFill>
                  <a:srgbClr val="112E51"/>
                </a:solidFill>
                <a:latin typeface="Public Sans"/>
                <a:ea typeface="Public Sans"/>
                <a:cs typeface="Public Sans"/>
                <a:sym typeface="Public Sans"/>
              </a:defRPr>
            </a:lvl1pPr>
            <a:lvl2pPr lvl="1" algn="ctr" rtl="0">
              <a:lnSpc>
                <a:spcPct val="100000"/>
              </a:lnSpc>
              <a:spcBef>
                <a:spcPts val="0"/>
              </a:spcBef>
              <a:spcAft>
                <a:spcPts val="0"/>
              </a:spcAft>
              <a:buClr>
                <a:srgbClr val="112E51"/>
              </a:buClr>
              <a:buSzPts val="2800"/>
              <a:buNone/>
              <a:defRPr sz="3640">
                <a:solidFill>
                  <a:srgbClr val="112E51"/>
                </a:solidFill>
              </a:defRPr>
            </a:lvl2pPr>
            <a:lvl3pPr lvl="2" algn="ctr" rtl="0">
              <a:lnSpc>
                <a:spcPct val="100000"/>
              </a:lnSpc>
              <a:spcBef>
                <a:spcPts val="0"/>
              </a:spcBef>
              <a:spcAft>
                <a:spcPts val="0"/>
              </a:spcAft>
              <a:buClr>
                <a:srgbClr val="112E51"/>
              </a:buClr>
              <a:buSzPts val="2800"/>
              <a:buNone/>
              <a:defRPr sz="3640">
                <a:solidFill>
                  <a:srgbClr val="112E51"/>
                </a:solidFill>
              </a:defRPr>
            </a:lvl3pPr>
            <a:lvl4pPr lvl="3" algn="ctr" rtl="0">
              <a:lnSpc>
                <a:spcPct val="100000"/>
              </a:lnSpc>
              <a:spcBef>
                <a:spcPts val="0"/>
              </a:spcBef>
              <a:spcAft>
                <a:spcPts val="0"/>
              </a:spcAft>
              <a:buClr>
                <a:srgbClr val="112E51"/>
              </a:buClr>
              <a:buSzPts val="2800"/>
              <a:buNone/>
              <a:defRPr sz="3640">
                <a:solidFill>
                  <a:srgbClr val="112E51"/>
                </a:solidFill>
              </a:defRPr>
            </a:lvl4pPr>
            <a:lvl5pPr lvl="4" algn="ctr" rtl="0">
              <a:lnSpc>
                <a:spcPct val="100000"/>
              </a:lnSpc>
              <a:spcBef>
                <a:spcPts val="0"/>
              </a:spcBef>
              <a:spcAft>
                <a:spcPts val="0"/>
              </a:spcAft>
              <a:buClr>
                <a:srgbClr val="112E51"/>
              </a:buClr>
              <a:buSzPts val="2800"/>
              <a:buNone/>
              <a:defRPr sz="3640">
                <a:solidFill>
                  <a:srgbClr val="112E51"/>
                </a:solidFill>
              </a:defRPr>
            </a:lvl5pPr>
            <a:lvl6pPr lvl="5" algn="ctr" rtl="0">
              <a:lnSpc>
                <a:spcPct val="100000"/>
              </a:lnSpc>
              <a:spcBef>
                <a:spcPts val="0"/>
              </a:spcBef>
              <a:spcAft>
                <a:spcPts val="0"/>
              </a:spcAft>
              <a:buClr>
                <a:srgbClr val="112E51"/>
              </a:buClr>
              <a:buSzPts val="2800"/>
              <a:buNone/>
              <a:defRPr sz="3640">
                <a:solidFill>
                  <a:srgbClr val="112E51"/>
                </a:solidFill>
              </a:defRPr>
            </a:lvl6pPr>
            <a:lvl7pPr lvl="6" algn="ctr" rtl="0">
              <a:lnSpc>
                <a:spcPct val="100000"/>
              </a:lnSpc>
              <a:spcBef>
                <a:spcPts val="0"/>
              </a:spcBef>
              <a:spcAft>
                <a:spcPts val="0"/>
              </a:spcAft>
              <a:buClr>
                <a:srgbClr val="112E51"/>
              </a:buClr>
              <a:buSzPts val="2800"/>
              <a:buNone/>
              <a:defRPr sz="3640">
                <a:solidFill>
                  <a:srgbClr val="112E51"/>
                </a:solidFill>
              </a:defRPr>
            </a:lvl7pPr>
            <a:lvl8pPr lvl="7" algn="ctr" rtl="0">
              <a:lnSpc>
                <a:spcPct val="100000"/>
              </a:lnSpc>
              <a:spcBef>
                <a:spcPts val="0"/>
              </a:spcBef>
              <a:spcAft>
                <a:spcPts val="0"/>
              </a:spcAft>
              <a:buClr>
                <a:srgbClr val="112E51"/>
              </a:buClr>
              <a:buSzPts val="2800"/>
              <a:buNone/>
              <a:defRPr sz="3640">
                <a:solidFill>
                  <a:srgbClr val="112E51"/>
                </a:solidFill>
              </a:defRPr>
            </a:lvl8pPr>
            <a:lvl9pPr lvl="8" algn="ctr" rtl="0">
              <a:lnSpc>
                <a:spcPct val="100000"/>
              </a:lnSpc>
              <a:spcBef>
                <a:spcPts val="0"/>
              </a:spcBef>
              <a:spcAft>
                <a:spcPts val="0"/>
              </a:spcAft>
              <a:buClr>
                <a:srgbClr val="112E51"/>
              </a:buClr>
              <a:buSzPts val="2800"/>
              <a:buNone/>
              <a:defRPr sz="3640">
                <a:solidFill>
                  <a:srgbClr val="112E51"/>
                </a:solidFill>
              </a:defRPr>
            </a:lvl9pPr>
          </a:lstStyle>
          <a:p>
            <a:endParaRPr/>
          </a:p>
        </p:txBody>
      </p:sp>
      <p:pic>
        <p:nvPicPr>
          <p:cNvPr id="21" name="Google Shape;21;p3"/>
          <p:cNvPicPr preferRelativeResize="0"/>
          <p:nvPr/>
        </p:nvPicPr>
        <p:blipFill rotWithShape="1">
          <a:blip r:embed="rId2">
            <a:alphaModFix/>
          </a:blip>
          <a:srcRect/>
          <a:stretch/>
        </p:blipFill>
        <p:spPr>
          <a:xfrm>
            <a:off x="584578" y="5732667"/>
            <a:ext cx="3193330" cy="524800"/>
          </a:xfrm>
          <a:prstGeom prst="rect">
            <a:avLst/>
          </a:prstGeom>
          <a:noFill/>
          <a:ln>
            <a:noFill/>
          </a:ln>
        </p:spPr>
      </p:pic>
    </p:spTree>
    <p:extLst>
      <p:ext uri="{BB962C8B-B14F-4D97-AF65-F5344CB8AC3E}">
        <p14:creationId xmlns:p14="http://schemas.microsoft.com/office/powerpoint/2010/main" val="1621301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genda - Dark" type="secHead">
  <p:cSld name="Agenda - Dark">
    <p:bg>
      <p:bgPr>
        <a:solidFill>
          <a:srgbClr val="112E51"/>
        </a:solidFill>
        <a:effectLst/>
      </p:bgPr>
    </p:bg>
    <p:spTree>
      <p:nvGrpSpPr>
        <p:cNvPr id="1" name="Shape 22"/>
        <p:cNvGrpSpPr/>
        <p:nvPr/>
      </p:nvGrpSpPr>
      <p:grpSpPr>
        <a:xfrm>
          <a:off x="0" y="0"/>
          <a:ext cx="0" cy="0"/>
          <a:chOff x="0" y="0"/>
          <a:chExt cx="0" cy="0"/>
        </a:xfrm>
      </p:grpSpPr>
      <p:sp>
        <p:nvSpPr>
          <p:cNvPr id="23" name="Google Shape;23;p4"/>
          <p:cNvSpPr/>
          <p:nvPr/>
        </p:nvSpPr>
        <p:spPr>
          <a:xfrm>
            <a:off x="715618" y="2447600"/>
            <a:ext cx="55380" cy="4410400"/>
          </a:xfrm>
          <a:prstGeom prst="rect">
            <a:avLst/>
          </a:prstGeom>
          <a:solidFill>
            <a:srgbClr val="02BFE6"/>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a:p>
        </p:txBody>
      </p:sp>
      <p:sp>
        <p:nvSpPr>
          <p:cNvPr id="24" name="Google Shape;24;p4"/>
          <p:cNvSpPr txBox="1">
            <a:spLocks noGrp="1"/>
          </p:cNvSpPr>
          <p:nvPr>
            <p:ph type="ctrTitle"/>
          </p:nvPr>
        </p:nvSpPr>
        <p:spPr>
          <a:xfrm>
            <a:off x="586365" y="476867"/>
            <a:ext cx="10714470" cy="19708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rgbClr val="FFFFFF"/>
              </a:buClr>
              <a:buSzPts val="4200"/>
              <a:buNone/>
              <a:defRPr sz="5460">
                <a:solidFill>
                  <a:srgbClr val="FFFFFF"/>
                </a:solidFill>
              </a:defRPr>
            </a:lvl1pPr>
            <a:lvl2pPr lvl="1" algn="ctr" rtl="0">
              <a:spcBef>
                <a:spcPts val="0"/>
              </a:spcBef>
              <a:spcAft>
                <a:spcPts val="0"/>
              </a:spcAft>
              <a:buClr>
                <a:srgbClr val="FFFFFF"/>
              </a:buClr>
              <a:buSzPts val="5200"/>
              <a:buNone/>
              <a:defRPr sz="6760">
                <a:solidFill>
                  <a:srgbClr val="FFFFFF"/>
                </a:solidFill>
              </a:defRPr>
            </a:lvl2pPr>
            <a:lvl3pPr lvl="2" algn="ctr" rtl="0">
              <a:spcBef>
                <a:spcPts val="0"/>
              </a:spcBef>
              <a:spcAft>
                <a:spcPts val="0"/>
              </a:spcAft>
              <a:buClr>
                <a:srgbClr val="FFFFFF"/>
              </a:buClr>
              <a:buSzPts val="5200"/>
              <a:buNone/>
              <a:defRPr sz="6760">
                <a:solidFill>
                  <a:srgbClr val="FFFFFF"/>
                </a:solidFill>
              </a:defRPr>
            </a:lvl3pPr>
            <a:lvl4pPr lvl="3" algn="ctr" rtl="0">
              <a:spcBef>
                <a:spcPts val="0"/>
              </a:spcBef>
              <a:spcAft>
                <a:spcPts val="0"/>
              </a:spcAft>
              <a:buClr>
                <a:srgbClr val="FFFFFF"/>
              </a:buClr>
              <a:buSzPts val="5200"/>
              <a:buNone/>
              <a:defRPr sz="6760">
                <a:solidFill>
                  <a:srgbClr val="FFFFFF"/>
                </a:solidFill>
              </a:defRPr>
            </a:lvl4pPr>
            <a:lvl5pPr lvl="4" algn="ctr" rtl="0">
              <a:spcBef>
                <a:spcPts val="0"/>
              </a:spcBef>
              <a:spcAft>
                <a:spcPts val="0"/>
              </a:spcAft>
              <a:buClr>
                <a:srgbClr val="FFFFFF"/>
              </a:buClr>
              <a:buSzPts val="5200"/>
              <a:buNone/>
              <a:defRPr sz="6760">
                <a:solidFill>
                  <a:srgbClr val="FFFFFF"/>
                </a:solidFill>
              </a:defRPr>
            </a:lvl5pPr>
            <a:lvl6pPr lvl="5" algn="ctr" rtl="0">
              <a:spcBef>
                <a:spcPts val="0"/>
              </a:spcBef>
              <a:spcAft>
                <a:spcPts val="0"/>
              </a:spcAft>
              <a:buClr>
                <a:srgbClr val="FFFFFF"/>
              </a:buClr>
              <a:buSzPts val="5200"/>
              <a:buNone/>
              <a:defRPr sz="6760">
                <a:solidFill>
                  <a:srgbClr val="FFFFFF"/>
                </a:solidFill>
              </a:defRPr>
            </a:lvl6pPr>
            <a:lvl7pPr lvl="6" algn="ctr" rtl="0">
              <a:spcBef>
                <a:spcPts val="0"/>
              </a:spcBef>
              <a:spcAft>
                <a:spcPts val="0"/>
              </a:spcAft>
              <a:buClr>
                <a:srgbClr val="FFFFFF"/>
              </a:buClr>
              <a:buSzPts val="5200"/>
              <a:buNone/>
              <a:defRPr sz="6760">
                <a:solidFill>
                  <a:srgbClr val="FFFFFF"/>
                </a:solidFill>
              </a:defRPr>
            </a:lvl7pPr>
            <a:lvl8pPr lvl="7" algn="ctr" rtl="0">
              <a:spcBef>
                <a:spcPts val="0"/>
              </a:spcBef>
              <a:spcAft>
                <a:spcPts val="0"/>
              </a:spcAft>
              <a:buClr>
                <a:srgbClr val="FFFFFF"/>
              </a:buClr>
              <a:buSzPts val="5200"/>
              <a:buNone/>
              <a:defRPr sz="6760">
                <a:solidFill>
                  <a:srgbClr val="FFFFFF"/>
                </a:solidFill>
              </a:defRPr>
            </a:lvl8pPr>
            <a:lvl9pPr lvl="8" algn="ctr" rtl="0">
              <a:spcBef>
                <a:spcPts val="0"/>
              </a:spcBef>
              <a:spcAft>
                <a:spcPts val="0"/>
              </a:spcAft>
              <a:buClr>
                <a:srgbClr val="FFFFFF"/>
              </a:buClr>
              <a:buSzPts val="5200"/>
              <a:buNone/>
              <a:defRPr sz="6760">
                <a:solidFill>
                  <a:srgbClr val="FFFFFF"/>
                </a:solidFill>
              </a:defRPr>
            </a:lvl9pPr>
          </a:lstStyle>
          <a:p>
            <a:endParaRPr/>
          </a:p>
        </p:txBody>
      </p:sp>
      <p:sp>
        <p:nvSpPr>
          <p:cNvPr id="25" name="Google Shape;25;p4"/>
          <p:cNvSpPr txBox="1">
            <a:spLocks noGrp="1"/>
          </p:cNvSpPr>
          <p:nvPr>
            <p:ph type="subTitle" idx="1"/>
          </p:nvPr>
        </p:nvSpPr>
        <p:spPr>
          <a:xfrm>
            <a:off x="1084915" y="2448733"/>
            <a:ext cx="10216050" cy="3174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2400"/>
              <a:buFont typeface="Source Sans Pro SemiBold"/>
              <a:buAutoNum type="arabicPeriod"/>
              <a:defRPr sz="3120" b="0">
                <a:solidFill>
                  <a:srgbClr val="FFFFFF"/>
                </a:solidFill>
                <a:latin typeface="Source Sans Pro SemiBold"/>
                <a:ea typeface="Source Sans Pro SemiBold"/>
                <a:cs typeface="Source Sans Pro SemiBold"/>
                <a:sym typeface="Source Sans Pro SemiBold"/>
              </a:defRPr>
            </a:lvl1pPr>
            <a:lvl2pPr lvl="1" algn="ctr" rtl="0">
              <a:lnSpc>
                <a:spcPct val="115000"/>
              </a:lnSpc>
              <a:spcBef>
                <a:spcPts val="0"/>
              </a:spcBef>
              <a:spcAft>
                <a:spcPts val="0"/>
              </a:spcAft>
              <a:buClr>
                <a:srgbClr val="FFFFFF"/>
              </a:buClr>
              <a:buSzPts val="2800"/>
              <a:buAutoNum type="alphaLcPeriod"/>
              <a:defRPr sz="3640">
                <a:solidFill>
                  <a:srgbClr val="FFFFFF"/>
                </a:solidFill>
              </a:defRPr>
            </a:lvl2pPr>
            <a:lvl3pPr lvl="2" algn="ctr" rtl="0">
              <a:lnSpc>
                <a:spcPct val="115000"/>
              </a:lnSpc>
              <a:spcBef>
                <a:spcPts val="0"/>
              </a:spcBef>
              <a:spcAft>
                <a:spcPts val="0"/>
              </a:spcAft>
              <a:buClr>
                <a:srgbClr val="FFFFFF"/>
              </a:buClr>
              <a:buSzPts val="2800"/>
              <a:buAutoNum type="romanLcPeriod"/>
              <a:defRPr sz="3640">
                <a:solidFill>
                  <a:srgbClr val="FFFFFF"/>
                </a:solidFill>
              </a:defRPr>
            </a:lvl3pPr>
            <a:lvl4pPr lvl="3" algn="ctr" rtl="0">
              <a:lnSpc>
                <a:spcPct val="115000"/>
              </a:lnSpc>
              <a:spcBef>
                <a:spcPts val="0"/>
              </a:spcBef>
              <a:spcAft>
                <a:spcPts val="0"/>
              </a:spcAft>
              <a:buClr>
                <a:srgbClr val="FFFFFF"/>
              </a:buClr>
              <a:buSzPts val="2800"/>
              <a:buAutoNum type="arabicPeriod"/>
              <a:defRPr sz="3640">
                <a:solidFill>
                  <a:srgbClr val="FFFFFF"/>
                </a:solidFill>
              </a:defRPr>
            </a:lvl4pPr>
            <a:lvl5pPr lvl="4" algn="ctr" rtl="0">
              <a:lnSpc>
                <a:spcPct val="115000"/>
              </a:lnSpc>
              <a:spcBef>
                <a:spcPts val="0"/>
              </a:spcBef>
              <a:spcAft>
                <a:spcPts val="0"/>
              </a:spcAft>
              <a:buClr>
                <a:srgbClr val="FFFFFF"/>
              </a:buClr>
              <a:buSzPts val="2800"/>
              <a:buAutoNum type="alphaLcPeriod"/>
              <a:defRPr sz="3640">
                <a:solidFill>
                  <a:srgbClr val="FFFFFF"/>
                </a:solidFill>
              </a:defRPr>
            </a:lvl5pPr>
            <a:lvl6pPr lvl="5" algn="ctr" rtl="0">
              <a:lnSpc>
                <a:spcPct val="115000"/>
              </a:lnSpc>
              <a:spcBef>
                <a:spcPts val="0"/>
              </a:spcBef>
              <a:spcAft>
                <a:spcPts val="0"/>
              </a:spcAft>
              <a:buClr>
                <a:srgbClr val="FFFFFF"/>
              </a:buClr>
              <a:buSzPts val="2800"/>
              <a:buAutoNum type="romanLcPeriod"/>
              <a:defRPr sz="3640">
                <a:solidFill>
                  <a:srgbClr val="FFFFFF"/>
                </a:solidFill>
              </a:defRPr>
            </a:lvl6pPr>
            <a:lvl7pPr lvl="6" algn="ctr" rtl="0">
              <a:lnSpc>
                <a:spcPct val="115000"/>
              </a:lnSpc>
              <a:spcBef>
                <a:spcPts val="0"/>
              </a:spcBef>
              <a:spcAft>
                <a:spcPts val="0"/>
              </a:spcAft>
              <a:buClr>
                <a:srgbClr val="FFFFFF"/>
              </a:buClr>
              <a:buSzPts val="2800"/>
              <a:buAutoNum type="arabicPeriod"/>
              <a:defRPr sz="3640">
                <a:solidFill>
                  <a:srgbClr val="FFFFFF"/>
                </a:solidFill>
              </a:defRPr>
            </a:lvl7pPr>
            <a:lvl8pPr lvl="7" algn="ctr" rtl="0">
              <a:lnSpc>
                <a:spcPct val="115000"/>
              </a:lnSpc>
              <a:spcBef>
                <a:spcPts val="0"/>
              </a:spcBef>
              <a:spcAft>
                <a:spcPts val="0"/>
              </a:spcAft>
              <a:buClr>
                <a:srgbClr val="FFFFFF"/>
              </a:buClr>
              <a:buSzPts val="2800"/>
              <a:buAutoNum type="alphaLcPeriod"/>
              <a:defRPr sz="3640">
                <a:solidFill>
                  <a:srgbClr val="FFFFFF"/>
                </a:solidFill>
              </a:defRPr>
            </a:lvl8pPr>
            <a:lvl9pPr lvl="8" algn="ctr" rtl="0">
              <a:lnSpc>
                <a:spcPct val="115000"/>
              </a:lnSpc>
              <a:spcBef>
                <a:spcPts val="0"/>
              </a:spcBef>
              <a:spcAft>
                <a:spcPts val="0"/>
              </a:spcAft>
              <a:buClr>
                <a:srgbClr val="FFFFFF"/>
              </a:buClr>
              <a:buSzPts val="2800"/>
              <a:buAutoNum type="romanLcPeriod"/>
              <a:defRPr sz="3640">
                <a:solidFill>
                  <a:srgbClr val="FFFFFF"/>
                </a:solidFill>
              </a:defRPr>
            </a:lvl9pPr>
          </a:lstStyle>
          <a:p>
            <a:endParaRPr/>
          </a:p>
        </p:txBody>
      </p:sp>
      <p:sp>
        <p:nvSpPr>
          <p:cNvPr id="26" name="Google Shape;26;p4"/>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000000"/>
                </a:solidFill>
                <a:latin typeface="Public Sans"/>
                <a:ea typeface="Public Sans"/>
                <a:cs typeface="Public Sans"/>
                <a:sym typeface="Public Sans"/>
              </a:defRPr>
            </a:lvl1pPr>
            <a:lvl2pPr lvl="1">
              <a:buNone/>
              <a:defRPr sz="1690">
                <a:solidFill>
                  <a:srgbClr val="000000"/>
                </a:solidFill>
                <a:latin typeface="Public Sans"/>
                <a:ea typeface="Public Sans"/>
                <a:cs typeface="Public Sans"/>
                <a:sym typeface="Public Sans"/>
              </a:defRPr>
            </a:lvl2pPr>
            <a:lvl3pPr lvl="2">
              <a:buNone/>
              <a:defRPr sz="1690">
                <a:solidFill>
                  <a:srgbClr val="000000"/>
                </a:solidFill>
                <a:latin typeface="Public Sans"/>
                <a:ea typeface="Public Sans"/>
                <a:cs typeface="Public Sans"/>
                <a:sym typeface="Public Sans"/>
              </a:defRPr>
            </a:lvl3pPr>
            <a:lvl4pPr lvl="3">
              <a:buNone/>
              <a:defRPr sz="1690">
                <a:solidFill>
                  <a:srgbClr val="000000"/>
                </a:solidFill>
                <a:latin typeface="Public Sans"/>
                <a:ea typeface="Public Sans"/>
                <a:cs typeface="Public Sans"/>
                <a:sym typeface="Public Sans"/>
              </a:defRPr>
            </a:lvl4pPr>
            <a:lvl5pPr lvl="4">
              <a:buNone/>
              <a:defRPr sz="1690">
                <a:solidFill>
                  <a:srgbClr val="000000"/>
                </a:solidFill>
                <a:latin typeface="Public Sans"/>
                <a:ea typeface="Public Sans"/>
                <a:cs typeface="Public Sans"/>
                <a:sym typeface="Public Sans"/>
              </a:defRPr>
            </a:lvl5pPr>
            <a:lvl6pPr lvl="5">
              <a:buNone/>
              <a:defRPr sz="1690">
                <a:solidFill>
                  <a:srgbClr val="000000"/>
                </a:solidFill>
                <a:latin typeface="Public Sans"/>
                <a:ea typeface="Public Sans"/>
                <a:cs typeface="Public Sans"/>
                <a:sym typeface="Public Sans"/>
              </a:defRPr>
            </a:lvl6pPr>
            <a:lvl7pPr lvl="6">
              <a:buNone/>
              <a:defRPr sz="1690">
                <a:solidFill>
                  <a:srgbClr val="000000"/>
                </a:solidFill>
                <a:latin typeface="Public Sans"/>
                <a:ea typeface="Public Sans"/>
                <a:cs typeface="Public Sans"/>
                <a:sym typeface="Public Sans"/>
              </a:defRPr>
            </a:lvl7pPr>
            <a:lvl8pPr lvl="7">
              <a:buNone/>
              <a:defRPr sz="1690">
                <a:solidFill>
                  <a:srgbClr val="000000"/>
                </a:solidFill>
                <a:latin typeface="Public Sans"/>
                <a:ea typeface="Public Sans"/>
                <a:cs typeface="Public Sans"/>
                <a:sym typeface="Public Sans"/>
              </a:defRPr>
            </a:lvl8pPr>
            <a:lvl9pPr lvl="8">
              <a:buNone/>
              <a:defRPr sz="1690">
                <a:solidFill>
                  <a:srgbClr val="000000"/>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62407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genda - Bright">
  <p:cSld name="Agenda - Bright">
    <p:bg>
      <p:bgPr>
        <a:solidFill>
          <a:srgbClr val="EBF3FA"/>
        </a:solidFill>
        <a:effectLst/>
      </p:bgPr>
    </p:bg>
    <p:spTree>
      <p:nvGrpSpPr>
        <p:cNvPr id="1" name="Shape 27"/>
        <p:cNvGrpSpPr/>
        <p:nvPr/>
      </p:nvGrpSpPr>
      <p:grpSpPr>
        <a:xfrm>
          <a:off x="0" y="0"/>
          <a:ext cx="0" cy="0"/>
          <a:chOff x="0" y="0"/>
          <a:chExt cx="0" cy="0"/>
        </a:xfrm>
      </p:grpSpPr>
      <p:sp>
        <p:nvSpPr>
          <p:cNvPr id="28" name="Google Shape;28;p5"/>
          <p:cNvSpPr txBox="1">
            <a:spLocks noGrp="1"/>
          </p:cNvSpPr>
          <p:nvPr>
            <p:ph type="ctrTitle"/>
          </p:nvPr>
        </p:nvSpPr>
        <p:spPr>
          <a:xfrm>
            <a:off x="586365" y="476867"/>
            <a:ext cx="10714470" cy="19708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rgbClr val="1C304A"/>
              </a:buClr>
              <a:buSzPts val="4200"/>
              <a:buNone/>
              <a:defRPr sz="5460">
                <a:solidFill>
                  <a:srgbClr val="1C304A"/>
                </a:solidFill>
              </a:defRPr>
            </a:lvl1pPr>
            <a:lvl2pPr lvl="1" algn="ctr" rtl="0">
              <a:spcBef>
                <a:spcPts val="0"/>
              </a:spcBef>
              <a:spcAft>
                <a:spcPts val="0"/>
              </a:spcAft>
              <a:buClr>
                <a:srgbClr val="1C304A"/>
              </a:buClr>
              <a:buSzPts val="5200"/>
              <a:buNone/>
              <a:defRPr sz="6760">
                <a:solidFill>
                  <a:srgbClr val="1C304A"/>
                </a:solidFill>
              </a:defRPr>
            </a:lvl2pPr>
            <a:lvl3pPr lvl="2" algn="ctr" rtl="0">
              <a:spcBef>
                <a:spcPts val="0"/>
              </a:spcBef>
              <a:spcAft>
                <a:spcPts val="0"/>
              </a:spcAft>
              <a:buClr>
                <a:srgbClr val="1C304A"/>
              </a:buClr>
              <a:buSzPts val="5200"/>
              <a:buNone/>
              <a:defRPr sz="6760">
                <a:solidFill>
                  <a:srgbClr val="1C304A"/>
                </a:solidFill>
              </a:defRPr>
            </a:lvl3pPr>
            <a:lvl4pPr lvl="3" algn="ctr" rtl="0">
              <a:spcBef>
                <a:spcPts val="0"/>
              </a:spcBef>
              <a:spcAft>
                <a:spcPts val="0"/>
              </a:spcAft>
              <a:buClr>
                <a:srgbClr val="1C304A"/>
              </a:buClr>
              <a:buSzPts val="5200"/>
              <a:buNone/>
              <a:defRPr sz="6760">
                <a:solidFill>
                  <a:srgbClr val="1C304A"/>
                </a:solidFill>
              </a:defRPr>
            </a:lvl4pPr>
            <a:lvl5pPr lvl="4" algn="ctr" rtl="0">
              <a:spcBef>
                <a:spcPts val="0"/>
              </a:spcBef>
              <a:spcAft>
                <a:spcPts val="0"/>
              </a:spcAft>
              <a:buClr>
                <a:srgbClr val="1C304A"/>
              </a:buClr>
              <a:buSzPts val="5200"/>
              <a:buNone/>
              <a:defRPr sz="6760">
                <a:solidFill>
                  <a:srgbClr val="1C304A"/>
                </a:solidFill>
              </a:defRPr>
            </a:lvl5pPr>
            <a:lvl6pPr lvl="5" algn="ctr" rtl="0">
              <a:spcBef>
                <a:spcPts val="0"/>
              </a:spcBef>
              <a:spcAft>
                <a:spcPts val="0"/>
              </a:spcAft>
              <a:buClr>
                <a:srgbClr val="1C304A"/>
              </a:buClr>
              <a:buSzPts val="5200"/>
              <a:buNone/>
              <a:defRPr sz="6760">
                <a:solidFill>
                  <a:srgbClr val="1C304A"/>
                </a:solidFill>
              </a:defRPr>
            </a:lvl6pPr>
            <a:lvl7pPr lvl="6" algn="ctr" rtl="0">
              <a:spcBef>
                <a:spcPts val="0"/>
              </a:spcBef>
              <a:spcAft>
                <a:spcPts val="0"/>
              </a:spcAft>
              <a:buClr>
                <a:srgbClr val="1C304A"/>
              </a:buClr>
              <a:buSzPts val="5200"/>
              <a:buNone/>
              <a:defRPr sz="6760">
                <a:solidFill>
                  <a:srgbClr val="1C304A"/>
                </a:solidFill>
              </a:defRPr>
            </a:lvl7pPr>
            <a:lvl8pPr lvl="7" algn="ctr" rtl="0">
              <a:spcBef>
                <a:spcPts val="0"/>
              </a:spcBef>
              <a:spcAft>
                <a:spcPts val="0"/>
              </a:spcAft>
              <a:buClr>
                <a:srgbClr val="1C304A"/>
              </a:buClr>
              <a:buSzPts val="5200"/>
              <a:buNone/>
              <a:defRPr sz="6760">
                <a:solidFill>
                  <a:srgbClr val="1C304A"/>
                </a:solidFill>
              </a:defRPr>
            </a:lvl8pPr>
            <a:lvl9pPr lvl="8" algn="ctr" rtl="0">
              <a:spcBef>
                <a:spcPts val="0"/>
              </a:spcBef>
              <a:spcAft>
                <a:spcPts val="0"/>
              </a:spcAft>
              <a:buClr>
                <a:srgbClr val="1C304A"/>
              </a:buClr>
              <a:buSzPts val="5200"/>
              <a:buNone/>
              <a:defRPr sz="6760">
                <a:solidFill>
                  <a:srgbClr val="1C304A"/>
                </a:solidFill>
              </a:defRPr>
            </a:lvl9pPr>
          </a:lstStyle>
          <a:p>
            <a:endParaRPr/>
          </a:p>
        </p:txBody>
      </p:sp>
      <p:sp>
        <p:nvSpPr>
          <p:cNvPr id="29" name="Google Shape;29;p5"/>
          <p:cNvSpPr txBox="1">
            <a:spLocks noGrp="1"/>
          </p:cNvSpPr>
          <p:nvPr>
            <p:ph type="subTitle" idx="1"/>
          </p:nvPr>
        </p:nvSpPr>
        <p:spPr>
          <a:xfrm>
            <a:off x="1084915" y="2448733"/>
            <a:ext cx="10216050" cy="3174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1C304A"/>
              </a:buClr>
              <a:buSzPts val="2400"/>
              <a:buFont typeface="Source Sans Pro SemiBold"/>
              <a:buAutoNum type="arabicPeriod"/>
              <a:defRPr sz="3120" b="0">
                <a:solidFill>
                  <a:srgbClr val="1C304A"/>
                </a:solidFill>
                <a:latin typeface="Source Sans Pro SemiBold"/>
                <a:ea typeface="Source Sans Pro SemiBold"/>
                <a:cs typeface="Source Sans Pro SemiBold"/>
                <a:sym typeface="Source Sans Pro SemiBold"/>
              </a:defRPr>
            </a:lvl1pPr>
            <a:lvl2pPr lvl="1" algn="ctr" rtl="0">
              <a:lnSpc>
                <a:spcPct val="115000"/>
              </a:lnSpc>
              <a:spcBef>
                <a:spcPts val="0"/>
              </a:spcBef>
              <a:spcAft>
                <a:spcPts val="0"/>
              </a:spcAft>
              <a:buClr>
                <a:srgbClr val="1C304A"/>
              </a:buClr>
              <a:buSzPts val="2800"/>
              <a:buAutoNum type="alphaLcPeriod"/>
              <a:defRPr sz="3640">
                <a:solidFill>
                  <a:srgbClr val="1C304A"/>
                </a:solidFill>
              </a:defRPr>
            </a:lvl2pPr>
            <a:lvl3pPr lvl="2" algn="ctr" rtl="0">
              <a:lnSpc>
                <a:spcPct val="115000"/>
              </a:lnSpc>
              <a:spcBef>
                <a:spcPts val="0"/>
              </a:spcBef>
              <a:spcAft>
                <a:spcPts val="0"/>
              </a:spcAft>
              <a:buClr>
                <a:srgbClr val="1C304A"/>
              </a:buClr>
              <a:buSzPts val="2800"/>
              <a:buAutoNum type="romanLcPeriod"/>
              <a:defRPr sz="3640">
                <a:solidFill>
                  <a:srgbClr val="1C304A"/>
                </a:solidFill>
              </a:defRPr>
            </a:lvl3pPr>
            <a:lvl4pPr lvl="3" algn="ctr" rtl="0">
              <a:lnSpc>
                <a:spcPct val="115000"/>
              </a:lnSpc>
              <a:spcBef>
                <a:spcPts val="0"/>
              </a:spcBef>
              <a:spcAft>
                <a:spcPts val="0"/>
              </a:spcAft>
              <a:buClr>
                <a:srgbClr val="1C304A"/>
              </a:buClr>
              <a:buSzPts val="2800"/>
              <a:buAutoNum type="arabicPeriod"/>
              <a:defRPr sz="3640">
                <a:solidFill>
                  <a:srgbClr val="1C304A"/>
                </a:solidFill>
              </a:defRPr>
            </a:lvl4pPr>
            <a:lvl5pPr lvl="4" algn="ctr" rtl="0">
              <a:lnSpc>
                <a:spcPct val="115000"/>
              </a:lnSpc>
              <a:spcBef>
                <a:spcPts val="0"/>
              </a:spcBef>
              <a:spcAft>
                <a:spcPts val="0"/>
              </a:spcAft>
              <a:buClr>
                <a:srgbClr val="1C304A"/>
              </a:buClr>
              <a:buSzPts val="2800"/>
              <a:buAutoNum type="alphaLcPeriod"/>
              <a:defRPr sz="3640">
                <a:solidFill>
                  <a:srgbClr val="1C304A"/>
                </a:solidFill>
              </a:defRPr>
            </a:lvl5pPr>
            <a:lvl6pPr lvl="5" algn="ctr" rtl="0">
              <a:lnSpc>
                <a:spcPct val="115000"/>
              </a:lnSpc>
              <a:spcBef>
                <a:spcPts val="0"/>
              </a:spcBef>
              <a:spcAft>
                <a:spcPts val="0"/>
              </a:spcAft>
              <a:buClr>
                <a:srgbClr val="1C304A"/>
              </a:buClr>
              <a:buSzPts val="2800"/>
              <a:buAutoNum type="romanLcPeriod"/>
              <a:defRPr sz="3640">
                <a:solidFill>
                  <a:srgbClr val="1C304A"/>
                </a:solidFill>
              </a:defRPr>
            </a:lvl6pPr>
            <a:lvl7pPr lvl="6" algn="ctr" rtl="0">
              <a:lnSpc>
                <a:spcPct val="115000"/>
              </a:lnSpc>
              <a:spcBef>
                <a:spcPts val="0"/>
              </a:spcBef>
              <a:spcAft>
                <a:spcPts val="0"/>
              </a:spcAft>
              <a:buClr>
                <a:srgbClr val="1C304A"/>
              </a:buClr>
              <a:buSzPts val="2800"/>
              <a:buAutoNum type="arabicPeriod"/>
              <a:defRPr sz="3640">
                <a:solidFill>
                  <a:srgbClr val="1C304A"/>
                </a:solidFill>
              </a:defRPr>
            </a:lvl7pPr>
            <a:lvl8pPr lvl="7" algn="ctr" rtl="0">
              <a:lnSpc>
                <a:spcPct val="115000"/>
              </a:lnSpc>
              <a:spcBef>
                <a:spcPts val="0"/>
              </a:spcBef>
              <a:spcAft>
                <a:spcPts val="0"/>
              </a:spcAft>
              <a:buClr>
                <a:srgbClr val="1C304A"/>
              </a:buClr>
              <a:buSzPts val="2800"/>
              <a:buAutoNum type="alphaLcPeriod"/>
              <a:defRPr sz="3640">
                <a:solidFill>
                  <a:srgbClr val="1C304A"/>
                </a:solidFill>
              </a:defRPr>
            </a:lvl8pPr>
            <a:lvl9pPr lvl="8" algn="ctr" rtl="0">
              <a:lnSpc>
                <a:spcPct val="115000"/>
              </a:lnSpc>
              <a:spcBef>
                <a:spcPts val="0"/>
              </a:spcBef>
              <a:spcAft>
                <a:spcPts val="0"/>
              </a:spcAft>
              <a:buClr>
                <a:srgbClr val="1C304A"/>
              </a:buClr>
              <a:buSzPts val="2800"/>
              <a:buAutoNum type="romanLcPeriod"/>
              <a:defRPr sz="3640">
                <a:solidFill>
                  <a:srgbClr val="1C304A"/>
                </a:solidFill>
              </a:defRPr>
            </a:lvl9pPr>
          </a:lstStyle>
          <a:p>
            <a:endParaRPr/>
          </a:p>
        </p:txBody>
      </p:sp>
      <p:sp>
        <p:nvSpPr>
          <p:cNvPr id="30" name="Google Shape;30;p5"/>
          <p:cNvSpPr/>
          <p:nvPr/>
        </p:nvSpPr>
        <p:spPr>
          <a:xfrm>
            <a:off x="715618" y="2447600"/>
            <a:ext cx="55380" cy="4410400"/>
          </a:xfrm>
          <a:prstGeom prst="rect">
            <a:avLst/>
          </a:prstGeom>
          <a:solidFill>
            <a:srgbClr val="E21C3D"/>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a:p>
        </p:txBody>
      </p:sp>
      <p:sp>
        <p:nvSpPr>
          <p:cNvPr id="31" name="Google Shape;31;p5"/>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000000"/>
                </a:solidFill>
                <a:latin typeface="Public Sans"/>
                <a:ea typeface="Public Sans"/>
                <a:cs typeface="Public Sans"/>
                <a:sym typeface="Public Sans"/>
              </a:defRPr>
            </a:lvl1pPr>
            <a:lvl2pPr lvl="1">
              <a:buNone/>
              <a:defRPr sz="1690">
                <a:solidFill>
                  <a:srgbClr val="000000"/>
                </a:solidFill>
                <a:latin typeface="Public Sans"/>
                <a:ea typeface="Public Sans"/>
                <a:cs typeface="Public Sans"/>
                <a:sym typeface="Public Sans"/>
              </a:defRPr>
            </a:lvl2pPr>
            <a:lvl3pPr lvl="2">
              <a:buNone/>
              <a:defRPr sz="1690">
                <a:solidFill>
                  <a:srgbClr val="000000"/>
                </a:solidFill>
                <a:latin typeface="Public Sans"/>
                <a:ea typeface="Public Sans"/>
                <a:cs typeface="Public Sans"/>
                <a:sym typeface="Public Sans"/>
              </a:defRPr>
            </a:lvl3pPr>
            <a:lvl4pPr lvl="3">
              <a:buNone/>
              <a:defRPr sz="1690">
                <a:solidFill>
                  <a:srgbClr val="000000"/>
                </a:solidFill>
                <a:latin typeface="Public Sans"/>
                <a:ea typeface="Public Sans"/>
                <a:cs typeface="Public Sans"/>
                <a:sym typeface="Public Sans"/>
              </a:defRPr>
            </a:lvl4pPr>
            <a:lvl5pPr lvl="4">
              <a:buNone/>
              <a:defRPr sz="1690">
                <a:solidFill>
                  <a:srgbClr val="000000"/>
                </a:solidFill>
                <a:latin typeface="Public Sans"/>
                <a:ea typeface="Public Sans"/>
                <a:cs typeface="Public Sans"/>
                <a:sym typeface="Public Sans"/>
              </a:defRPr>
            </a:lvl5pPr>
            <a:lvl6pPr lvl="5">
              <a:buNone/>
              <a:defRPr sz="1690">
                <a:solidFill>
                  <a:srgbClr val="000000"/>
                </a:solidFill>
                <a:latin typeface="Public Sans"/>
                <a:ea typeface="Public Sans"/>
                <a:cs typeface="Public Sans"/>
                <a:sym typeface="Public Sans"/>
              </a:defRPr>
            </a:lvl6pPr>
            <a:lvl7pPr lvl="6">
              <a:buNone/>
              <a:defRPr sz="1690">
                <a:solidFill>
                  <a:srgbClr val="000000"/>
                </a:solidFill>
                <a:latin typeface="Public Sans"/>
                <a:ea typeface="Public Sans"/>
                <a:cs typeface="Public Sans"/>
                <a:sym typeface="Public Sans"/>
              </a:defRPr>
            </a:lvl7pPr>
            <a:lvl8pPr lvl="7">
              <a:buNone/>
              <a:defRPr sz="1690">
                <a:solidFill>
                  <a:srgbClr val="000000"/>
                </a:solidFill>
                <a:latin typeface="Public Sans"/>
                <a:ea typeface="Public Sans"/>
                <a:cs typeface="Public Sans"/>
                <a:sym typeface="Public Sans"/>
              </a:defRPr>
            </a:lvl8pPr>
            <a:lvl9pPr lvl="8">
              <a:buNone/>
              <a:defRPr sz="1690">
                <a:solidFill>
                  <a:srgbClr val="000000"/>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78828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ivider Title - Dark">
  <p:cSld name="Divider Title - Dark">
    <p:bg>
      <p:bgPr>
        <a:solidFill>
          <a:srgbClr val="112E51"/>
        </a:solidFill>
        <a:effectLst/>
      </p:bgPr>
    </p:bg>
    <p:spTree>
      <p:nvGrpSpPr>
        <p:cNvPr id="1" name="Shape 32"/>
        <p:cNvGrpSpPr/>
        <p:nvPr/>
      </p:nvGrpSpPr>
      <p:grpSpPr>
        <a:xfrm>
          <a:off x="0" y="0"/>
          <a:ext cx="0" cy="0"/>
          <a:chOff x="0" y="0"/>
          <a:chExt cx="0" cy="0"/>
        </a:xfrm>
      </p:grpSpPr>
      <p:sp>
        <p:nvSpPr>
          <p:cNvPr id="33" name="Google Shape;33;p6"/>
          <p:cNvSpPr txBox="1">
            <a:spLocks noGrp="1"/>
          </p:cNvSpPr>
          <p:nvPr>
            <p:ph type="ctrTitle"/>
          </p:nvPr>
        </p:nvSpPr>
        <p:spPr>
          <a:xfrm>
            <a:off x="586365" y="0"/>
            <a:ext cx="10714470" cy="68580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Clr>
                <a:srgbClr val="FFFFFF"/>
              </a:buClr>
              <a:buSzPts val="4200"/>
              <a:buNone/>
              <a:defRPr sz="5460">
                <a:solidFill>
                  <a:srgbClr val="FFFFFF"/>
                </a:solidFill>
              </a:defRPr>
            </a:lvl1pPr>
            <a:lvl2pPr lvl="1" algn="ctr" rtl="0">
              <a:spcBef>
                <a:spcPts val="0"/>
              </a:spcBef>
              <a:spcAft>
                <a:spcPts val="0"/>
              </a:spcAft>
              <a:buClr>
                <a:srgbClr val="FFFFFF"/>
              </a:buClr>
              <a:buSzPts val="5200"/>
              <a:buNone/>
              <a:defRPr sz="6760">
                <a:solidFill>
                  <a:srgbClr val="FFFFFF"/>
                </a:solidFill>
              </a:defRPr>
            </a:lvl2pPr>
            <a:lvl3pPr lvl="2" algn="ctr" rtl="0">
              <a:spcBef>
                <a:spcPts val="0"/>
              </a:spcBef>
              <a:spcAft>
                <a:spcPts val="0"/>
              </a:spcAft>
              <a:buClr>
                <a:srgbClr val="FFFFFF"/>
              </a:buClr>
              <a:buSzPts val="5200"/>
              <a:buNone/>
              <a:defRPr sz="6760">
                <a:solidFill>
                  <a:srgbClr val="FFFFFF"/>
                </a:solidFill>
              </a:defRPr>
            </a:lvl3pPr>
            <a:lvl4pPr lvl="3" algn="ctr" rtl="0">
              <a:spcBef>
                <a:spcPts val="0"/>
              </a:spcBef>
              <a:spcAft>
                <a:spcPts val="0"/>
              </a:spcAft>
              <a:buClr>
                <a:srgbClr val="FFFFFF"/>
              </a:buClr>
              <a:buSzPts val="5200"/>
              <a:buNone/>
              <a:defRPr sz="6760">
                <a:solidFill>
                  <a:srgbClr val="FFFFFF"/>
                </a:solidFill>
              </a:defRPr>
            </a:lvl4pPr>
            <a:lvl5pPr lvl="4" algn="ctr" rtl="0">
              <a:spcBef>
                <a:spcPts val="0"/>
              </a:spcBef>
              <a:spcAft>
                <a:spcPts val="0"/>
              </a:spcAft>
              <a:buClr>
                <a:srgbClr val="FFFFFF"/>
              </a:buClr>
              <a:buSzPts val="5200"/>
              <a:buNone/>
              <a:defRPr sz="6760">
                <a:solidFill>
                  <a:srgbClr val="FFFFFF"/>
                </a:solidFill>
              </a:defRPr>
            </a:lvl5pPr>
            <a:lvl6pPr lvl="5" algn="ctr" rtl="0">
              <a:spcBef>
                <a:spcPts val="0"/>
              </a:spcBef>
              <a:spcAft>
                <a:spcPts val="0"/>
              </a:spcAft>
              <a:buClr>
                <a:srgbClr val="FFFFFF"/>
              </a:buClr>
              <a:buSzPts val="5200"/>
              <a:buNone/>
              <a:defRPr sz="6760">
                <a:solidFill>
                  <a:srgbClr val="FFFFFF"/>
                </a:solidFill>
              </a:defRPr>
            </a:lvl6pPr>
            <a:lvl7pPr lvl="6" algn="ctr" rtl="0">
              <a:spcBef>
                <a:spcPts val="0"/>
              </a:spcBef>
              <a:spcAft>
                <a:spcPts val="0"/>
              </a:spcAft>
              <a:buClr>
                <a:srgbClr val="FFFFFF"/>
              </a:buClr>
              <a:buSzPts val="5200"/>
              <a:buNone/>
              <a:defRPr sz="6760">
                <a:solidFill>
                  <a:srgbClr val="FFFFFF"/>
                </a:solidFill>
              </a:defRPr>
            </a:lvl7pPr>
            <a:lvl8pPr lvl="7" algn="ctr" rtl="0">
              <a:spcBef>
                <a:spcPts val="0"/>
              </a:spcBef>
              <a:spcAft>
                <a:spcPts val="0"/>
              </a:spcAft>
              <a:buClr>
                <a:srgbClr val="FFFFFF"/>
              </a:buClr>
              <a:buSzPts val="5200"/>
              <a:buNone/>
              <a:defRPr sz="6760">
                <a:solidFill>
                  <a:srgbClr val="FFFFFF"/>
                </a:solidFill>
              </a:defRPr>
            </a:lvl8pPr>
            <a:lvl9pPr lvl="8" algn="ctr" rtl="0">
              <a:spcBef>
                <a:spcPts val="0"/>
              </a:spcBef>
              <a:spcAft>
                <a:spcPts val="0"/>
              </a:spcAft>
              <a:buClr>
                <a:srgbClr val="FFFFFF"/>
              </a:buClr>
              <a:buSzPts val="5200"/>
              <a:buNone/>
              <a:defRPr sz="6760">
                <a:solidFill>
                  <a:srgbClr val="FFFFFF"/>
                </a:solidFill>
              </a:defRPr>
            </a:lvl9pPr>
          </a:lstStyle>
          <a:p>
            <a:endParaRPr/>
          </a:p>
        </p:txBody>
      </p:sp>
      <p:sp>
        <p:nvSpPr>
          <p:cNvPr id="34" name="Google Shape;34;p6"/>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000000"/>
                </a:solidFill>
                <a:latin typeface="Public Sans"/>
                <a:ea typeface="Public Sans"/>
                <a:cs typeface="Public Sans"/>
                <a:sym typeface="Public Sans"/>
              </a:defRPr>
            </a:lvl1pPr>
            <a:lvl2pPr lvl="1">
              <a:buNone/>
              <a:defRPr sz="1690">
                <a:solidFill>
                  <a:srgbClr val="000000"/>
                </a:solidFill>
                <a:latin typeface="Public Sans"/>
                <a:ea typeface="Public Sans"/>
                <a:cs typeface="Public Sans"/>
                <a:sym typeface="Public Sans"/>
              </a:defRPr>
            </a:lvl2pPr>
            <a:lvl3pPr lvl="2">
              <a:buNone/>
              <a:defRPr sz="1690">
                <a:solidFill>
                  <a:srgbClr val="000000"/>
                </a:solidFill>
                <a:latin typeface="Public Sans"/>
                <a:ea typeface="Public Sans"/>
                <a:cs typeface="Public Sans"/>
                <a:sym typeface="Public Sans"/>
              </a:defRPr>
            </a:lvl3pPr>
            <a:lvl4pPr lvl="3">
              <a:buNone/>
              <a:defRPr sz="1690">
                <a:solidFill>
                  <a:srgbClr val="000000"/>
                </a:solidFill>
                <a:latin typeface="Public Sans"/>
                <a:ea typeface="Public Sans"/>
                <a:cs typeface="Public Sans"/>
                <a:sym typeface="Public Sans"/>
              </a:defRPr>
            </a:lvl4pPr>
            <a:lvl5pPr lvl="4">
              <a:buNone/>
              <a:defRPr sz="1690">
                <a:solidFill>
                  <a:srgbClr val="000000"/>
                </a:solidFill>
                <a:latin typeface="Public Sans"/>
                <a:ea typeface="Public Sans"/>
                <a:cs typeface="Public Sans"/>
                <a:sym typeface="Public Sans"/>
              </a:defRPr>
            </a:lvl5pPr>
            <a:lvl6pPr lvl="5">
              <a:buNone/>
              <a:defRPr sz="1690">
                <a:solidFill>
                  <a:srgbClr val="000000"/>
                </a:solidFill>
                <a:latin typeface="Public Sans"/>
                <a:ea typeface="Public Sans"/>
                <a:cs typeface="Public Sans"/>
                <a:sym typeface="Public Sans"/>
              </a:defRPr>
            </a:lvl6pPr>
            <a:lvl7pPr lvl="6">
              <a:buNone/>
              <a:defRPr sz="1690">
                <a:solidFill>
                  <a:srgbClr val="000000"/>
                </a:solidFill>
                <a:latin typeface="Public Sans"/>
                <a:ea typeface="Public Sans"/>
                <a:cs typeface="Public Sans"/>
                <a:sym typeface="Public Sans"/>
              </a:defRPr>
            </a:lvl7pPr>
            <a:lvl8pPr lvl="7">
              <a:buNone/>
              <a:defRPr sz="1690">
                <a:solidFill>
                  <a:srgbClr val="000000"/>
                </a:solidFill>
                <a:latin typeface="Public Sans"/>
                <a:ea typeface="Public Sans"/>
                <a:cs typeface="Public Sans"/>
                <a:sym typeface="Public Sans"/>
              </a:defRPr>
            </a:lvl8pPr>
            <a:lvl9pPr lvl="8">
              <a:buNone/>
              <a:defRPr sz="1690">
                <a:solidFill>
                  <a:srgbClr val="000000"/>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475278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vider Title - Bright">
  <p:cSld name="Divider Title - Bright">
    <p:bg>
      <p:bgPr>
        <a:solidFill>
          <a:srgbClr val="EBF3FA"/>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ctrTitle"/>
          </p:nvPr>
        </p:nvSpPr>
        <p:spPr>
          <a:xfrm>
            <a:off x="586365" y="0"/>
            <a:ext cx="10714470" cy="68580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Clr>
                <a:srgbClr val="112E51"/>
              </a:buClr>
              <a:buSzPts val="4200"/>
              <a:buNone/>
              <a:defRPr sz="5460">
                <a:solidFill>
                  <a:srgbClr val="112E51"/>
                </a:solidFill>
              </a:defRPr>
            </a:lvl1pPr>
            <a:lvl2pPr lvl="1" algn="ctr" rtl="0">
              <a:spcBef>
                <a:spcPts val="0"/>
              </a:spcBef>
              <a:spcAft>
                <a:spcPts val="0"/>
              </a:spcAft>
              <a:buSzPts val="5200"/>
              <a:buNone/>
              <a:defRPr sz="6760"/>
            </a:lvl2pPr>
            <a:lvl3pPr lvl="2" algn="ctr" rtl="0">
              <a:spcBef>
                <a:spcPts val="0"/>
              </a:spcBef>
              <a:spcAft>
                <a:spcPts val="0"/>
              </a:spcAft>
              <a:buSzPts val="5200"/>
              <a:buNone/>
              <a:defRPr sz="6760"/>
            </a:lvl3pPr>
            <a:lvl4pPr lvl="3" algn="ctr" rtl="0">
              <a:spcBef>
                <a:spcPts val="0"/>
              </a:spcBef>
              <a:spcAft>
                <a:spcPts val="0"/>
              </a:spcAft>
              <a:buSzPts val="5200"/>
              <a:buNone/>
              <a:defRPr sz="6760"/>
            </a:lvl4pPr>
            <a:lvl5pPr lvl="4" algn="ctr" rtl="0">
              <a:spcBef>
                <a:spcPts val="0"/>
              </a:spcBef>
              <a:spcAft>
                <a:spcPts val="0"/>
              </a:spcAft>
              <a:buSzPts val="5200"/>
              <a:buNone/>
              <a:defRPr sz="6760"/>
            </a:lvl5pPr>
            <a:lvl6pPr lvl="5" algn="ctr" rtl="0">
              <a:spcBef>
                <a:spcPts val="0"/>
              </a:spcBef>
              <a:spcAft>
                <a:spcPts val="0"/>
              </a:spcAft>
              <a:buSzPts val="5200"/>
              <a:buNone/>
              <a:defRPr sz="6760"/>
            </a:lvl6pPr>
            <a:lvl7pPr lvl="6" algn="ctr" rtl="0">
              <a:spcBef>
                <a:spcPts val="0"/>
              </a:spcBef>
              <a:spcAft>
                <a:spcPts val="0"/>
              </a:spcAft>
              <a:buSzPts val="5200"/>
              <a:buNone/>
              <a:defRPr sz="6760"/>
            </a:lvl7pPr>
            <a:lvl8pPr lvl="7" algn="ctr" rtl="0">
              <a:spcBef>
                <a:spcPts val="0"/>
              </a:spcBef>
              <a:spcAft>
                <a:spcPts val="0"/>
              </a:spcAft>
              <a:buSzPts val="5200"/>
              <a:buNone/>
              <a:defRPr sz="6760"/>
            </a:lvl8pPr>
            <a:lvl9pPr lvl="8" algn="ctr" rtl="0">
              <a:spcBef>
                <a:spcPts val="0"/>
              </a:spcBef>
              <a:spcAft>
                <a:spcPts val="0"/>
              </a:spcAft>
              <a:buSzPts val="5200"/>
              <a:buNone/>
              <a:defRPr sz="6760"/>
            </a:lvl9pPr>
          </a:lstStyle>
          <a:p>
            <a:endParaRPr/>
          </a:p>
        </p:txBody>
      </p:sp>
      <p:sp>
        <p:nvSpPr>
          <p:cNvPr id="37" name="Google Shape;37;p7"/>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000000"/>
                </a:solidFill>
                <a:latin typeface="Public Sans"/>
                <a:ea typeface="Public Sans"/>
                <a:cs typeface="Public Sans"/>
                <a:sym typeface="Public Sans"/>
              </a:defRPr>
            </a:lvl1pPr>
            <a:lvl2pPr lvl="1">
              <a:buNone/>
              <a:defRPr sz="1690">
                <a:solidFill>
                  <a:srgbClr val="000000"/>
                </a:solidFill>
                <a:latin typeface="Public Sans"/>
                <a:ea typeface="Public Sans"/>
                <a:cs typeface="Public Sans"/>
                <a:sym typeface="Public Sans"/>
              </a:defRPr>
            </a:lvl2pPr>
            <a:lvl3pPr lvl="2">
              <a:buNone/>
              <a:defRPr sz="1690">
                <a:solidFill>
                  <a:srgbClr val="000000"/>
                </a:solidFill>
                <a:latin typeface="Public Sans"/>
                <a:ea typeface="Public Sans"/>
                <a:cs typeface="Public Sans"/>
                <a:sym typeface="Public Sans"/>
              </a:defRPr>
            </a:lvl3pPr>
            <a:lvl4pPr lvl="3">
              <a:buNone/>
              <a:defRPr sz="1690">
                <a:solidFill>
                  <a:srgbClr val="000000"/>
                </a:solidFill>
                <a:latin typeface="Public Sans"/>
                <a:ea typeface="Public Sans"/>
                <a:cs typeface="Public Sans"/>
                <a:sym typeface="Public Sans"/>
              </a:defRPr>
            </a:lvl4pPr>
            <a:lvl5pPr lvl="4">
              <a:buNone/>
              <a:defRPr sz="1690">
                <a:solidFill>
                  <a:srgbClr val="000000"/>
                </a:solidFill>
                <a:latin typeface="Public Sans"/>
                <a:ea typeface="Public Sans"/>
                <a:cs typeface="Public Sans"/>
                <a:sym typeface="Public Sans"/>
              </a:defRPr>
            </a:lvl5pPr>
            <a:lvl6pPr lvl="5">
              <a:buNone/>
              <a:defRPr sz="1690">
                <a:solidFill>
                  <a:srgbClr val="000000"/>
                </a:solidFill>
                <a:latin typeface="Public Sans"/>
                <a:ea typeface="Public Sans"/>
                <a:cs typeface="Public Sans"/>
                <a:sym typeface="Public Sans"/>
              </a:defRPr>
            </a:lvl6pPr>
            <a:lvl7pPr lvl="6">
              <a:buNone/>
              <a:defRPr sz="1690">
                <a:solidFill>
                  <a:srgbClr val="000000"/>
                </a:solidFill>
                <a:latin typeface="Public Sans"/>
                <a:ea typeface="Public Sans"/>
                <a:cs typeface="Public Sans"/>
                <a:sym typeface="Public Sans"/>
              </a:defRPr>
            </a:lvl7pPr>
            <a:lvl8pPr lvl="7">
              <a:buNone/>
              <a:defRPr sz="1690">
                <a:solidFill>
                  <a:srgbClr val="000000"/>
                </a:solidFill>
                <a:latin typeface="Public Sans"/>
                <a:ea typeface="Public Sans"/>
                <a:cs typeface="Public Sans"/>
                <a:sym typeface="Public Sans"/>
              </a:defRPr>
            </a:lvl8pPr>
            <a:lvl9pPr lvl="8">
              <a:buNone/>
              <a:defRPr sz="1690">
                <a:solidFill>
                  <a:srgbClr val="000000"/>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158315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 Column - Dark" type="tx">
  <p:cSld name="1 Column - Dark">
    <p:bg>
      <p:bgPr>
        <a:solidFill>
          <a:srgbClr val="112E51"/>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603980" y="593367"/>
            <a:ext cx="10679760" cy="7636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800"/>
              <a:buNone/>
              <a:defRPr>
                <a:solidFill>
                  <a:srgbClr val="FFFFFF"/>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
        <p:nvSpPr>
          <p:cNvPr id="40" name="Google Shape;40;p8"/>
          <p:cNvSpPr txBox="1">
            <a:spLocks noGrp="1"/>
          </p:cNvSpPr>
          <p:nvPr>
            <p:ph type="body" idx="1"/>
          </p:nvPr>
        </p:nvSpPr>
        <p:spPr>
          <a:xfrm>
            <a:off x="603980" y="1536633"/>
            <a:ext cx="10679760" cy="4555200"/>
          </a:xfrm>
          <a:prstGeom prst="rect">
            <a:avLst/>
          </a:prstGeom>
        </p:spPr>
        <p:txBody>
          <a:bodyPr spcFirstLastPara="1" wrap="square" lIns="91425" tIns="91425" rIns="91425" bIns="91425" anchor="t" anchorCtr="0">
            <a:noAutofit/>
          </a:bodyPr>
          <a:lstStyle>
            <a:lvl1pPr marL="594360" lvl="0" indent="-445770">
              <a:spcBef>
                <a:spcPts val="0"/>
              </a:spcBef>
              <a:spcAft>
                <a:spcPts val="0"/>
              </a:spcAft>
              <a:buClr>
                <a:srgbClr val="FFFFFF"/>
              </a:buClr>
              <a:buSzPts val="1800"/>
              <a:buChar char="●"/>
              <a:defRPr>
                <a:solidFill>
                  <a:srgbClr val="FFFFFF"/>
                </a:solidFill>
              </a:defRPr>
            </a:lvl1pPr>
            <a:lvl2pPr marL="1188720" lvl="1" indent="-412750">
              <a:spcBef>
                <a:spcPts val="2080"/>
              </a:spcBef>
              <a:spcAft>
                <a:spcPts val="0"/>
              </a:spcAft>
              <a:buClr>
                <a:srgbClr val="FFFFFF"/>
              </a:buClr>
              <a:buSzPts val="1400"/>
              <a:buChar char="○"/>
              <a:defRPr>
                <a:solidFill>
                  <a:srgbClr val="FFFFFF"/>
                </a:solidFill>
              </a:defRPr>
            </a:lvl2pPr>
            <a:lvl3pPr marL="1783080" lvl="2" indent="-412750">
              <a:spcBef>
                <a:spcPts val="2080"/>
              </a:spcBef>
              <a:spcAft>
                <a:spcPts val="0"/>
              </a:spcAft>
              <a:buClr>
                <a:srgbClr val="FFFFFF"/>
              </a:buClr>
              <a:buSzPts val="1400"/>
              <a:buChar char="■"/>
              <a:defRPr>
                <a:solidFill>
                  <a:srgbClr val="FFFFFF"/>
                </a:solidFill>
              </a:defRPr>
            </a:lvl3pPr>
            <a:lvl4pPr marL="2377440" lvl="3" indent="-412750">
              <a:spcBef>
                <a:spcPts val="2080"/>
              </a:spcBef>
              <a:spcAft>
                <a:spcPts val="0"/>
              </a:spcAft>
              <a:buClr>
                <a:srgbClr val="FFFFFF"/>
              </a:buClr>
              <a:buSzPts val="1400"/>
              <a:buChar char="●"/>
              <a:defRPr>
                <a:solidFill>
                  <a:srgbClr val="FFFFFF"/>
                </a:solidFill>
              </a:defRPr>
            </a:lvl4pPr>
            <a:lvl5pPr marL="2971800" lvl="4" indent="-412750">
              <a:spcBef>
                <a:spcPts val="2080"/>
              </a:spcBef>
              <a:spcAft>
                <a:spcPts val="0"/>
              </a:spcAft>
              <a:buClr>
                <a:srgbClr val="FFFFFF"/>
              </a:buClr>
              <a:buSzPts val="1400"/>
              <a:buChar char="○"/>
              <a:defRPr>
                <a:solidFill>
                  <a:srgbClr val="FFFFFF"/>
                </a:solidFill>
              </a:defRPr>
            </a:lvl5pPr>
            <a:lvl6pPr marL="3566160" lvl="5" indent="-412750">
              <a:spcBef>
                <a:spcPts val="2080"/>
              </a:spcBef>
              <a:spcAft>
                <a:spcPts val="0"/>
              </a:spcAft>
              <a:buClr>
                <a:srgbClr val="FFFFFF"/>
              </a:buClr>
              <a:buSzPts val="1400"/>
              <a:buChar char="■"/>
              <a:defRPr>
                <a:solidFill>
                  <a:srgbClr val="FFFFFF"/>
                </a:solidFill>
              </a:defRPr>
            </a:lvl6pPr>
            <a:lvl7pPr marL="4160520" lvl="6" indent="-412750">
              <a:spcBef>
                <a:spcPts val="2080"/>
              </a:spcBef>
              <a:spcAft>
                <a:spcPts val="0"/>
              </a:spcAft>
              <a:buClr>
                <a:srgbClr val="FFFFFF"/>
              </a:buClr>
              <a:buSzPts val="1400"/>
              <a:buChar char="●"/>
              <a:defRPr>
                <a:solidFill>
                  <a:srgbClr val="FFFFFF"/>
                </a:solidFill>
              </a:defRPr>
            </a:lvl7pPr>
            <a:lvl8pPr marL="4754880" lvl="7" indent="-412750">
              <a:spcBef>
                <a:spcPts val="2080"/>
              </a:spcBef>
              <a:spcAft>
                <a:spcPts val="0"/>
              </a:spcAft>
              <a:buClr>
                <a:srgbClr val="FFFFFF"/>
              </a:buClr>
              <a:buSzPts val="1400"/>
              <a:buChar char="○"/>
              <a:defRPr>
                <a:solidFill>
                  <a:srgbClr val="FFFFFF"/>
                </a:solidFill>
              </a:defRPr>
            </a:lvl8pPr>
            <a:lvl9pPr marL="5349240" lvl="8" indent="-412750">
              <a:spcBef>
                <a:spcPts val="2080"/>
              </a:spcBef>
              <a:spcAft>
                <a:spcPts val="2080"/>
              </a:spcAft>
              <a:buClr>
                <a:srgbClr val="FFFFFF"/>
              </a:buClr>
              <a:buSzPts val="1400"/>
              <a:buChar char="■"/>
              <a:defRPr>
                <a:solidFill>
                  <a:srgbClr val="FFFFFF"/>
                </a:solidFill>
              </a:defRPr>
            </a:lvl9pPr>
          </a:lstStyle>
          <a:p>
            <a:endParaRPr/>
          </a:p>
        </p:txBody>
      </p:sp>
      <p:sp>
        <p:nvSpPr>
          <p:cNvPr id="41" name="Google Shape;41;p8"/>
          <p:cNvSpPr txBox="1">
            <a:spLocks noGrp="1"/>
          </p:cNvSpPr>
          <p:nvPr>
            <p:ph type="sldNum" idx="12"/>
          </p:nvPr>
        </p:nvSpPr>
        <p:spPr>
          <a:xfrm>
            <a:off x="11014195" y="6217623"/>
            <a:ext cx="71331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2344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C893-2BB2-4D1E-9344-29D1563B7F09}"/>
              </a:ext>
            </a:extLst>
          </p:cNvPr>
          <p:cNvSpPr>
            <a:spLocks noGrp="1"/>
          </p:cNvSpPr>
          <p:nvPr>
            <p:ph type="title"/>
          </p:nvPr>
        </p:nvSpPr>
        <p:spPr/>
        <p:txBody>
          <a:bodyPr lIns="91440" tIns="91440" rIns="91440" bIns="91440">
            <a:norm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B034F21-2F8A-4FCD-9F55-400F4ED9A63D}"/>
              </a:ext>
            </a:extLst>
          </p:cNvPr>
          <p:cNvSpPr>
            <a:spLocks noGrp="1"/>
          </p:cNvSpPr>
          <p:nvPr>
            <p:ph idx="1"/>
          </p:nvPr>
        </p:nvSpPr>
        <p:spPr/>
        <p:txBody>
          <a:bodyPr/>
          <a:lstStyle>
            <a:lvl1pPr marL="230188" indent="-230188">
              <a:buClr>
                <a:schemeClr val="tx2"/>
              </a:buClr>
              <a:buFont typeface="Wingdings" panose="05000000000000000000" pitchFamily="2" charset="2"/>
              <a:buChar char="§"/>
              <a:defRPr sz="2000"/>
            </a:lvl1pPr>
            <a:lvl2pPr marL="569913" indent="-227013">
              <a:buClr>
                <a:schemeClr val="tx2"/>
              </a:buClr>
              <a:buFont typeface="Wingdings" panose="05000000000000000000" pitchFamily="2" charset="2"/>
              <a:buChar char="§"/>
              <a:defRPr sz="2000"/>
            </a:lvl2pPr>
            <a:lvl3pPr marL="914400" indent="-228600">
              <a:buClr>
                <a:schemeClr val="tx2"/>
              </a:buClr>
              <a:buFont typeface="Wingdings" panose="05000000000000000000" pitchFamily="2" charset="2"/>
              <a:buChar char="§"/>
              <a:defRPr/>
            </a:lvl3pPr>
            <a:lvl4pPr marL="1258888" indent="-230188">
              <a:buClr>
                <a:schemeClr val="tx2"/>
              </a:buClr>
              <a:buFont typeface="Wingdings" panose="05000000000000000000" pitchFamily="2" charset="2"/>
              <a:buChar char="§"/>
              <a:defRPr/>
            </a:lvl4pPr>
            <a:lvl5pPr marL="1598613" indent="-227013">
              <a:buClr>
                <a:schemeClr val="tx2"/>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4DF6B6-EC94-447D-9237-EBC74E811456}"/>
              </a:ext>
            </a:extLst>
          </p:cNvPr>
          <p:cNvSpPr>
            <a:spLocks noGrp="1"/>
          </p:cNvSpPr>
          <p:nvPr>
            <p:ph type="ftr" sz="quarter" idx="11"/>
          </p:nvPr>
        </p:nvSpPr>
        <p:spPr>
          <a:xfrm>
            <a:off x="3566160" y="6400800"/>
            <a:ext cx="4754880" cy="274320"/>
          </a:xfrm>
          <a:prstGeom prst="rect">
            <a:avLst/>
          </a:prstGeom>
        </p:spPr>
        <p:txBody>
          <a:bodyPr bIns="0" anchor="b"/>
          <a:lstStyle>
            <a:lvl1pPr algn="ctr">
              <a:defRPr sz="1000">
                <a:solidFill>
                  <a:schemeClr val="tx1">
                    <a:lumMod val="65000"/>
                    <a:lumOff val="3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DB6B8F8C-399C-495C-870B-64DA37A06CFF}"/>
              </a:ext>
            </a:extLst>
          </p:cNvPr>
          <p:cNvSpPr>
            <a:spLocks noGrp="1"/>
          </p:cNvSpPr>
          <p:nvPr>
            <p:ph type="sldNum" sz="quarter" idx="12"/>
          </p:nvPr>
        </p:nvSpPr>
        <p:spPr>
          <a:xfrm>
            <a:off x="10241280" y="6400800"/>
            <a:ext cx="1188720" cy="274320"/>
          </a:xfrm>
          <a:prstGeom prst="rect">
            <a:avLst/>
          </a:prstGeom>
        </p:spPr>
        <p:txBody>
          <a:bodyPr lIns="0" tIns="0" rIns="0" bIns="0" anchor="b"/>
          <a:lstStyle>
            <a:lvl1pPr algn="r">
              <a:defRPr sz="1000">
                <a:solidFill>
                  <a:schemeClr val="tx1">
                    <a:lumMod val="65000"/>
                    <a:lumOff val="35000"/>
                  </a:schemeClr>
                </a:solidFill>
                <a:latin typeface="Arial" panose="020B0604020202020204" pitchFamily="34" charset="0"/>
                <a:cs typeface="Arial" panose="020B0604020202020204" pitchFamily="34" charset="0"/>
              </a:defRPr>
            </a:lvl1pPr>
          </a:lstStyle>
          <a:p>
            <a:fld id="{D83FA9C0-76D2-4098-B10D-57ADD9B5F8CC}" type="slidenum">
              <a:rPr lang="en-US" smtClean="0"/>
              <a:pPr/>
              <a:t>‹#›</a:t>
            </a:fld>
            <a:endParaRPr lang="en-US"/>
          </a:p>
        </p:txBody>
      </p:sp>
      <p:cxnSp>
        <p:nvCxnSpPr>
          <p:cNvPr id="7" name="Google Shape;18;p1">
            <a:extLst>
              <a:ext uri="{FF2B5EF4-FFF2-40B4-BE49-F238E27FC236}">
                <a16:creationId xmlns:a16="http://schemas.microsoft.com/office/drawing/2014/main" id="{FDCCBA93-787C-44F8-BC10-A586D5842726}"/>
              </a:ext>
            </a:extLst>
          </p:cNvPr>
          <p:cNvCxnSpPr/>
          <p:nvPr/>
        </p:nvCxnSpPr>
        <p:spPr>
          <a:xfrm>
            <a:off x="594360" y="1188720"/>
            <a:ext cx="10698480" cy="0"/>
          </a:xfrm>
          <a:prstGeom prst="straightConnector1">
            <a:avLst/>
          </a:prstGeom>
          <a:noFill/>
          <a:ln w="25400" cap="flat" cmpd="sng">
            <a:solidFill>
              <a:srgbClr val="50B748"/>
            </a:solidFill>
            <a:prstDash val="solid"/>
            <a:round/>
            <a:headEnd type="none" w="med" len="med"/>
            <a:tailEnd type="none" w="med" len="med"/>
          </a:ln>
        </p:spPr>
      </p:cxnSp>
      <p:cxnSp>
        <p:nvCxnSpPr>
          <p:cNvPr id="8" name="Google Shape;18;p1">
            <a:extLst>
              <a:ext uri="{FF2B5EF4-FFF2-40B4-BE49-F238E27FC236}">
                <a16:creationId xmlns:a16="http://schemas.microsoft.com/office/drawing/2014/main" id="{5B8C37D3-1D55-4E67-A767-CFF50E235BB2}"/>
              </a:ext>
            </a:extLst>
          </p:cNvPr>
          <p:cNvCxnSpPr/>
          <p:nvPr userDrawn="1"/>
        </p:nvCxnSpPr>
        <p:spPr>
          <a:xfrm>
            <a:off x="457200" y="1188720"/>
            <a:ext cx="10972800" cy="0"/>
          </a:xfrm>
          <a:prstGeom prst="straightConnector1">
            <a:avLst/>
          </a:prstGeom>
          <a:noFill/>
          <a:ln w="25400" cap="flat" cmpd="sng">
            <a:solidFill>
              <a:srgbClr val="50B748"/>
            </a:solidFill>
            <a:prstDash val="solid"/>
            <a:round/>
            <a:headEnd type="none" w="med" len="med"/>
            <a:tailEnd type="none" w="med" len="med"/>
          </a:ln>
        </p:spPr>
      </p:cxnSp>
    </p:spTree>
    <p:extLst>
      <p:ext uri="{BB962C8B-B14F-4D97-AF65-F5344CB8AC3E}">
        <p14:creationId xmlns:p14="http://schemas.microsoft.com/office/powerpoint/2010/main" val="26121041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 Column - Bright">
  <p:cSld name="1 Column - Bright">
    <p:bg>
      <p:bgPr>
        <a:solidFill>
          <a:srgbClr val="FFFFFF"/>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603980" y="593367"/>
            <a:ext cx="1067976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 name="Google Shape;44;p9"/>
          <p:cNvSpPr txBox="1">
            <a:spLocks noGrp="1"/>
          </p:cNvSpPr>
          <p:nvPr>
            <p:ph type="body" idx="1"/>
          </p:nvPr>
        </p:nvSpPr>
        <p:spPr>
          <a:xfrm>
            <a:off x="603980" y="1536633"/>
            <a:ext cx="10679760" cy="4555200"/>
          </a:xfrm>
          <a:prstGeom prst="rect">
            <a:avLst/>
          </a:prstGeom>
        </p:spPr>
        <p:txBody>
          <a:bodyPr spcFirstLastPara="1" wrap="square" lIns="91425" tIns="91425" rIns="91425" bIns="91425" anchor="t" anchorCtr="0">
            <a:noAutofit/>
          </a:bodyPr>
          <a:lstStyle>
            <a:lvl1pPr marL="594360" lvl="0" indent="-445770" rtl="0">
              <a:spcBef>
                <a:spcPts val="0"/>
              </a:spcBef>
              <a:spcAft>
                <a:spcPts val="0"/>
              </a:spcAft>
              <a:buClr>
                <a:srgbClr val="5B616A"/>
              </a:buClr>
              <a:buSzPts val="1800"/>
              <a:buChar char="●"/>
              <a:defRPr b="0">
                <a:solidFill>
                  <a:srgbClr val="5B616A"/>
                </a:solidFill>
              </a:defRPr>
            </a:lvl1pPr>
            <a:lvl2pPr marL="1188720" lvl="1" indent="-412750" rtl="0">
              <a:spcBef>
                <a:spcPts val="2080"/>
              </a:spcBef>
              <a:spcAft>
                <a:spcPts val="0"/>
              </a:spcAft>
              <a:buClr>
                <a:srgbClr val="5B616A"/>
              </a:buClr>
              <a:buSzPts val="1400"/>
              <a:buChar char="○"/>
              <a:defRPr b="0">
                <a:solidFill>
                  <a:srgbClr val="5B616A"/>
                </a:solidFill>
              </a:defRPr>
            </a:lvl2pPr>
            <a:lvl3pPr marL="1783080" lvl="2" indent="-412750" rtl="0">
              <a:spcBef>
                <a:spcPts val="2080"/>
              </a:spcBef>
              <a:spcAft>
                <a:spcPts val="0"/>
              </a:spcAft>
              <a:buClr>
                <a:srgbClr val="5B616A"/>
              </a:buClr>
              <a:buSzPts val="1400"/>
              <a:buChar char="■"/>
              <a:defRPr b="0">
                <a:solidFill>
                  <a:srgbClr val="5B616A"/>
                </a:solidFill>
              </a:defRPr>
            </a:lvl3pPr>
            <a:lvl4pPr marL="2377440" lvl="3" indent="-412750" rtl="0">
              <a:spcBef>
                <a:spcPts val="2080"/>
              </a:spcBef>
              <a:spcAft>
                <a:spcPts val="0"/>
              </a:spcAft>
              <a:buClr>
                <a:srgbClr val="5B616A"/>
              </a:buClr>
              <a:buSzPts val="1400"/>
              <a:buChar char="●"/>
              <a:defRPr b="0">
                <a:solidFill>
                  <a:srgbClr val="5B616A"/>
                </a:solidFill>
              </a:defRPr>
            </a:lvl4pPr>
            <a:lvl5pPr marL="2971800" lvl="4" indent="-412750" rtl="0">
              <a:spcBef>
                <a:spcPts val="2080"/>
              </a:spcBef>
              <a:spcAft>
                <a:spcPts val="0"/>
              </a:spcAft>
              <a:buClr>
                <a:srgbClr val="5B616A"/>
              </a:buClr>
              <a:buSzPts val="1400"/>
              <a:buChar char="○"/>
              <a:defRPr b="0">
                <a:solidFill>
                  <a:srgbClr val="5B616A"/>
                </a:solidFill>
              </a:defRPr>
            </a:lvl5pPr>
            <a:lvl6pPr marL="3566160" lvl="5" indent="-412750" rtl="0">
              <a:spcBef>
                <a:spcPts val="2080"/>
              </a:spcBef>
              <a:spcAft>
                <a:spcPts val="0"/>
              </a:spcAft>
              <a:buClr>
                <a:srgbClr val="5B616A"/>
              </a:buClr>
              <a:buSzPts val="1400"/>
              <a:buChar char="■"/>
              <a:defRPr b="0">
                <a:solidFill>
                  <a:srgbClr val="5B616A"/>
                </a:solidFill>
              </a:defRPr>
            </a:lvl6pPr>
            <a:lvl7pPr marL="4160520" lvl="6" indent="-412750" rtl="0">
              <a:spcBef>
                <a:spcPts val="2080"/>
              </a:spcBef>
              <a:spcAft>
                <a:spcPts val="0"/>
              </a:spcAft>
              <a:buClr>
                <a:srgbClr val="5B616A"/>
              </a:buClr>
              <a:buSzPts val="1400"/>
              <a:buChar char="●"/>
              <a:defRPr b="0">
                <a:solidFill>
                  <a:srgbClr val="5B616A"/>
                </a:solidFill>
              </a:defRPr>
            </a:lvl7pPr>
            <a:lvl8pPr marL="4754880" lvl="7" indent="-412750" rtl="0">
              <a:spcBef>
                <a:spcPts val="2080"/>
              </a:spcBef>
              <a:spcAft>
                <a:spcPts val="0"/>
              </a:spcAft>
              <a:buClr>
                <a:srgbClr val="5B616A"/>
              </a:buClr>
              <a:buSzPts val="1400"/>
              <a:buChar char="○"/>
              <a:defRPr b="0">
                <a:solidFill>
                  <a:srgbClr val="5B616A"/>
                </a:solidFill>
              </a:defRPr>
            </a:lvl8pPr>
            <a:lvl9pPr marL="5349240" lvl="8" indent="-412750" rtl="0">
              <a:spcBef>
                <a:spcPts val="2080"/>
              </a:spcBef>
              <a:spcAft>
                <a:spcPts val="2080"/>
              </a:spcAft>
              <a:buClr>
                <a:srgbClr val="5B616A"/>
              </a:buClr>
              <a:buSzPts val="1400"/>
              <a:buChar char="■"/>
              <a:defRPr b="0">
                <a:solidFill>
                  <a:srgbClr val="5B616A"/>
                </a:solidFill>
              </a:defRPr>
            </a:lvl9pPr>
          </a:lstStyle>
          <a:p>
            <a:endParaRPr/>
          </a:p>
        </p:txBody>
      </p:sp>
      <p:sp>
        <p:nvSpPr>
          <p:cNvPr id="45" name="Google Shape;45;p9"/>
          <p:cNvSpPr txBox="1">
            <a:spLocks noGrp="1"/>
          </p:cNvSpPr>
          <p:nvPr>
            <p:ph type="sldNum" idx="12"/>
          </p:nvPr>
        </p:nvSpPr>
        <p:spPr>
          <a:xfrm>
            <a:off x="11014195" y="6217623"/>
            <a:ext cx="71331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674190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 Columns - Bright">
  <p:cSld name="2 Columns - Bright">
    <p:bg>
      <p:bgPr>
        <a:solidFill>
          <a:srgbClr val="FFFFFF"/>
        </a:solidFill>
        <a:effectLst/>
      </p:bgPr>
    </p:bg>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603980" y="593367"/>
            <a:ext cx="1067976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Clr>
                <a:srgbClr val="112E51"/>
              </a:buClr>
              <a:buSzPts val="2800"/>
              <a:buNone/>
              <a:defRPr>
                <a:solidFill>
                  <a:srgbClr val="112E51"/>
                </a:solidFill>
              </a:defRPr>
            </a:lvl2pPr>
            <a:lvl3pPr lvl="2" rtl="0">
              <a:spcBef>
                <a:spcPts val="0"/>
              </a:spcBef>
              <a:spcAft>
                <a:spcPts val="0"/>
              </a:spcAft>
              <a:buClr>
                <a:srgbClr val="112E51"/>
              </a:buClr>
              <a:buSzPts val="2800"/>
              <a:buNone/>
              <a:defRPr>
                <a:solidFill>
                  <a:srgbClr val="112E51"/>
                </a:solidFill>
              </a:defRPr>
            </a:lvl3pPr>
            <a:lvl4pPr lvl="3" rtl="0">
              <a:spcBef>
                <a:spcPts val="0"/>
              </a:spcBef>
              <a:spcAft>
                <a:spcPts val="0"/>
              </a:spcAft>
              <a:buClr>
                <a:srgbClr val="112E51"/>
              </a:buClr>
              <a:buSzPts val="2800"/>
              <a:buNone/>
              <a:defRPr>
                <a:solidFill>
                  <a:srgbClr val="112E51"/>
                </a:solidFill>
              </a:defRPr>
            </a:lvl4pPr>
            <a:lvl5pPr lvl="4" rtl="0">
              <a:spcBef>
                <a:spcPts val="0"/>
              </a:spcBef>
              <a:spcAft>
                <a:spcPts val="0"/>
              </a:spcAft>
              <a:buClr>
                <a:srgbClr val="112E51"/>
              </a:buClr>
              <a:buSzPts val="2800"/>
              <a:buNone/>
              <a:defRPr>
                <a:solidFill>
                  <a:srgbClr val="112E51"/>
                </a:solidFill>
              </a:defRPr>
            </a:lvl5pPr>
            <a:lvl6pPr lvl="5" rtl="0">
              <a:spcBef>
                <a:spcPts val="0"/>
              </a:spcBef>
              <a:spcAft>
                <a:spcPts val="0"/>
              </a:spcAft>
              <a:buClr>
                <a:srgbClr val="112E51"/>
              </a:buClr>
              <a:buSzPts val="2800"/>
              <a:buNone/>
              <a:defRPr>
                <a:solidFill>
                  <a:srgbClr val="112E51"/>
                </a:solidFill>
              </a:defRPr>
            </a:lvl6pPr>
            <a:lvl7pPr lvl="6" rtl="0">
              <a:spcBef>
                <a:spcPts val="0"/>
              </a:spcBef>
              <a:spcAft>
                <a:spcPts val="0"/>
              </a:spcAft>
              <a:buClr>
                <a:srgbClr val="112E51"/>
              </a:buClr>
              <a:buSzPts val="2800"/>
              <a:buNone/>
              <a:defRPr>
                <a:solidFill>
                  <a:srgbClr val="112E51"/>
                </a:solidFill>
              </a:defRPr>
            </a:lvl7pPr>
            <a:lvl8pPr lvl="7" rtl="0">
              <a:spcBef>
                <a:spcPts val="0"/>
              </a:spcBef>
              <a:spcAft>
                <a:spcPts val="0"/>
              </a:spcAft>
              <a:buClr>
                <a:srgbClr val="112E51"/>
              </a:buClr>
              <a:buSzPts val="2800"/>
              <a:buNone/>
              <a:defRPr>
                <a:solidFill>
                  <a:srgbClr val="112E51"/>
                </a:solidFill>
              </a:defRPr>
            </a:lvl8pPr>
            <a:lvl9pPr lvl="8" rtl="0">
              <a:spcBef>
                <a:spcPts val="0"/>
              </a:spcBef>
              <a:spcAft>
                <a:spcPts val="0"/>
              </a:spcAft>
              <a:buClr>
                <a:srgbClr val="112E51"/>
              </a:buClr>
              <a:buSzPts val="2800"/>
              <a:buNone/>
              <a:defRPr>
                <a:solidFill>
                  <a:srgbClr val="112E51"/>
                </a:solidFill>
              </a:defRPr>
            </a:lvl9pPr>
          </a:lstStyle>
          <a:p>
            <a:endParaRPr/>
          </a:p>
        </p:txBody>
      </p:sp>
      <p:sp>
        <p:nvSpPr>
          <p:cNvPr id="53" name="Google Shape;53;p11"/>
          <p:cNvSpPr txBox="1">
            <a:spLocks noGrp="1"/>
          </p:cNvSpPr>
          <p:nvPr>
            <p:ph type="body" idx="1"/>
          </p:nvPr>
        </p:nvSpPr>
        <p:spPr>
          <a:xfrm>
            <a:off x="603980" y="1536633"/>
            <a:ext cx="5000970" cy="45552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5B616A"/>
              </a:buClr>
              <a:buSzPts val="1400"/>
              <a:buChar char="●"/>
              <a:defRPr sz="1820">
                <a:solidFill>
                  <a:srgbClr val="5B616A"/>
                </a:solidFill>
              </a:defRPr>
            </a:lvl1pPr>
            <a:lvl2pPr marL="1188720" lvl="1" indent="-396240" rtl="0">
              <a:spcBef>
                <a:spcPts val="2080"/>
              </a:spcBef>
              <a:spcAft>
                <a:spcPts val="0"/>
              </a:spcAft>
              <a:buClr>
                <a:srgbClr val="5B616A"/>
              </a:buClr>
              <a:buSzPts val="1200"/>
              <a:buChar char="○"/>
              <a:defRPr sz="1560">
                <a:solidFill>
                  <a:srgbClr val="5B616A"/>
                </a:solidFill>
              </a:defRPr>
            </a:lvl2pPr>
            <a:lvl3pPr marL="1783080" lvl="2" indent="-396240" rtl="0">
              <a:spcBef>
                <a:spcPts val="2080"/>
              </a:spcBef>
              <a:spcAft>
                <a:spcPts val="0"/>
              </a:spcAft>
              <a:buClr>
                <a:srgbClr val="5B616A"/>
              </a:buClr>
              <a:buSzPts val="1200"/>
              <a:buChar char="■"/>
              <a:defRPr sz="1560">
                <a:solidFill>
                  <a:srgbClr val="5B616A"/>
                </a:solidFill>
              </a:defRPr>
            </a:lvl3pPr>
            <a:lvl4pPr marL="2377440" lvl="3" indent="-396240" rtl="0">
              <a:spcBef>
                <a:spcPts val="2080"/>
              </a:spcBef>
              <a:spcAft>
                <a:spcPts val="0"/>
              </a:spcAft>
              <a:buClr>
                <a:srgbClr val="5B616A"/>
              </a:buClr>
              <a:buSzPts val="1200"/>
              <a:buChar char="●"/>
              <a:defRPr sz="1560">
                <a:solidFill>
                  <a:srgbClr val="5B616A"/>
                </a:solidFill>
              </a:defRPr>
            </a:lvl4pPr>
            <a:lvl5pPr marL="2971800" lvl="4" indent="-396240" rtl="0">
              <a:spcBef>
                <a:spcPts val="2080"/>
              </a:spcBef>
              <a:spcAft>
                <a:spcPts val="0"/>
              </a:spcAft>
              <a:buClr>
                <a:srgbClr val="5B616A"/>
              </a:buClr>
              <a:buSzPts val="1200"/>
              <a:buChar char="○"/>
              <a:defRPr sz="1560">
                <a:solidFill>
                  <a:srgbClr val="5B616A"/>
                </a:solidFill>
              </a:defRPr>
            </a:lvl5pPr>
            <a:lvl6pPr marL="3566160" lvl="5" indent="-396240" rtl="0">
              <a:spcBef>
                <a:spcPts val="2080"/>
              </a:spcBef>
              <a:spcAft>
                <a:spcPts val="0"/>
              </a:spcAft>
              <a:buClr>
                <a:srgbClr val="5B616A"/>
              </a:buClr>
              <a:buSzPts val="1200"/>
              <a:buChar char="■"/>
              <a:defRPr sz="1560">
                <a:solidFill>
                  <a:srgbClr val="5B616A"/>
                </a:solidFill>
              </a:defRPr>
            </a:lvl6pPr>
            <a:lvl7pPr marL="4160520" lvl="6" indent="-396240" rtl="0">
              <a:spcBef>
                <a:spcPts val="2080"/>
              </a:spcBef>
              <a:spcAft>
                <a:spcPts val="0"/>
              </a:spcAft>
              <a:buClr>
                <a:srgbClr val="5B616A"/>
              </a:buClr>
              <a:buSzPts val="1200"/>
              <a:buChar char="●"/>
              <a:defRPr sz="1560">
                <a:solidFill>
                  <a:srgbClr val="5B616A"/>
                </a:solidFill>
              </a:defRPr>
            </a:lvl7pPr>
            <a:lvl8pPr marL="4754880" lvl="7" indent="-396240" rtl="0">
              <a:spcBef>
                <a:spcPts val="2080"/>
              </a:spcBef>
              <a:spcAft>
                <a:spcPts val="0"/>
              </a:spcAft>
              <a:buClr>
                <a:srgbClr val="5B616A"/>
              </a:buClr>
              <a:buSzPts val="1200"/>
              <a:buChar char="○"/>
              <a:defRPr sz="1560">
                <a:solidFill>
                  <a:srgbClr val="5B616A"/>
                </a:solidFill>
              </a:defRPr>
            </a:lvl8pPr>
            <a:lvl9pPr marL="5349240" lvl="8" indent="-396240" rtl="0">
              <a:spcBef>
                <a:spcPts val="2080"/>
              </a:spcBef>
              <a:spcAft>
                <a:spcPts val="2080"/>
              </a:spcAft>
              <a:buClr>
                <a:srgbClr val="5B616A"/>
              </a:buClr>
              <a:buSzPts val="1200"/>
              <a:buChar char="■"/>
              <a:defRPr sz="1560">
                <a:solidFill>
                  <a:srgbClr val="5B616A"/>
                </a:solidFill>
              </a:defRPr>
            </a:lvl9pPr>
          </a:lstStyle>
          <a:p>
            <a:endParaRPr/>
          </a:p>
        </p:txBody>
      </p:sp>
      <p:sp>
        <p:nvSpPr>
          <p:cNvPr id="54" name="Google Shape;54;p11"/>
          <p:cNvSpPr txBox="1">
            <a:spLocks noGrp="1"/>
          </p:cNvSpPr>
          <p:nvPr>
            <p:ph type="body" idx="2"/>
          </p:nvPr>
        </p:nvSpPr>
        <p:spPr>
          <a:xfrm>
            <a:off x="6282120" y="1536633"/>
            <a:ext cx="5000970" cy="45552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5B616A"/>
              </a:buClr>
              <a:buSzPts val="1400"/>
              <a:buChar char="●"/>
              <a:defRPr sz="1820">
                <a:solidFill>
                  <a:srgbClr val="5B616A"/>
                </a:solidFill>
              </a:defRPr>
            </a:lvl1pPr>
            <a:lvl2pPr marL="1188720" lvl="1" indent="-396240" rtl="0">
              <a:spcBef>
                <a:spcPts val="2080"/>
              </a:spcBef>
              <a:spcAft>
                <a:spcPts val="0"/>
              </a:spcAft>
              <a:buClr>
                <a:srgbClr val="5B616A"/>
              </a:buClr>
              <a:buSzPts val="1200"/>
              <a:buChar char="○"/>
              <a:defRPr sz="1560">
                <a:solidFill>
                  <a:srgbClr val="5B616A"/>
                </a:solidFill>
              </a:defRPr>
            </a:lvl2pPr>
            <a:lvl3pPr marL="1783080" lvl="2" indent="-396240" rtl="0">
              <a:spcBef>
                <a:spcPts val="2080"/>
              </a:spcBef>
              <a:spcAft>
                <a:spcPts val="0"/>
              </a:spcAft>
              <a:buClr>
                <a:srgbClr val="5B616A"/>
              </a:buClr>
              <a:buSzPts val="1200"/>
              <a:buChar char="■"/>
              <a:defRPr sz="1560">
                <a:solidFill>
                  <a:srgbClr val="5B616A"/>
                </a:solidFill>
              </a:defRPr>
            </a:lvl3pPr>
            <a:lvl4pPr marL="2377440" lvl="3" indent="-396240" rtl="0">
              <a:spcBef>
                <a:spcPts val="2080"/>
              </a:spcBef>
              <a:spcAft>
                <a:spcPts val="0"/>
              </a:spcAft>
              <a:buClr>
                <a:srgbClr val="5B616A"/>
              </a:buClr>
              <a:buSzPts val="1200"/>
              <a:buChar char="●"/>
              <a:defRPr sz="1560">
                <a:solidFill>
                  <a:srgbClr val="5B616A"/>
                </a:solidFill>
              </a:defRPr>
            </a:lvl4pPr>
            <a:lvl5pPr marL="2971800" lvl="4" indent="-396240" rtl="0">
              <a:spcBef>
                <a:spcPts val="2080"/>
              </a:spcBef>
              <a:spcAft>
                <a:spcPts val="0"/>
              </a:spcAft>
              <a:buClr>
                <a:srgbClr val="5B616A"/>
              </a:buClr>
              <a:buSzPts val="1200"/>
              <a:buChar char="○"/>
              <a:defRPr sz="1560">
                <a:solidFill>
                  <a:srgbClr val="5B616A"/>
                </a:solidFill>
              </a:defRPr>
            </a:lvl5pPr>
            <a:lvl6pPr marL="3566160" lvl="5" indent="-396240" rtl="0">
              <a:spcBef>
                <a:spcPts val="2080"/>
              </a:spcBef>
              <a:spcAft>
                <a:spcPts val="0"/>
              </a:spcAft>
              <a:buClr>
                <a:srgbClr val="5B616A"/>
              </a:buClr>
              <a:buSzPts val="1200"/>
              <a:buChar char="■"/>
              <a:defRPr sz="1560">
                <a:solidFill>
                  <a:srgbClr val="5B616A"/>
                </a:solidFill>
              </a:defRPr>
            </a:lvl6pPr>
            <a:lvl7pPr marL="4160520" lvl="6" indent="-396240" rtl="0">
              <a:spcBef>
                <a:spcPts val="2080"/>
              </a:spcBef>
              <a:spcAft>
                <a:spcPts val="0"/>
              </a:spcAft>
              <a:buClr>
                <a:srgbClr val="5B616A"/>
              </a:buClr>
              <a:buSzPts val="1200"/>
              <a:buChar char="●"/>
              <a:defRPr sz="1560">
                <a:solidFill>
                  <a:srgbClr val="5B616A"/>
                </a:solidFill>
              </a:defRPr>
            </a:lvl7pPr>
            <a:lvl8pPr marL="4754880" lvl="7" indent="-396240" rtl="0">
              <a:spcBef>
                <a:spcPts val="2080"/>
              </a:spcBef>
              <a:spcAft>
                <a:spcPts val="0"/>
              </a:spcAft>
              <a:buClr>
                <a:srgbClr val="5B616A"/>
              </a:buClr>
              <a:buSzPts val="1200"/>
              <a:buChar char="○"/>
              <a:defRPr sz="1560">
                <a:solidFill>
                  <a:srgbClr val="5B616A"/>
                </a:solidFill>
              </a:defRPr>
            </a:lvl8pPr>
            <a:lvl9pPr marL="5349240" lvl="8" indent="-396240" rtl="0">
              <a:spcBef>
                <a:spcPts val="2080"/>
              </a:spcBef>
              <a:spcAft>
                <a:spcPts val="2080"/>
              </a:spcAft>
              <a:buClr>
                <a:srgbClr val="5B616A"/>
              </a:buClr>
              <a:buSzPts val="1200"/>
              <a:buChar char="■"/>
              <a:defRPr sz="1560">
                <a:solidFill>
                  <a:srgbClr val="5B616A"/>
                </a:solidFill>
              </a:defRPr>
            </a:lvl9pPr>
          </a:lstStyle>
          <a:p>
            <a:endParaRPr/>
          </a:p>
        </p:txBody>
      </p:sp>
      <p:sp>
        <p:nvSpPr>
          <p:cNvPr id="55" name="Google Shape;55;p11"/>
          <p:cNvSpPr txBox="1">
            <a:spLocks noGrp="1"/>
          </p:cNvSpPr>
          <p:nvPr>
            <p:ph type="sldNum" idx="12"/>
          </p:nvPr>
        </p:nvSpPr>
        <p:spPr>
          <a:xfrm>
            <a:off x="11014195" y="6217623"/>
            <a:ext cx="71331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972531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 Columns - Dark" type="titleOnly">
  <p:cSld name="3 Columns - Dark">
    <p:bg>
      <p:bgPr>
        <a:solidFill>
          <a:srgbClr val="112E51"/>
        </a:solidFill>
        <a:effectLst/>
      </p:bgPr>
    </p:bg>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11014195" y="6217623"/>
            <a:ext cx="71331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58" name="Google Shape;58;p12"/>
          <p:cNvSpPr txBox="1">
            <a:spLocks noGrp="1"/>
          </p:cNvSpPr>
          <p:nvPr>
            <p:ph type="title"/>
          </p:nvPr>
        </p:nvSpPr>
        <p:spPr>
          <a:xfrm>
            <a:off x="603980" y="593367"/>
            <a:ext cx="1067976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2"/>
          <p:cNvSpPr txBox="1">
            <a:spLocks noGrp="1"/>
          </p:cNvSpPr>
          <p:nvPr>
            <p:ph type="body" idx="1"/>
          </p:nvPr>
        </p:nvSpPr>
        <p:spPr>
          <a:xfrm>
            <a:off x="603980" y="1536633"/>
            <a:ext cx="3116490" cy="45552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60" name="Google Shape;60;p12"/>
          <p:cNvSpPr txBox="1">
            <a:spLocks noGrp="1"/>
          </p:cNvSpPr>
          <p:nvPr>
            <p:ph type="body" idx="2"/>
          </p:nvPr>
        </p:nvSpPr>
        <p:spPr>
          <a:xfrm>
            <a:off x="4385529" y="1536633"/>
            <a:ext cx="3116490" cy="45552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61" name="Google Shape;61;p12"/>
          <p:cNvSpPr txBox="1">
            <a:spLocks noGrp="1"/>
          </p:cNvSpPr>
          <p:nvPr>
            <p:ph type="body" idx="3"/>
          </p:nvPr>
        </p:nvSpPr>
        <p:spPr>
          <a:xfrm>
            <a:off x="8167080" y="1536633"/>
            <a:ext cx="3116490" cy="45552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Tree>
    <p:extLst>
      <p:ext uri="{BB962C8B-B14F-4D97-AF65-F5344CB8AC3E}">
        <p14:creationId xmlns:p14="http://schemas.microsoft.com/office/powerpoint/2010/main" val="13215024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 Columns - Bright">
  <p:cSld name="3 Columns - Bright">
    <p:bg>
      <p:bgPr>
        <a:solidFill>
          <a:srgbClr val="FFFFFF"/>
        </a:solid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11014195" y="6217623"/>
            <a:ext cx="71331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4" name="Google Shape;64;p13"/>
          <p:cNvSpPr txBox="1">
            <a:spLocks noGrp="1"/>
          </p:cNvSpPr>
          <p:nvPr>
            <p:ph type="title"/>
          </p:nvPr>
        </p:nvSpPr>
        <p:spPr>
          <a:xfrm>
            <a:off x="603980" y="593367"/>
            <a:ext cx="1067976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3"/>
          <p:cNvSpPr txBox="1">
            <a:spLocks noGrp="1"/>
          </p:cNvSpPr>
          <p:nvPr>
            <p:ph type="body" idx="1"/>
          </p:nvPr>
        </p:nvSpPr>
        <p:spPr>
          <a:xfrm>
            <a:off x="603980" y="1536633"/>
            <a:ext cx="3116490" cy="45552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5B616A"/>
              </a:buClr>
              <a:buSzPts val="1400"/>
              <a:buChar char="●"/>
              <a:defRPr sz="1820">
                <a:solidFill>
                  <a:srgbClr val="5B616A"/>
                </a:solidFill>
              </a:defRPr>
            </a:lvl1pPr>
            <a:lvl2pPr marL="1188720" lvl="1" indent="-396240" rtl="0">
              <a:spcBef>
                <a:spcPts val="2080"/>
              </a:spcBef>
              <a:spcAft>
                <a:spcPts val="0"/>
              </a:spcAft>
              <a:buClr>
                <a:srgbClr val="5B616A"/>
              </a:buClr>
              <a:buSzPts val="1200"/>
              <a:buChar char="○"/>
              <a:defRPr sz="1560">
                <a:solidFill>
                  <a:srgbClr val="5B616A"/>
                </a:solidFill>
              </a:defRPr>
            </a:lvl2pPr>
            <a:lvl3pPr marL="1783080" lvl="2" indent="-396240" rtl="0">
              <a:spcBef>
                <a:spcPts val="2080"/>
              </a:spcBef>
              <a:spcAft>
                <a:spcPts val="0"/>
              </a:spcAft>
              <a:buClr>
                <a:srgbClr val="5B616A"/>
              </a:buClr>
              <a:buSzPts val="1200"/>
              <a:buChar char="■"/>
              <a:defRPr sz="1560">
                <a:solidFill>
                  <a:srgbClr val="5B616A"/>
                </a:solidFill>
              </a:defRPr>
            </a:lvl3pPr>
            <a:lvl4pPr marL="2377440" lvl="3" indent="-396240" rtl="0">
              <a:spcBef>
                <a:spcPts val="2080"/>
              </a:spcBef>
              <a:spcAft>
                <a:spcPts val="0"/>
              </a:spcAft>
              <a:buClr>
                <a:srgbClr val="5B616A"/>
              </a:buClr>
              <a:buSzPts val="1200"/>
              <a:buChar char="●"/>
              <a:defRPr sz="1560">
                <a:solidFill>
                  <a:srgbClr val="5B616A"/>
                </a:solidFill>
              </a:defRPr>
            </a:lvl4pPr>
            <a:lvl5pPr marL="2971800" lvl="4" indent="-396240" rtl="0">
              <a:spcBef>
                <a:spcPts val="2080"/>
              </a:spcBef>
              <a:spcAft>
                <a:spcPts val="0"/>
              </a:spcAft>
              <a:buClr>
                <a:srgbClr val="5B616A"/>
              </a:buClr>
              <a:buSzPts val="1200"/>
              <a:buChar char="○"/>
              <a:defRPr sz="1560">
                <a:solidFill>
                  <a:srgbClr val="5B616A"/>
                </a:solidFill>
              </a:defRPr>
            </a:lvl5pPr>
            <a:lvl6pPr marL="3566160" lvl="5" indent="-396240" rtl="0">
              <a:spcBef>
                <a:spcPts val="2080"/>
              </a:spcBef>
              <a:spcAft>
                <a:spcPts val="0"/>
              </a:spcAft>
              <a:buClr>
                <a:srgbClr val="5B616A"/>
              </a:buClr>
              <a:buSzPts val="1200"/>
              <a:buChar char="■"/>
              <a:defRPr sz="1560">
                <a:solidFill>
                  <a:srgbClr val="5B616A"/>
                </a:solidFill>
              </a:defRPr>
            </a:lvl6pPr>
            <a:lvl7pPr marL="4160520" lvl="6" indent="-396240" rtl="0">
              <a:spcBef>
                <a:spcPts val="2080"/>
              </a:spcBef>
              <a:spcAft>
                <a:spcPts val="0"/>
              </a:spcAft>
              <a:buClr>
                <a:srgbClr val="5B616A"/>
              </a:buClr>
              <a:buSzPts val="1200"/>
              <a:buChar char="●"/>
              <a:defRPr sz="1560">
                <a:solidFill>
                  <a:srgbClr val="5B616A"/>
                </a:solidFill>
              </a:defRPr>
            </a:lvl7pPr>
            <a:lvl8pPr marL="4754880" lvl="7" indent="-396240" rtl="0">
              <a:spcBef>
                <a:spcPts val="2080"/>
              </a:spcBef>
              <a:spcAft>
                <a:spcPts val="0"/>
              </a:spcAft>
              <a:buClr>
                <a:srgbClr val="5B616A"/>
              </a:buClr>
              <a:buSzPts val="1200"/>
              <a:buChar char="○"/>
              <a:defRPr sz="1560">
                <a:solidFill>
                  <a:srgbClr val="5B616A"/>
                </a:solidFill>
              </a:defRPr>
            </a:lvl8pPr>
            <a:lvl9pPr marL="5349240" lvl="8" indent="-396240" rtl="0">
              <a:spcBef>
                <a:spcPts val="2080"/>
              </a:spcBef>
              <a:spcAft>
                <a:spcPts val="2080"/>
              </a:spcAft>
              <a:buClr>
                <a:srgbClr val="5B616A"/>
              </a:buClr>
              <a:buSzPts val="1200"/>
              <a:buChar char="■"/>
              <a:defRPr sz="1560">
                <a:solidFill>
                  <a:srgbClr val="5B616A"/>
                </a:solidFill>
              </a:defRPr>
            </a:lvl9pPr>
          </a:lstStyle>
          <a:p>
            <a:endParaRPr/>
          </a:p>
        </p:txBody>
      </p:sp>
      <p:sp>
        <p:nvSpPr>
          <p:cNvPr id="66" name="Google Shape;66;p13"/>
          <p:cNvSpPr txBox="1">
            <a:spLocks noGrp="1"/>
          </p:cNvSpPr>
          <p:nvPr>
            <p:ph type="body" idx="2"/>
          </p:nvPr>
        </p:nvSpPr>
        <p:spPr>
          <a:xfrm>
            <a:off x="4385529" y="1536633"/>
            <a:ext cx="3116490" cy="45552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5B616A"/>
              </a:buClr>
              <a:buSzPts val="1400"/>
              <a:buChar char="●"/>
              <a:defRPr sz="1820">
                <a:solidFill>
                  <a:srgbClr val="5B616A"/>
                </a:solidFill>
              </a:defRPr>
            </a:lvl1pPr>
            <a:lvl2pPr marL="1188720" lvl="1" indent="-396240" rtl="0">
              <a:spcBef>
                <a:spcPts val="2080"/>
              </a:spcBef>
              <a:spcAft>
                <a:spcPts val="0"/>
              </a:spcAft>
              <a:buClr>
                <a:srgbClr val="5B616A"/>
              </a:buClr>
              <a:buSzPts val="1200"/>
              <a:buChar char="○"/>
              <a:defRPr sz="1560">
                <a:solidFill>
                  <a:srgbClr val="5B616A"/>
                </a:solidFill>
              </a:defRPr>
            </a:lvl2pPr>
            <a:lvl3pPr marL="1783080" lvl="2" indent="-396240" rtl="0">
              <a:spcBef>
                <a:spcPts val="2080"/>
              </a:spcBef>
              <a:spcAft>
                <a:spcPts val="0"/>
              </a:spcAft>
              <a:buClr>
                <a:srgbClr val="5B616A"/>
              </a:buClr>
              <a:buSzPts val="1200"/>
              <a:buChar char="■"/>
              <a:defRPr sz="1560">
                <a:solidFill>
                  <a:srgbClr val="5B616A"/>
                </a:solidFill>
              </a:defRPr>
            </a:lvl3pPr>
            <a:lvl4pPr marL="2377440" lvl="3" indent="-396240" rtl="0">
              <a:spcBef>
                <a:spcPts val="2080"/>
              </a:spcBef>
              <a:spcAft>
                <a:spcPts val="0"/>
              </a:spcAft>
              <a:buClr>
                <a:srgbClr val="5B616A"/>
              </a:buClr>
              <a:buSzPts val="1200"/>
              <a:buChar char="●"/>
              <a:defRPr sz="1560">
                <a:solidFill>
                  <a:srgbClr val="5B616A"/>
                </a:solidFill>
              </a:defRPr>
            </a:lvl4pPr>
            <a:lvl5pPr marL="2971800" lvl="4" indent="-396240" rtl="0">
              <a:spcBef>
                <a:spcPts val="2080"/>
              </a:spcBef>
              <a:spcAft>
                <a:spcPts val="0"/>
              </a:spcAft>
              <a:buClr>
                <a:srgbClr val="5B616A"/>
              </a:buClr>
              <a:buSzPts val="1200"/>
              <a:buChar char="○"/>
              <a:defRPr sz="1560">
                <a:solidFill>
                  <a:srgbClr val="5B616A"/>
                </a:solidFill>
              </a:defRPr>
            </a:lvl5pPr>
            <a:lvl6pPr marL="3566160" lvl="5" indent="-396240" rtl="0">
              <a:spcBef>
                <a:spcPts val="2080"/>
              </a:spcBef>
              <a:spcAft>
                <a:spcPts val="0"/>
              </a:spcAft>
              <a:buClr>
                <a:srgbClr val="5B616A"/>
              </a:buClr>
              <a:buSzPts val="1200"/>
              <a:buChar char="■"/>
              <a:defRPr sz="1560">
                <a:solidFill>
                  <a:srgbClr val="5B616A"/>
                </a:solidFill>
              </a:defRPr>
            </a:lvl6pPr>
            <a:lvl7pPr marL="4160520" lvl="6" indent="-396240" rtl="0">
              <a:spcBef>
                <a:spcPts val="2080"/>
              </a:spcBef>
              <a:spcAft>
                <a:spcPts val="0"/>
              </a:spcAft>
              <a:buClr>
                <a:srgbClr val="5B616A"/>
              </a:buClr>
              <a:buSzPts val="1200"/>
              <a:buChar char="●"/>
              <a:defRPr sz="1560">
                <a:solidFill>
                  <a:srgbClr val="5B616A"/>
                </a:solidFill>
              </a:defRPr>
            </a:lvl7pPr>
            <a:lvl8pPr marL="4754880" lvl="7" indent="-396240" rtl="0">
              <a:spcBef>
                <a:spcPts val="2080"/>
              </a:spcBef>
              <a:spcAft>
                <a:spcPts val="0"/>
              </a:spcAft>
              <a:buClr>
                <a:srgbClr val="5B616A"/>
              </a:buClr>
              <a:buSzPts val="1200"/>
              <a:buChar char="○"/>
              <a:defRPr sz="1560">
                <a:solidFill>
                  <a:srgbClr val="5B616A"/>
                </a:solidFill>
              </a:defRPr>
            </a:lvl8pPr>
            <a:lvl9pPr marL="5349240" lvl="8" indent="-396240" rtl="0">
              <a:spcBef>
                <a:spcPts val="2080"/>
              </a:spcBef>
              <a:spcAft>
                <a:spcPts val="2080"/>
              </a:spcAft>
              <a:buClr>
                <a:srgbClr val="5B616A"/>
              </a:buClr>
              <a:buSzPts val="1200"/>
              <a:buChar char="■"/>
              <a:defRPr sz="1560">
                <a:solidFill>
                  <a:srgbClr val="5B616A"/>
                </a:solidFill>
              </a:defRPr>
            </a:lvl9pPr>
          </a:lstStyle>
          <a:p>
            <a:endParaRPr/>
          </a:p>
        </p:txBody>
      </p:sp>
      <p:sp>
        <p:nvSpPr>
          <p:cNvPr id="67" name="Google Shape;67;p13"/>
          <p:cNvSpPr txBox="1">
            <a:spLocks noGrp="1"/>
          </p:cNvSpPr>
          <p:nvPr>
            <p:ph type="body" idx="3"/>
          </p:nvPr>
        </p:nvSpPr>
        <p:spPr>
          <a:xfrm>
            <a:off x="8167080" y="1536633"/>
            <a:ext cx="3116490" cy="45552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5B616A"/>
              </a:buClr>
              <a:buSzPts val="1400"/>
              <a:buChar char="●"/>
              <a:defRPr sz="1820">
                <a:solidFill>
                  <a:srgbClr val="5B616A"/>
                </a:solidFill>
              </a:defRPr>
            </a:lvl1pPr>
            <a:lvl2pPr marL="1188720" lvl="1" indent="-396240" rtl="0">
              <a:spcBef>
                <a:spcPts val="2080"/>
              </a:spcBef>
              <a:spcAft>
                <a:spcPts val="0"/>
              </a:spcAft>
              <a:buClr>
                <a:srgbClr val="5B616A"/>
              </a:buClr>
              <a:buSzPts val="1200"/>
              <a:buChar char="○"/>
              <a:defRPr sz="1560">
                <a:solidFill>
                  <a:srgbClr val="5B616A"/>
                </a:solidFill>
              </a:defRPr>
            </a:lvl2pPr>
            <a:lvl3pPr marL="1783080" lvl="2" indent="-396240" rtl="0">
              <a:spcBef>
                <a:spcPts val="2080"/>
              </a:spcBef>
              <a:spcAft>
                <a:spcPts val="0"/>
              </a:spcAft>
              <a:buClr>
                <a:srgbClr val="5B616A"/>
              </a:buClr>
              <a:buSzPts val="1200"/>
              <a:buChar char="■"/>
              <a:defRPr sz="1560">
                <a:solidFill>
                  <a:srgbClr val="5B616A"/>
                </a:solidFill>
              </a:defRPr>
            </a:lvl3pPr>
            <a:lvl4pPr marL="2377440" lvl="3" indent="-396240" rtl="0">
              <a:spcBef>
                <a:spcPts val="2080"/>
              </a:spcBef>
              <a:spcAft>
                <a:spcPts val="0"/>
              </a:spcAft>
              <a:buClr>
                <a:srgbClr val="5B616A"/>
              </a:buClr>
              <a:buSzPts val="1200"/>
              <a:buChar char="●"/>
              <a:defRPr sz="1560">
                <a:solidFill>
                  <a:srgbClr val="5B616A"/>
                </a:solidFill>
              </a:defRPr>
            </a:lvl4pPr>
            <a:lvl5pPr marL="2971800" lvl="4" indent="-396240" rtl="0">
              <a:spcBef>
                <a:spcPts val="2080"/>
              </a:spcBef>
              <a:spcAft>
                <a:spcPts val="0"/>
              </a:spcAft>
              <a:buClr>
                <a:srgbClr val="5B616A"/>
              </a:buClr>
              <a:buSzPts val="1200"/>
              <a:buChar char="○"/>
              <a:defRPr sz="1560">
                <a:solidFill>
                  <a:srgbClr val="5B616A"/>
                </a:solidFill>
              </a:defRPr>
            </a:lvl5pPr>
            <a:lvl6pPr marL="3566160" lvl="5" indent="-396240" rtl="0">
              <a:spcBef>
                <a:spcPts val="2080"/>
              </a:spcBef>
              <a:spcAft>
                <a:spcPts val="0"/>
              </a:spcAft>
              <a:buClr>
                <a:srgbClr val="5B616A"/>
              </a:buClr>
              <a:buSzPts val="1200"/>
              <a:buChar char="■"/>
              <a:defRPr sz="1560">
                <a:solidFill>
                  <a:srgbClr val="5B616A"/>
                </a:solidFill>
              </a:defRPr>
            </a:lvl6pPr>
            <a:lvl7pPr marL="4160520" lvl="6" indent="-396240" rtl="0">
              <a:spcBef>
                <a:spcPts val="2080"/>
              </a:spcBef>
              <a:spcAft>
                <a:spcPts val="0"/>
              </a:spcAft>
              <a:buClr>
                <a:srgbClr val="5B616A"/>
              </a:buClr>
              <a:buSzPts val="1200"/>
              <a:buChar char="●"/>
              <a:defRPr sz="1560">
                <a:solidFill>
                  <a:srgbClr val="5B616A"/>
                </a:solidFill>
              </a:defRPr>
            </a:lvl7pPr>
            <a:lvl8pPr marL="4754880" lvl="7" indent="-396240" rtl="0">
              <a:spcBef>
                <a:spcPts val="2080"/>
              </a:spcBef>
              <a:spcAft>
                <a:spcPts val="0"/>
              </a:spcAft>
              <a:buClr>
                <a:srgbClr val="5B616A"/>
              </a:buClr>
              <a:buSzPts val="1200"/>
              <a:buChar char="○"/>
              <a:defRPr sz="1560">
                <a:solidFill>
                  <a:srgbClr val="5B616A"/>
                </a:solidFill>
              </a:defRPr>
            </a:lvl8pPr>
            <a:lvl9pPr marL="5349240" lvl="8" indent="-396240" rtl="0">
              <a:spcBef>
                <a:spcPts val="2080"/>
              </a:spcBef>
              <a:spcAft>
                <a:spcPts val="2080"/>
              </a:spcAft>
              <a:buClr>
                <a:srgbClr val="5B616A"/>
              </a:buClr>
              <a:buSzPts val="1200"/>
              <a:buChar char="■"/>
              <a:defRPr sz="1560">
                <a:solidFill>
                  <a:srgbClr val="5B616A"/>
                </a:solidFill>
              </a:defRPr>
            </a:lvl9pPr>
          </a:lstStyle>
          <a:p>
            <a:endParaRPr/>
          </a:p>
        </p:txBody>
      </p:sp>
    </p:spTree>
    <p:extLst>
      <p:ext uri="{BB962C8B-B14F-4D97-AF65-F5344CB8AC3E}">
        <p14:creationId xmlns:p14="http://schemas.microsoft.com/office/powerpoint/2010/main" val="26687904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 Points - Dark">
  <p:cSld name="2 Points - Dark">
    <p:bg>
      <p:bgPr>
        <a:solidFill>
          <a:srgbClr val="112E51"/>
        </a:solidFill>
        <a:effectLst/>
      </p:bgPr>
    </p:bg>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03980" y="593367"/>
            <a:ext cx="1067976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4"/>
          <p:cNvSpPr/>
          <p:nvPr/>
        </p:nvSpPr>
        <p:spPr>
          <a:xfrm>
            <a:off x="659595" y="2130699"/>
            <a:ext cx="607230" cy="622800"/>
          </a:xfrm>
          <a:prstGeom prst="ellipse">
            <a:avLst/>
          </a:prstGeom>
          <a:solidFill>
            <a:srgbClr val="00BFE7"/>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71" name="Google Shape;71;p14"/>
          <p:cNvSpPr txBox="1">
            <a:spLocks noGrp="1"/>
          </p:cNvSpPr>
          <p:nvPr>
            <p:ph type="body" idx="1"/>
          </p:nvPr>
        </p:nvSpPr>
        <p:spPr>
          <a:xfrm>
            <a:off x="603980" y="2753500"/>
            <a:ext cx="5000970" cy="36460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72" name="Google Shape;72;p14"/>
          <p:cNvSpPr txBox="1">
            <a:spLocks noGrp="1"/>
          </p:cNvSpPr>
          <p:nvPr>
            <p:ph type="body" idx="2"/>
          </p:nvPr>
        </p:nvSpPr>
        <p:spPr>
          <a:xfrm>
            <a:off x="6282120" y="2753500"/>
            <a:ext cx="5000970" cy="36460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73" name="Google Shape;73;p14"/>
          <p:cNvSpPr/>
          <p:nvPr/>
        </p:nvSpPr>
        <p:spPr>
          <a:xfrm>
            <a:off x="6337735" y="2130699"/>
            <a:ext cx="607230" cy="622800"/>
          </a:xfrm>
          <a:prstGeom prst="ellipse">
            <a:avLst/>
          </a:prstGeom>
          <a:solidFill>
            <a:srgbClr val="00BFE7"/>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74" name="Google Shape;74;p14"/>
          <p:cNvSpPr txBox="1"/>
          <p:nvPr/>
        </p:nvSpPr>
        <p:spPr>
          <a:xfrm>
            <a:off x="6332593" y="2197033"/>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112E51"/>
                </a:solidFill>
                <a:latin typeface="Source Sans Pro"/>
                <a:ea typeface="Source Sans Pro"/>
                <a:cs typeface="Source Sans Pro"/>
                <a:sym typeface="Source Sans Pro"/>
              </a:rPr>
              <a:t>2</a:t>
            </a:r>
            <a:endParaRPr sz="3120" b="1">
              <a:solidFill>
                <a:srgbClr val="112E51"/>
              </a:solidFill>
              <a:latin typeface="Source Sans Pro"/>
              <a:ea typeface="Source Sans Pro"/>
              <a:cs typeface="Source Sans Pro"/>
              <a:sym typeface="Source Sans Pro"/>
            </a:endParaRPr>
          </a:p>
        </p:txBody>
      </p:sp>
      <p:sp>
        <p:nvSpPr>
          <p:cNvPr id="75" name="Google Shape;75;p14"/>
          <p:cNvSpPr txBox="1"/>
          <p:nvPr/>
        </p:nvSpPr>
        <p:spPr>
          <a:xfrm>
            <a:off x="659588" y="2197033"/>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112E51"/>
                </a:solidFill>
                <a:latin typeface="Source Sans Pro"/>
                <a:ea typeface="Source Sans Pro"/>
                <a:cs typeface="Source Sans Pro"/>
                <a:sym typeface="Source Sans Pro"/>
              </a:rPr>
              <a:t>1</a:t>
            </a:r>
            <a:endParaRPr sz="3120" b="1">
              <a:solidFill>
                <a:srgbClr val="112E51"/>
              </a:solidFill>
              <a:latin typeface="Source Sans Pro"/>
              <a:ea typeface="Source Sans Pro"/>
              <a:cs typeface="Source Sans Pro"/>
              <a:sym typeface="Source Sans Pro"/>
            </a:endParaRPr>
          </a:p>
        </p:txBody>
      </p:sp>
      <p:sp>
        <p:nvSpPr>
          <p:cNvPr id="76" name="Google Shape;76;p14"/>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FFFFFF"/>
                </a:solidFill>
                <a:latin typeface="Public Sans"/>
                <a:ea typeface="Public Sans"/>
                <a:cs typeface="Public Sans"/>
                <a:sym typeface="Public Sans"/>
              </a:defRPr>
            </a:lvl1pPr>
            <a:lvl2pPr lvl="1">
              <a:buNone/>
              <a:defRPr sz="1690">
                <a:solidFill>
                  <a:srgbClr val="FFFFFF"/>
                </a:solidFill>
                <a:latin typeface="Public Sans"/>
                <a:ea typeface="Public Sans"/>
                <a:cs typeface="Public Sans"/>
                <a:sym typeface="Public Sans"/>
              </a:defRPr>
            </a:lvl2pPr>
            <a:lvl3pPr lvl="2">
              <a:buNone/>
              <a:defRPr sz="1690">
                <a:solidFill>
                  <a:srgbClr val="FFFFFF"/>
                </a:solidFill>
                <a:latin typeface="Public Sans"/>
                <a:ea typeface="Public Sans"/>
                <a:cs typeface="Public Sans"/>
                <a:sym typeface="Public Sans"/>
              </a:defRPr>
            </a:lvl3pPr>
            <a:lvl4pPr lvl="3">
              <a:buNone/>
              <a:defRPr sz="1690">
                <a:solidFill>
                  <a:srgbClr val="FFFFFF"/>
                </a:solidFill>
                <a:latin typeface="Public Sans"/>
                <a:ea typeface="Public Sans"/>
                <a:cs typeface="Public Sans"/>
                <a:sym typeface="Public Sans"/>
              </a:defRPr>
            </a:lvl4pPr>
            <a:lvl5pPr lvl="4">
              <a:buNone/>
              <a:defRPr sz="1690">
                <a:solidFill>
                  <a:srgbClr val="FFFFFF"/>
                </a:solidFill>
                <a:latin typeface="Public Sans"/>
                <a:ea typeface="Public Sans"/>
                <a:cs typeface="Public Sans"/>
                <a:sym typeface="Public Sans"/>
              </a:defRPr>
            </a:lvl5pPr>
            <a:lvl6pPr lvl="5">
              <a:buNone/>
              <a:defRPr sz="1690">
                <a:solidFill>
                  <a:srgbClr val="FFFFFF"/>
                </a:solidFill>
                <a:latin typeface="Public Sans"/>
                <a:ea typeface="Public Sans"/>
                <a:cs typeface="Public Sans"/>
                <a:sym typeface="Public Sans"/>
              </a:defRPr>
            </a:lvl6pPr>
            <a:lvl7pPr lvl="6">
              <a:buNone/>
              <a:defRPr sz="1690">
                <a:solidFill>
                  <a:srgbClr val="FFFFFF"/>
                </a:solidFill>
                <a:latin typeface="Public Sans"/>
                <a:ea typeface="Public Sans"/>
                <a:cs typeface="Public Sans"/>
                <a:sym typeface="Public Sans"/>
              </a:defRPr>
            </a:lvl7pPr>
            <a:lvl8pPr lvl="7">
              <a:buNone/>
              <a:defRPr sz="1690">
                <a:solidFill>
                  <a:srgbClr val="FFFFFF"/>
                </a:solidFill>
                <a:latin typeface="Public Sans"/>
                <a:ea typeface="Public Sans"/>
                <a:cs typeface="Public Sans"/>
                <a:sym typeface="Public Sans"/>
              </a:defRPr>
            </a:lvl8pPr>
            <a:lvl9pPr lvl="8">
              <a:buNone/>
              <a:defRPr sz="1690">
                <a:solidFill>
                  <a:srgbClr val="FFFFFF"/>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412934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 Points - Bright">
  <p:cSld name="2 Points - Bright">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603980" y="593367"/>
            <a:ext cx="1067976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15"/>
          <p:cNvSpPr/>
          <p:nvPr/>
        </p:nvSpPr>
        <p:spPr>
          <a:xfrm>
            <a:off x="659595" y="2130699"/>
            <a:ext cx="607230" cy="622800"/>
          </a:xfrm>
          <a:prstGeom prst="ellipse">
            <a:avLst/>
          </a:prstGeom>
          <a:solidFill>
            <a:srgbClr val="112E51"/>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80" name="Google Shape;80;p15"/>
          <p:cNvSpPr txBox="1">
            <a:spLocks noGrp="1"/>
          </p:cNvSpPr>
          <p:nvPr>
            <p:ph type="body" idx="1"/>
          </p:nvPr>
        </p:nvSpPr>
        <p:spPr>
          <a:xfrm>
            <a:off x="626200" y="2753500"/>
            <a:ext cx="5000970" cy="36460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5B616A"/>
              </a:buClr>
              <a:buSzPts val="1400"/>
              <a:buChar char="●"/>
              <a:defRPr sz="1820">
                <a:solidFill>
                  <a:srgbClr val="5B616A"/>
                </a:solidFill>
              </a:defRPr>
            </a:lvl1pPr>
            <a:lvl2pPr marL="1188720" lvl="1" indent="-396240" rtl="0">
              <a:spcBef>
                <a:spcPts val="2080"/>
              </a:spcBef>
              <a:spcAft>
                <a:spcPts val="0"/>
              </a:spcAft>
              <a:buClr>
                <a:srgbClr val="5B616A"/>
              </a:buClr>
              <a:buSzPts val="1200"/>
              <a:buChar char="○"/>
              <a:defRPr sz="1560">
                <a:solidFill>
                  <a:srgbClr val="5B616A"/>
                </a:solidFill>
              </a:defRPr>
            </a:lvl2pPr>
            <a:lvl3pPr marL="1783080" lvl="2" indent="-396240" rtl="0">
              <a:spcBef>
                <a:spcPts val="2080"/>
              </a:spcBef>
              <a:spcAft>
                <a:spcPts val="0"/>
              </a:spcAft>
              <a:buClr>
                <a:srgbClr val="5B616A"/>
              </a:buClr>
              <a:buSzPts val="1200"/>
              <a:buChar char="■"/>
              <a:defRPr sz="1560">
                <a:solidFill>
                  <a:srgbClr val="5B616A"/>
                </a:solidFill>
              </a:defRPr>
            </a:lvl3pPr>
            <a:lvl4pPr marL="2377440" lvl="3" indent="-396240" rtl="0">
              <a:spcBef>
                <a:spcPts val="2080"/>
              </a:spcBef>
              <a:spcAft>
                <a:spcPts val="0"/>
              </a:spcAft>
              <a:buClr>
                <a:srgbClr val="5B616A"/>
              </a:buClr>
              <a:buSzPts val="1200"/>
              <a:buChar char="●"/>
              <a:defRPr sz="1560">
                <a:solidFill>
                  <a:srgbClr val="5B616A"/>
                </a:solidFill>
              </a:defRPr>
            </a:lvl4pPr>
            <a:lvl5pPr marL="2971800" lvl="4" indent="-396240" rtl="0">
              <a:spcBef>
                <a:spcPts val="2080"/>
              </a:spcBef>
              <a:spcAft>
                <a:spcPts val="0"/>
              </a:spcAft>
              <a:buClr>
                <a:srgbClr val="5B616A"/>
              </a:buClr>
              <a:buSzPts val="1200"/>
              <a:buChar char="○"/>
              <a:defRPr sz="1560">
                <a:solidFill>
                  <a:srgbClr val="5B616A"/>
                </a:solidFill>
              </a:defRPr>
            </a:lvl5pPr>
            <a:lvl6pPr marL="3566160" lvl="5" indent="-396240" rtl="0">
              <a:spcBef>
                <a:spcPts val="2080"/>
              </a:spcBef>
              <a:spcAft>
                <a:spcPts val="0"/>
              </a:spcAft>
              <a:buClr>
                <a:srgbClr val="5B616A"/>
              </a:buClr>
              <a:buSzPts val="1200"/>
              <a:buChar char="■"/>
              <a:defRPr sz="1560">
                <a:solidFill>
                  <a:srgbClr val="5B616A"/>
                </a:solidFill>
              </a:defRPr>
            </a:lvl6pPr>
            <a:lvl7pPr marL="4160520" lvl="6" indent="-396240" rtl="0">
              <a:spcBef>
                <a:spcPts val="2080"/>
              </a:spcBef>
              <a:spcAft>
                <a:spcPts val="0"/>
              </a:spcAft>
              <a:buClr>
                <a:srgbClr val="5B616A"/>
              </a:buClr>
              <a:buSzPts val="1200"/>
              <a:buChar char="●"/>
              <a:defRPr sz="1560">
                <a:solidFill>
                  <a:srgbClr val="5B616A"/>
                </a:solidFill>
              </a:defRPr>
            </a:lvl7pPr>
            <a:lvl8pPr marL="4754880" lvl="7" indent="-396240" rtl="0">
              <a:spcBef>
                <a:spcPts val="2080"/>
              </a:spcBef>
              <a:spcAft>
                <a:spcPts val="0"/>
              </a:spcAft>
              <a:buClr>
                <a:srgbClr val="5B616A"/>
              </a:buClr>
              <a:buSzPts val="1200"/>
              <a:buChar char="○"/>
              <a:defRPr sz="1560">
                <a:solidFill>
                  <a:srgbClr val="5B616A"/>
                </a:solidFill>
              </a:defRPr>
            </a:lvl8pPr>
            <a:lvl9pPr marL="5349240" lvl="8" indent="-396240" rtl="0">
              <a:spcBef>
                <a:spcPts val="2080"/>
              </a:spcBef>
              <a:spcAft>
                <a:spcPts val="2080"/>
              </a:spcAft>
              <a:buClr>
                <a:srgbClr val="5B616A"/>
              </a:buClr>
              <a:buSzPts val="1200"/>
              <a:buChar char="■"/>
              <a:defRPr sz="1560">
                <a:solidFill>
                  <a:srgbClr val="5B616A"/>
                </a:solidFill>
              </a:defRPr>
            </a:lvl9pPr>
          </a:lstStyle>
          <a:p>
            <a:endParaRPr/>
          </a:p>
        </p:txBody>
      </p:sp>
      <p:sp>
        <p:nvSpPr>
          <p:cNvPr id="81" name="Google Shape;81;p15"/>
          <p:cNvSpPr txBox="1">
            <a:spLocks noGrp="1"/>
          </p:cNvSpPr>
          <p:nvPr>
            <p:ph type="body" idx="2"/>
          </p:nvPr>
        </p:nvSpPr>
        <p:spPr>
          <a:xfrm>
            <a:off x="6296932" y="2753500"/>
            <a:ext cx="5000970" cy="36460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5B616A"/>
              </a:buClr>
              <a:buSzPts val="1400"/>
              <a:buChar char="●"/>
              <a:defRPr sz="1820">
                <a:solidFill>
                  <a:srgbClr val="5B616A"/>
                </a:solidFill>
              </a:defRPr>
            </a:lvl1pPr>
            <a:lvl2pPr marL="1188720" lvl="1" indent="-396240" rtl="0">
              <a:spcBef>
                <a:spcPts val="2080"/>
              </a:spcBef>
              <a:spcAft>
                <a:spcPts val="0"/>
              </a:spcAft>
              <a:buClr>
                <a:srgbClr val="5B616A"/>
              </a:buClr>
              <a:buSzPts val="1200"/>
              <a:buChar char="○"/>
              <a:defRPr sz="1560">
                <a:solidFill>
                  <a:srgbClr val="5B616A"/>
                </a:solidFill>
              </a:defRPr>
            </a:lvl2pPr>
            <a:lvl3pPr marL="1783080" lvl="2" indent="-396240" rtl="0">
              <a:spcBef>
                <a:spcPts val="2080"/>
              </a:spcBef>
              <a:spcAft>
                <a:spcPts val="0"/>
              </a:spcAft>
              <a:buClr>
                <a:srgbClr val="5B616A"/>
              </a:buClr>
              <a:buSzPts val="1200"/>
              <a:buChar char="■"/>
              <a:defRPr sz="1560">
                <a:solidFill>
                  <a:srgbClr val="5B616A"/>
                </a:solidFill>
              </a:defRPr>
            </a:lvl3pPr>
            <a:lvl4pPr marL="2377440" lvl="3" indent="-396240" rtl="0">
              <a:spcBef>
                <a:spcPts val="2080"/>
              </a:spcBef>
              <a:spcAft>
                <a:spcPts val="0"/>
              </a:spcAft>
              <a:buClr>
                <a:srgbClr val="5B616A"/>
              </a:buClr>
              <a:buSzPts val="1200"/>
              <a:buChar char="●"/>
              <a:defRPr sz="1560">
                <a:solidFill>
                  <a:srgbClr val="5B616A"/>
                </a:solidFill>
              </a:defRPr>
            </a:lvl4pPr>
            <a:lvl5pPr marL="2971800" lvl="4" indent="-396240" rtl="0">
              <a:spcBef>
                <a:spcPts val="2080"/>
              </a:spcBef>
              <a:spcAft>
                <a:spcPts val="0"/>
              </a:spcAft>
              <a:buClr>
                <a:srgbClr val="5B616A"/>
              </a:buClr>
              <a:buSzPts val="1200"/>
              <a:buChar char="○"/>
              <a:defRPr sz="1560">
                <a:solidFill>
                  <a:srgbClr val="5B616A"/>
                </a:solidFill>
              </a:defRPr>
            </a:lvl5pPr>
            <a:lvl6pPr marL="3566160" lvl="5" indent="-396240" rtl="0">
              <a:spcBef>
                <a:spcPts val="2080"/>
              </a:spcBef>
              <a:spcAft>
                <a:spcPts val="0"/>
              </a:spcAft>
              <a:buClr>
                <a:srgbClr val="5B616A"/>
              </a:buClr>
              <a:buSzPts val="1200"/>
              <a:buChar char="■"/>
              <a:defRPr sz="1560">
                <a:solidFill>
                  <a:srgbClr val="5B616A"/>
                </a:solidFill>
              </a:defRPr>
            </a:lvl6pPr>
            <a:lvl7pPr marL="4160520" lvl="6" indent="-396240" rtl="0">
              <a:spcBef>
                <a:spcPts val="2080"/>
              </a:spcBef>
              <a:spcAft>
                <a:spcPts val="0"/>
              </a:spcAft>
              <a:buClr>
                <a:srgbClr val="5B616A"/>
              </a:buClr>
              <a:buSzPts val="1200"/>
              <a:buChar char="●"/>
              <a:defRPr sz="1560">
                <a:solidFill>
                  <a:srgbClr val="5B616A"/>
                </a:solidFill>
              </a:defRPr>
            </a:lvl7pPr>
            <a:lvl8pPr marL="4754880" lvl="7" indent="-396240" rtl="0">
              <a:spcBef>
                <a:spcPts val="2080"/>
              </a:spcBef>
              <a:spcAft>
                <a:spcPts val="0"/>
              </a:spcAft>
              <a:buClr>
                <a:srgbClr val="5B616A"/>
              </a:buClr>
              <a:buSzPts val="1200"/>
              <a:buChar char="○"/>
              <a:defRPr sz="1560">
                <a:solidFill>
                  <a:srgbClr val="5B616A"/>
                </a:solidFill>
              </a:defRPr>
            </a:lvl8pPr>
            <a:lvl9pPr marL="5349240" lvl="8" indent="-396240" rtl="0">
              <a:spcBef>
                <a:spcPts val="2080"/>
              </a:spcBef>
              <a:spcAft>
                <a:spcPts val="2080"/>
              </a:spcAft>
              <a:buClr>
                <a:srgbClr val="5B616A"/>
              </a:buClr>
              <a:buSzPts val="1200"/>
              <a:buChar char="■"/>
              <a:defRPr sz="1560">
                <a:solidFill>
                  <a:srgbClr val="5B616A"/>
                </a:solidFill>
              </a:defRPr>
            </a:lvl9pPr>
          </a:lstStyle>
          <a:p>
            <a:endParaRPr/>
          </a:p>
        </p:txBody>
      </p:sp>
      <p:sp>
        <p:nvSpPr>
          <p:cNvPr id="82" name="Google Shape;82;p15"/>
          <p:cNvSpPr/>
          <p:nvPr/>
        </p:nvSpPr>
        <p:spPr>
          <a:xfrm>
            <a:off x="6337735" y="2130699"/>
            <a:ext cx="607230" cy="622800"/>
          </a:xfrm>
          <a:prstGeom prst="ellipse">
            <a:avLst/>
          </a:prstGeom>
          <a:solidFill>
            <a:srgbClr val="112E51"/>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83" name="Google Shape;83;p15"/>
          <p:cNvSpPr txBox="1"/>
          <p:nvPr/>
        </p:nvSpPr>
        <p:spPr>
          <a:xfrm>
            <a:off x="6332593" y="2197033"/>
            <a:ext cx="607230" cy="472800"/>
          </a:xfrm>
          <a:prstGeom prst="rect">
            <a:avLst/>
          </a:prstGeom>
          <a:noFill/>
          <a:ln>
            <a:noFill/>
          </a:ln>
        </p:spPr>
        <p:txBody>
          <a:bodyPr spcFirstLastPara="1" wrap="square" lIns="118853" tIns="106958" rIns="106958" bIns="118853" anchor="ctr" anchorCtr="0">
            <a:noAutofit/>
          </a:bodyPr>
          <a:lstStyle/>
          <a:p>
            <a:pPr marL="0" lvl="0" indent="0" algn="ctr" rtl="0">
              <a:spcBef>
                <a:spcPts val="0"/>
              </a:spcBef>
              <a:spcAft>
                <a:spcPts val="0"/>
              </a:spcAft>
              <a:buNone/>
            </a:pPr>
            <a:r>
              <a:rPr lang="en" sz="3120" b="1">
                <a:solidFill>
                  <a:srgbClr val="FFFFFF"/>
                </a:solidFill>
                <a:latin typeface="Source Sans Pro"/>
                <a:ea typeface="Source Sans Pro"/>
                <a:cs typeface="Source Sans Pro"/>
                <a:sym typeface="Source Sans Pro"/>
              </a:rPr>
              <a:t>2</a:t>
            </a:r>
            <a:endParaRPr sz="3120" b="1">
              <a:solidFill>
                <a:srgbClr val="FFFFFF"/>
              </a:solidFill>
              <a:latin typeface="Source Sans Pro"/>
              <a:ea typeface="Source Sans Pro"/>
              <a:cs typeface="Source Sans Pro"/>
              <a:sym typeface="Source Sans Pro"/>
            </a:endParaRPr>
          </a:p>
        </p:txBody>
      </p:sp>
      <p:sp>
        <p:nvSpPr>
          <p:cNvPr id="84" name="Google Shape;84;p15"/>
          <p:cNvSpPr txBox="1"/>
          <p:nvPr/>
        </p:nvSpPr>
        <p:spPr>
          <a:xfrm>
            <a:off x="659588" y="2197033"/>
            <a:ext cx="607230" cy="472800"/>
          </a:xfrm>
          <a:prstGeom prst="rect">
            <a:avLst/>
          </a:prstGeom>
          <a:noFill/>
          <a:ln>
            <a:noFill/>
          </a:ln>
        </p:spPr>
        <p:txBody>
          <a:bodyPr spcFirstLastPara="1" wrap="square" lIns="118853" tIns="106958" rIns="106958" bIns="118853" anchor="ctr" anchorCtr="0">
            <a:noAutofit/>
          </a:bodyPr>
          <a:lstStyle/>
          <a:p>
            <a:pPr marL="0" lvl="0" indent="0" algn="ctr" rtl="0">
              <a:spcBef>
                <a:spcPts val="0"/>
              </a:spcBef>
              <a:spcAft>
                <a:spcPts val="0"/>
              </a:spcAft>
              <a:buNone/>
            </a:pPr>
            <a:r>
              <a:rPr lang="en" sz="3120" b="1">
                <a:solidFill>
                  <a:srgbClr val="FFFFFF"/>
                </a:solidFill>
                <a:latin typeface="Source Sans Pro"/>
                <a:ea typeface="Source Sans Pro"/>
                <a:cs typeface="Source Sans Pro"/>
                <a:sym typeface="Source Sans Pro"/>
              </a:rPr>
              <a:t>1</a:t>
            </a:r>
            <a:endParaRPr sz="3120" b="1">
              <a:solidFill>
                <a:srgbClr val="FFFFFF"/>
              </a:solidFill>
              <a:latin typeface="Source Sans Pro"/>
              <a:ea typeface="Source Sans Pro"/>
              <a:cs typeface="Source Sans Pro"/>
              <a:sym typeface="Source Sans Pro"/>
            </a:endParaRPr>
          </a:p>
        </p:txBody>
      </p:sp>
      <p:sp>
        <p:nvSpPr>
          <p:cNvPr id="85" name="Google Shape;85;p15"/>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5B616A"/>
                </a:solidFill>
                <a:latin typeface="Public Sans"/>
                <a:ea typeface="Public Sans"/>
                <a:cs typeface="Public Sans"/>
                <a:sym typeface="Public Sans"/>
              </a:defRPr>
            </a:lvl1pPr>
            <a:lvl2pPr lvl="1">
              <a:buNone/>
              <a:defRPr sz="1690">
                <a:solidFill>
                  <a:srgbClr val="5B616A"/>
                </a:solidFill>
                <a:latin typeface="Public Sans"/>
                <a:ea typeface="Public Sans"/>
                <a:cs typeface="Public Sans"/>
                <a:sym typeface="Public Sans"/>
              </a:defRPr>
            </a:lvl2pPr>
            <a:lvl3pPr lvl="2">
              <a:buNone/>
              <a:defRPr sz="1690">
                <a:solidFill>
                  <a:srgbClr val="5B616A"/>
                </a:solidFill>
                <a:latin typeface="Public Sans"/>
                <a:ea typeface="Public Sans"/>
                <a:cs typeface="Public Sans"/>
                <a:sym typeface="Public Sans"/>
              </a:defRPr>
            </a:lvl3pPr>
            <a:lvl4pPr lvl="3">
              <a:buNone/>
              <a:defRPr sz="1690">
                <a:solidFill>
                  <a:srgbClr val="5B616A"/>
                </a:solidFill>
                <a:latin typeface="Public Sans"/>
                <a:ea typeface="Public Sans"/>
                <a:cs typeface="Public Sans"/>
                <a:sym typeface="Public Sans"/>
              </a:defRPr>
            </a:lvl4pPr>
            <a:lvl5pPr lvl="4">
              <a:buNone/>
              <a:defRPr sz="1690">
                <a:solidFill>
                  <a:srgbClr val="5B616A"/>
                </a:solidFill>
                <a:latin typeface="Public Sans"/>
                <a:ea typeface="Public Sans"/>
                <a:cs typeface="Public Sans"/>
                <a:sym typeface="Public Sans"/>
              </a:defRPr>
            </a:lvl5pPr>
            <a:lvl6pPr lvl="5">
              <a:buNone/>
              <a:defRPr sz="1690">
                <a:solidFill>
                  <a:srgbClr val="5B616A"/>
                </a:solidFill>
                <a:latin typeface="Public Sans"/>
                <a:ea typeface="Public Sans"/>
                <a:cs typeface="Public Sans"/>
                <a:sym typeface="Public Sans"/>
              </a:defRPr>
            </a:lvl6pPr>
            <a:lvl7pPr lvl="6">
              <a:buNone/>
              <a:defRPr sz="1690">
                <a:solidFill>
                  <a:srgbClr val="5B616A"/>
                </a:solidFill>
                <a:latin typeface="Public Sans"/>
                <a:ea typeface="Public Sans"/>
                <a:cs typeface="Public Sans"/>
                <a:sym typeface="Public Sans"/>
              </a:defRPr>
            </a:lvl7pPr>
            <a:lvl8pPr lvl="7">
              <a:buNone/>
              <a:defRPr sz="1690">
                <a:solidFill>
                  <a:srgbClr val="5B616A"/>
                </a:solidFill>
                <a:latin typeface="Public Sans"/>
                <a:ea typeface="Public Sans"/>
                <a:cs typeface="Public Sans"/>
                <a:sym typeface="Public Sans"/>
              </a:defRPr>
            </a:lvl8pPr>
            <a:lvl9pPr lvl="8">
              <a:buNone/>
              <a:defRPr sz="1690">
                <a:solidFill>
                  <a:srgbClr val="5B616A"/>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0271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 Points - Dark">
  <p:cSld name="3 Points - Dark">
    <p:bg>
      <p:bgPr>
        <a:solidFill>
          <a:srgbClr val="112E51"/>
        </a:solidFill>
        <a:effectLst/>
      </p:bgPr>
    </p:bg>
    <p:spTree>
      <p:nvGrpSpPr>
        <p:cNvPr id="1" name="Shape 86"/>
        <p:cNvGrpSpPr/>
        <p:nvPr/>
      </p:nvGrpSpPr>
      <p:grpSpPr>
        <a:xfrm>
          <a:off x="0" y="0"/>
          <a:ext cx="0" cy="0"/>
          <a:chOff x="0" y="0"/>
          <a:chExt cx="0" cy="0"/>
        </a:xfrm>
      </p:grpSpPr>
      <p:sp>
        <p:nvSpPr>
          <p:cNvPr id="87" name="Google Shape;87;p16"/>
          <p:cNvSpPr txBox="1">
            <a:spLocks noGrp="1"/>
          </p:cNvSpPr>
          <p:nvPr>
            <p:ph type="sldNum" idx="12"/>
          </p:nvPr>
        </p:nvSpPr>
        <p:spPr>
          <a:xfrm>
            <a:off x="11014195" y="6217623"/>
            <a:ext cx="71331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88" name="Google Shape;88;p16"/>
          <p:cNvSpPr txBox="1">
            <a:spLocks noGrp="1"/>
          </p:cNvSpPr>
          <p:nvPr>
            <p:ph type="title"/>
          </p:nvPr>
        </p:nvSpPr>
        <p:spPr>
          <a:xfrm>
            <a:off x="603980" y="593367"/>
            <a:ext cx="1067976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6"/>
          <p:cNvSpPr txBox="1">
            <a:spLocks noGrp="1"/>
          </p:cNvSpPr>
          <p:nvPr>
            <p:ph type="body" idx="1"/>
          </p:nvPr>
        </p:nvSpPr>
        <p:spPr>
          <a:xfrm>
            <a:off x="603980" y="2753500"/>
            <a:ext cx="3116490" cy="29816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90" name="Google Shape;90;p16"/>
          <p:cNvSpPr txBox="1">
            <a:spLocks noGrp="1"/>
          </p:cNvSpPr>
          <p:nvPr>
            <p:ph type="body" idx="2"/>
          </p:nvPr>
        </p:nvSpPr>
        <p:spPr>
          <a:xfrm>
            <a:off x="4385533" y="2753500"/>
            <a:ext cx="3116490" cy="29816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91" name="Google Shape;91;p16"/>
          <p:cNvSpPr txBox="1">
            <a:spLocks noGrp="1"/>
          </p:cNvSpPr>
          <p:nvPr>
            <p:ph type="body" idx="3"/>
          </p:nvPr>
        </p:nvSpPr>
        <p:spPr>
          <a:xfrm>
            <a:off x="8167088" y="2753500"/>
            <a:ext cx="3116490" cy="29816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92" name="Google Shape;92;p16"/>
          <p:cNvSpPr/>
          <p:nvPr/>
        </p:nvSpPr>
        <p:spPr>
          <a:xfrm>
            <a:off x="659595" y="2130699"/>
            <a:ext cx="607230" cy="622800"/>
          </a:xfrm>
          <a:prstGeom prst="ellipse">
            <a:avLst/>
          </a:prstGeom>
          <a:solidFill>
            <a:srgbClr val="00BFE7"/>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93" name="Google Shape;93;p16"/>
          <p:cNvSpPr/>
          <p:nvPr/>
        </p:nvSpPr>
        <p:spPr>
          <a:xfrm>
            <a:off x="4441150" y="2130699"/>
            <a:ext cx="607230" cy="622800"/>
          </a:xfrm>
          <a:prstGeom prst="ellipse">
            <a:avLst/>
          </a:prstGeom>
          <a:solidFill>
            <a:srgbClr val="00BFE7"/>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94" name="Google Shape;94;p16"/>
          <p:cNvSpPr/>
          <p:nvPr/>
        </p:nvSpPr>
        <p:spPr>
          <a:xfrm>
            <a:off x="8222687" y="2130699"/>
            <a:ext cx="607230" cy="622800"/>
          </a:xfrm>
          <a:prstGeom prst="ellipse">
            <a:avLst/>
          </a:prstGeom>
          <a:solidFill>
            <a:srgbClr val="00BFE7"/>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95" name="Google Shape;95;p16"/>
          <p:cNvSpPr txBox="1"/>
          <p:nvPr/>
        </p:nvSpPr>
        <p:spPr>
          <a:xfrm>
            <a:off x="654453" y="2197033"/>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1C304A"/>
                </a:solidFill>
                <a:latin typeface="Source Sans Pro"/>
                <a:ea typeface="Source Sans Pro"/>
                <a:cs typeface="Source Sans Pro"/>
                <a:sym typeface="Source Sans Pro"/>
              </a:rPr>
              <a:t>1</a:t>
            </a:r>
            <a:endParaRPr sz="3120" b="1">
              <a:solidFill>
                <a:srgbClr val="1C304A"/>
              </a:solidFill>
              <a:latin typeface="Source Sans Pro"/>
              <a:ea typeface="Source Sans Pro"/>
              <a:cs typeface="Source Sans Pro"/>
              <a:sym typeface="Source Sans Pro"/>
            </a:endParaRPr>
          </a:p>
        </p:txBody>
      </p:sp>
      <p:sp>
        <p:nvSpPr>
          <p:cNvPr id="96" name="Google Shape;96;p16"/>
          <p:cNvSpPr txBox="1"/>
          <p:nvPr/>
        </p:nvSpPr>
        <p:spPr>
          <a:xfrm>
            <a:off x="4436015" y="2197033"/>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1C304A"/>
                </a:solidFill>
                <a:latin typeface="Source Sans Pro"/>
                <a:ea typeface="Source Sans Pro"/>
                <a:cs typeface="Source Sans Pro"/>
                <a:sym typeface="Source Sans Pro"/>
              </a:rPr>
              <a:t>2</a:t>
            </a:r>
            <a:endParaRPr sz="3120" b="1">
              <a:solidFill>
                <a:srgbClr val="1C304A"/>
              </a:solidFill>
              <a:latin typeface="Source Sans Pro"/>
              <a:ea typeface="Source Sans Pro"/>
              <a:cs typeface="Source Sans Pro"/>
              <a:sym typeface="Source Sans Pro"/>
            </a:endParaRPr>
          </a:p>
        </p:txBody>
      </p:sp>
      <p:sp>
        <p:nvSpPr>
          <p:cNvPr id="97" name="Google Shape;97;p16"/>
          <p:cNvSpPr txBox="1"/>
          <p:nvPr/>
        </p:nvSpPr>
        <p:spPr>
          <a:xfrm>
            <a:off x="8217560" y="2197033"/>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1C304A"/>
                </a:solidFill>
                <a:latin typeface="Source Sans Pro"/>
                <a:ea typeface="Source Sans Pro"/>
                <a:cs typeface="Source Sans Pro"/>
                <a:sym typeface="Source Sans Pro"/>
              </a:rPr>
              <a:t>3</a:t>
            </a:r>
            <a:endParaRPr sz="3120" b="1">
              <a:solidFill>
                <a:srgbClr val="1C30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5223762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rdered List - Bright">
  <p:cSld name="Ordered List - Bright">
    <p:spTree>
      <p:nvGrpSpPr>
        <p:cNvPr id="1" name="Shape 98"/>
        <p:cNvGrpSpPr/>
        <p:nvPr/>
      </p:nvGrpSpPr>
      <p:grpSpPr>
        <a:xfrm>
          <a:off x="0" y="0"/>
          <a:ext cx="0" cy="0"/>
          <a:chOff x="0" y="0"/>
          <a:chExt cx="0" cy="0"/>
        </a:xfrm>
      </p:grpSpPr>
      <p:sp>
        <p:nvSpPr>
          <p:cNvPr id="99" name="Google Shape;99;p17"/>
          <p:cNvSpPr/>
          <p:nvPr/>
        </p:nvSpPr>
        <p:spPr>
          <a:xfrm>
            <a:off x="1077830" y="2386033"/>
            <a:ext cx="1824810" cy="2850000"/>
          </a:xfrm>
          <a:prstGeom prst="rect">
            <a:avLst/>
          </a:prstGeom>
          <a:solidFill>
            <a:srgbClr val="1C304A"/>
          </a:solidFill>
          <a:ln>
            <a:noFill/>
          </a:ln>
        </p:spPr>
        <p:txBody>
          <a:bodyPr spcFirstLastPara="1" wrap="square" lIns="118853" tIns="118853" rIns="118853" bIns="118853" anchor="t" anchorCtr="0">
            <a:noAutofit/>
          </a:bodyPr>
          <a:lstStyle/>
          <a:p>
            <a:pPr marL="0" lvl="0" indent="0" algn="l" rtl="0">
              <a:spcBef>
                <a:spcPts val="0"/>
              </a:spcBef>
              <a:spcAft>
                <a:spcPts val="0"/>
              </a:spcAft>
              <a:buNone/>
            </a:pPr>
            <a:r>
              <a:rPr lang="en" sz="4680" b="1">
                <a:solidFill>
                  <a:srgbClr val="FFFFFF"/>
                </a:solidFill>
                <a:latin typeface="Source Sans Pro"/>
                <a:ea typeface="Source Sans Pro"/>
                <a:cs typeface="Source Sans Pro"/>
                <a:sym typeface="Source Sans Pro"/>
              </a:rPr>
              <a:t>1</a:t>
            </a:r>
            <a:endParaRPr sz="4680" b="1">
              <a:solidFill>
                <a:srgbClr val="FFFFFF"/>
              </a:solidFill>
              <a:latin typeface="Source Sans Pro"/>
              <a:ea typeface="Source Sans Pro"/>
              <a:cs typeface="Source Sans Pro"/>
              <a:sym typeface="Source Sans Pro"/>
            </a:endParaRPr>
          </a:p>
        </p:txBody>
      </p:sp>
      <p:sp>
        <p:nvSpPr>
          <p:cNvPr id="100" name="Google Shape;100;p17"/>
          <p:cNvSpPr/>
          <p:nvPr/>
        </p:nvSpPr>
        <p:spPr>
          <a:xfrm>
            <a:off x="3067090" y="2386033"/>
            <a:ext cx="1824810" cy="2850000"/>
          </a:xfrm>
          <a:prstGeom prst="rect">
            <a:avLst/>
          </a:prstGeom>
          <a:solidFill>
            <a:srgbClr val="1C304A"/>
          </a:solidFill>
          <a:ln>
            <a:noFill/>
          </a:ln>
        </p:spPr>
        <p:txBody>
          <a:bodyPr spcFirstLastPara="1" wrap="square" lIns="118853" tIns="118853" rIns="118853" bIns="118853" anchor="t" anchorCtr="0">
            <a:noAutofit/>
          </a:bodyPr>
          <a:lstStyle/>
          <a:p>
            <a:pPr marL="0" lvl="0" indent="0" algn="l" rtl="0">
              <a:spcBef>
                <a:spcPts val="0"/>
              </a:spcBef>
              <a:spcAft>
                <a:spcPts val="0"/>
              </a:spcAft>
              <a:buNone/>
            </a:pPr>
            <a:r>
              <a:rPr lang="en" sz="4680" b="1">
                <a:solidFill>
                  <a:srgbClr val="FFFFFF"/>
                </a:solidFill>
                <a:latin typeface="Source Sans Pro"/>
                <a:ea typeface="Source Sans Pro"/>
                <a:cs typeface="Source Sans Pro"/>
                <a:sym typeface="Source Sans Pro"/>
              </a:rPr>
              <a:t>2</a:t>
            </a:r>
            <a:endParaRPr sz="9360" b="1">
              <a:solidFill>
                <a:srgbClr val="FFFFFF"/>
              </a:solidFill>
              <a:latin typeface="Helvetica Neue"/>
              <a:ea typeface="Helvetica Neue"/>
              <a:cs typeface="Helvetica Neue"/>
              <a:sym typeface="Helvetica Neue"/>
            </a:endParaRPr>
          </a:p>
        </p:txBody>
      </p:sp>
      <p:sp>
        <p:nvSpPr>
          <p:cNvPr id="101" name="Google Shape;101;p17"/>
          <p:cNvSpPr/>
          <p:nvPr/>
        </p:nvSpPr>
        <p:spPr>
          <a:xfrm>
            <a:off x="5056350" y="2386033"/>
            <a:ext cx="1824810" cy="2850000"/>
          </a:xfrm>
          <a:prstGeom prst="rect">
            <a:avLst/>
          </a:prstGeom>
          <a:solidFill>
            <a:srgbClr val="1C304A"/>
          </a:solidFill>
          <a:ln>
            <a:noFill/>
          </a:ln>
        </p:spPr>
        <p:txBody>
          <a:bodyPr spcFirstLastPara="1" wrap="square" lIns="118853" tIns="118853" rIns="118853" bIns="118853" anchor="t" anchorCtr="0">
            <a:noAutofit/>
          </a:bodyPr>
          <a:lstStyle/>
          <a:p>
            <a:pPr marL="0" lvl="0" indent="0" algn="l" rtl="0">
              <a:spcBef>
                <a:spcPts val="0"/>
              </a:spcBef>
              <a:spcAft>
                <a:spcPts val="0"/>
              </a:spcAft>
              <a:buNone/>
            </a:pPr>
            <a:r>
              <a:rPr lang="en" sz="4680" b="1">
                <a:solidFill>
                  <a:srgbClr val="FFFFFF"/>
                </a:solidFill>
                <a:latin typeface="Source Sans Pro"/>
                <a:ea typeface="Source Sans Pro"/>
                <a:cs typeface="Source Sans Pro"/>
                <a:sym typeface="Source Sans Pro"/>
              </a:rPr>
              <a:t>3</a:t>
            </a:r>
            <a:endParaRPr sz="9360" b="1">
              <a:solidFill>
                <a:srgbClr val="FFFFFF"/>
              </a:solidFill>
              <a:latin typeface="Helvetica Neue"/>
              <a:ea typeface="Helvetica Neue"/>
              <a:cs typeface="Helvetica Neue"/>
              <a:sym typeface="Helvetica Neue"/>
            </a:endParaRPr>
          </a:p>
        </p:txBody>
      </p:sp>
      <p:sp>
        <p:nvSpPr>
          <p:cNvPr id="102" name="Google Shape;102;p17"/>
          <p:cNvSpPr/>
          <p:nvPr/>
        </p:nvSpPr>
        <p:spPr>
          <a:xfrm>
            <a:off x="7045610" y="2386033"/>
            <a:ext cx="1824810" cy="2850000"/>
          </a:xfrm>
          <a:prstGeom prst="rect">
            <a:avLst/>
          </a:prstGeom>
          <a:solidFill>
            <a:srgbClr val="1C304A"/>
          </a:solidFill>
          <a:ln>
            <a:noFill/>
          </a:ln>
        </p:spPr>
        <p:txBody>
          <a:bodyPr spcFirstLastPara="1" wrap="square" lIns="118853" tIns="118853" rIns="118853" bIns="118853" anchor="t" anchorCtr="0">
            <a:noAutofit/>
          </a:bodyPr>
          <a:lstStyle/>
          <a:p>
            <a:pPr marL="0" lvl="0" indent="0" algn="l" rtl="0">
              <a:spcBef>
                <a:spcPts val="0"/>
              </a:spcBef>
              <a:spcAft>
                <a:spcPts val="0"/>
              </a:spcAft>
              <a:buNone/>
            </a:pPr>
            <a:r>
              <a:rPr lang="en" sz="4680" b="1">
                <a:solidFill>
                  <a:srgbClr val="FFFFFF"/>
                </a:solidFill>
                <a:latin typeface="Source Sans Pro"/>
                <a:ea typeface="Source Sans Pro"/>
                <a:cs typeface="Source Sans Pro"/>
                <a:sym typeface="Source Sans Pro"/>
              </a:rPr>
              <a:t>4</a:t>
            </a:r>
            <a:endParaRPr sz="9360" b="1">
              <a:solidFill>
                <a:srgbClr val="FFFFFF"/>
              </a:solidFill>
              <a:latin typeface="Helvetica Neue"/>
              <a:ea typeface="Helvetica Neue"/>
              <a:cs typeface="Helvetica Neue"/>
              <a:sym typeface="Helvetica Neue"/>
            </a:endParaRPr>
          </a:p>
        </p:txBody>
      </p:sp>
      <p:sp>
        <p:nvSpPr>
          <p:cNvPr id="103" name="Google Shape;103;p17"/>
          <p:cNvSpPr/>
          <p:nvPr/>
        </p:nvSpPr>
        <p:spPr>
          <a:xfrm>
            <a:off x="9034870" y="2386033"/>
            <a:ext cx="1824810" cy="2850000"/>
          </a:xfrm>
          <a:prstGeom prst="rect">
            <a:avLst/>
          </a:prstGeom>
          <a:solidFill>
            <a:srgbClr val="1C304A"/>
          </a:solidFill>
          <a:ln>
            <a:noFill/>
          </a:ln>
        </p:spPr>
        <p:txBody>
          <a:bodyPr spcFirstLastPara="1" wrap="square" lIns="118853" tIns="118853" rIns="118853" bIns="118853" anchor="t" anchorCtr="0">
            <a:noAutofit/>
          </a:bodyPr>
          <a:lstStyle/>
          <a:p>
            <a:pPr marL="0" lvl="0" indent="0" algn="l" rtl="0">
              <a:spcBef>
                <a:spcPts val="0"/>
              </a:spcBef>
              <a:spcAft>
                <a:spcPts val="0"/>
              </a:spcAft>
              <a:buNone/>
            </a:pPr>
            <a:r>
              <a:rPr lang="en" sz="4680" b="1">
                <a:solidFill>
                  <a:srgbClr val="FFFFFF"/>
                </a:solidFill>
                <a:latin typeface="Source Sans Pro"/>
                <a:ea typeface="Source Sans Pro"/>
                <a:cs typeface="Source Sans Pro"/>
                <a:sym typeface="Source Sans Pro"/>
              </a:rPr>
              <a:t>5</a:t>
            </a:r>
            <a:endParaRPr sz="9360" b="1">
              <a:solidFill>
                <a:srgbClr val="FFFFFF"/>
              </a:solidFill>
              <a:latin typeface="Helvetica Neue"/>
              <a:ea typeface="Helvetica Neue"/>
              <a:cs typeface="Helvetica Neue"/>
              <a:sym typeface="Helvetica Neue"/>
            </a:endParaRPr>
          </a:p>
        </p:txBody>
      </p:sp>
      <p:sp>
        <p:nvSpPr>
          <p:cNvPr id="104" name="Google Shape;104;p17"/>
          <p:cNvSpPr txBox="1">
            <a:spLocks noGrp="1"/>
          </p:cNvSpPr>
          <p:nvPr>
            <p:ph type="title"/>
          </p:nvPr>
        </p:nvSpPr>
        <p:spPr>
          <a:xfrm>
            <a:off x="603980" y="593367"/>
            <a:ext cx="1067976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5" name="Google Shape;105;p17"/>
          <p:cNvSpPr txBox="1">
            <a:spLocks noGrp="1"/>
          </p:cNvSpPr>
          <p:nvPr>
            <p:ph type="body" idx="1"/>
          </p:nvPr>
        </p:nvSpPr>
        <p:spPr>
          <a:xfrm>
            <a:off x="1077830" y="3157900"/>
            <a:ext cx="1824810" cy="16716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106" name="Google Shape;106;p17"/>
          <p:cNvSpPr txBox="1">
            <a:spLocks noGrp="1"/>
          </p:cNvSpPr>
          <p:nvPr>
            <p:ph type="body" idx="2"/>
          </p:nvPr>
        </p:nvSpPr>
        <p:spPr>
          <a:xfrm>
            <a:off x="3067090" y="3157900"/>
            <a:ext cx="1824810" cy="16716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107" name="Google Shape;107;p17"/>
          <p:cNvSpPr txBox="1">
            <a:spLocks noGrp="1"/>
          </p:cNvSpPr>
          <p:nvPr>
            <p:ph type="body" idx="3"/>
          </p:nvPr>
        </p:nvSpPr>
        <p:spPr>
          <a:xfrm>
            <a:off x="5056350" y="3157900"/>
            <a:ext cx="1824810" cy="16716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108" name="Google Shape;108;p17"/>
          <p:cNvSpPr txBox="1">
            <a:spLocks noGrp="1"/>
          </p:cNvSpPr>
          <p:nvPr>
            <p:ph type="body" idx="4"/>
          </p:nvPr>
        </p:nvSpPr>
        <p:spPr>
          <a:xfrm>
            <a:off x="7045610" y="3157900"/>
            <a:ext cx="1824810" cy="16716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109" name="Google Shape;109;p17"/>
          <p:cNvSpPr txBox="1">
            <a:spLocks noGrp="1"/>
          </p:cNvSpPr>
          <p:nvPr>
            <p:ph type="body" idx="5"/>
          </p:nvPr>
        </p:nvSpPr>
        <p:spPr>
          <a:xfrm>
            <a:off x="9034870" y="3157900"/>
            <a:ext cx="1824810" cy="16716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110" name="Google Shape;110;p17"/>
          <p:cNvSpPr/>
          <p:nvPr/>
        </p:nvSpPr>
        <p:spPr>
          <a:xfrm>
            <a:off x="1077830" y="2386033"/>
            <a:ext cx="55380" cy="2850000"/>
          </a:xfrm>
          <a:prstGeom prst="rect">
            <a:avLst/>
          </a:prstGeom>
          <a:solidFill>
            <a:srgbClr val="AB142F"/>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a:p>
        </p:txBody>
      </p:sp>
      <p:sp>
        <p:nvSpPr>
          <p:cNvPr id="111" name="Google Shape;111;p17"/>
          <p:cNvSpPr/>
          <p:nvPr/>
        </p:nvSpPr>
        <p:spPr>
          <a:xfrm>
            <a:off x="3067090" y="2386033"/>
            <a:ext cx="55380" cy="2850000"/>
          </a:xfrm>
          <a:prstGeom prst="rect">
            <a:avLst/>
          </a:prstGeom>
          <a:solidFill>
            <a:srgbClr val="AB142F"/>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a:p>
        </p:txBody>
      </p:sp>
      <p:sp>
        <p:nvSpPr>
          <p:cNvPr id="112" name="Google Shape;112;p17"/>
          <p:cNvSpPr/>
          <p:nvPr/>
        </p:nvSpPr>
        <p:spPr>
          <a:xfrm>
            <a:off x="5056350" y="2386033"/>
            <a:ext cx="55380" cy="2850000"/>
          </a:xfrm>
          <a:prstGeom prst="rect">
            <a:avLst/>
          </a:prstGeom>
          <a:solidFill>
            <a:srgbClr val="AB142F"/>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a:p>
        </p:txBody>
      </p:sp>
      <p:sp>
        <p:nvSpPr>
          <p:cNvPr id="113" name="Google Shape;113;p17"/>
          <p:cNvSpPr/>
          <p:nvPr/>
        </p:nvSpPr>
        <p:spPr>
          <a:xfrm>
            <a:off x="7045610" y="2386033"/>
            <a:ext cx="55380" cy="2850000"/>
          </a:xfrm>
          <a:prstGeom prst="rect">
            <a:avLst/>
          </a:prstGeom>
          <a:solidFill>
            <a:srgbClr val="AB142F"/>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a:p>
        </p:txBody>
      </p:sp>
      <p:sp>
        <p:nvSpPr>
          <p:cNvPr id="114" name="Google Shape;114;p17"/>
          <p:cNvSpPr/>
          <p:nvPr/>
        </p:nvSpPr>
        <p:spPr>
          <a:xfrm>
            <a:off x="9034870" y="2386033"/>
            <a:ext cx="55380" cy="2850000"/>
          </a:xfrm>
          <a:prstGeom prst="rect">
            <a:avLst/>
          </a:prstGeom>
          <a:solidFill>
            <a:srgbClr val="AB142F"/>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a:p>
        </p:txBody>
      </p:sp>
      <p:sp>
        <p:nvSpPr>
          <p:cNvPr id="115" name="Google Shape;115;p17"/>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FFFFFF"/>
                </a:solidFill>
                <a:latin typeface="Public Sans"/>
                <a:ea typeface="Public Sans"/>
                <a:cs typeface="Public Sans"/>
                <a:sym typeface="Public Sans"/>
              </a:defRPr>
            </a:lvl1pPr>
            <a:lvl2pPr lvl="1">
              <a:buNone/>
              <a:defRPr sz="1690">
                <a:solidFill>
                  <a:srgbClr val="FFFFFF"/>
                </a:solidFill>
                <a:latin typeface="Public Sans"/>
                <a:ea typeface="Public Sans"/>
                <a:cs typeface="Public Sans"/>
                <a:sym typeface="Public Sans"/>
              </a:defRPr>
            </a:lvl2pPr>
            <a:lvl3pPr lvl="2">
              <a:buNone/>
              <a:defRPr sz="1690">
                <a:solidFill>
                  <a:srgbClr val="FFFFFF"/>
                </a:solidFill>
                <a:latin typeface="Public Sans"/>
                <a:ea typeface="Public Sans"/>
                <a:cs typeface="Public Sans"/>
                <a:sym typeface="Public Sans"/>
              </a:defRPr>
            </a:lvl3pPr>
            <a:lvl4pPr lvl="3">
              <a:buNone/>
              <a:defRPr sz="1690">
                <a:solidFill>
                  <a:srgbClr val="FFFFFF"/>
                </a:solidFill>
                <a:latin typeface="Public Sans"/>
                <a:ea typeface="Public Sans"/>
                <a:cs typeface="Public Sans"/>
                <a:sym typeface="Public Sans"/>
              </a:defRPr>
            </a:lvl4pPr>
            <a:lvl5pPr lvl="4">
              <a:buNone/>
              <a:defRPr sz="1690">
                <a:solidFill>
                  <a:srgbClr val="FFFFFF"/>
                </a:solidFill>
                <a:latin typeface="Public Sans"/>
                <a:ea typeface="Public Sans"/>
                <a:cs typeface="Public Sans"/>
                <a:sym typeface="Public Sans"/>
              </a:defRPr>
            </a:lvl5pPr>
            <a:lvl6pPr lvl="5">
              <a:buNone/>
              <a:defRPr sz="1690">
                <a:solidFill>
                  <a:srgbClr val="FFFFFF"/>
                </a:solidFill>
                <a:latin typeface="Public Sans"/>
                <a:ea typeface="Public Sans"/>
                <a:cs typeface="Public Sans"/>
                <a:sym typeface="Public Sans"/>
              </a:defRPr>
            </a:lvl6pPr>
            <a:lvl7pPr lvl="6">
              <a:buNone/>
              <a:defRPr sz="1690">
                <a:solidFill>
                  <a:srgbClr val="FFFFFF"/>
                </a:solidFill>
                <a:latin typeface="Public Sans"/>
                <a:ea typeface="Public Sans"/>
                <a:cs typeface="Public Sans"/>
                <a:sym typeface="Public Sans"/>
              </a:defRPr>
            </a:lvl7pPr>
            <a:lvl8pPr lvl="7">
              <a:buNone/>
              <a:defRPr sz="1690">
                <a:solidFill>
                  <a:srgbClr val="FFFFFF"/>
                </a:solidFill>
                <a:latin typeface="Public Sans"/>
                <a:ea typeface="Public Sans"/>
                <a:cs typeface="Public Sans"/>
                <a:sym typeface="Public Sans"/>
              </a:defRPr>
            </a:lvl8pPr>
            <a:lvl9pPr lvl="8">
              <a:buNone/>
              <a:defRPr sz="1690">
                <a:solidFill>
                  <a:srgbClr val="FFFFFF"/>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795258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 points - Bright">
  <p:cSld name="3 points - Bright">
    <p:spTree>
      <p:nvGrpSpPr>
        <p:cNvPr id="1" name="Shape 116"/>
        <p:cNvGrpSpPr/>
        <p:nvPr/>
      </p:nvGrpSpPr>
      <p:grpSpPr>
        <a:xfrm>
          <a:off x="0" y="0"/>
          <a:ext cx="0" cy="0"/>
          <a:chOff x="0" y="0"/>
          <a:chExt cx="0" cy="0"/>
        </a:xfrm>
      </p:grpSpPr>
      <p:sp>
        <p:nvSpPr>
          <p:cNvPr id="117" name="Google Shape;117;p18"/>
          <p:cNvSpPr txBox="1">
            <a:spLocks noGrp="1"/>
          </p:cNvSpPr>
          <p:nvPr>
            <p:ph type="sldNum" idx="12"/>
          </p:nvPr>
        </p:nvSpPr>
        <p:spPr>
          <a:xfrm>
            <a:off x="11014195" y="6217623"/>
            <a:ext cx="71331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118" name="Google Shape;118;p18"/>
          <p:cNvSpPr txBox="1">
            <a:spLocks noGrp="1"/>
          </p:cNvSpPr>
          <p:nvPr>
            <p:ph type="title"/>
          </p:nvPr>
        </p:nvSpPr>
        <p:spPr>
          <a:xfrm>
            <a:off x="603980" y="593367"/>
            <a:ext cx="1067976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8"/>
          <p:cNvSpPr txBox="1">
            <a:spLocks noGrp="1"/>
          </p:cNvSpPr>
          <p:nvPr>
            <p:ph type="body" idx="1"/>
          </p:nvPr>
        </p:nvSpPr>
        <p:spPr>
          <a:xfrm>
            <a:off x="618792" y="2753500"/>
            <a:ext cx="3116490" cy="29816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SzPts val="1400"/>
              <a:buChar char="●"/>
              <a:defRPr sz="1820"/>
            </a:lvl1pPr>
            <a:lvl2pPr marL="1188720" lvl="1" indent="-396240" rtl="0">
              <a:spcBef>
                <a:spcPts val="2080"/>
              </a:spcBef>
              <a:spcAft>
                <a:spcPts val="0"/>
              </a:spcAft>
              <a:buSzPts val="1200"/>
              <a:buChar char="○"/>
              <a:defRPr sz="1560"/>
            </a:lvl2pPr>
            <a:lvl3pPr marL="1783080" lvl="2" indent="-396240" rtl="0">
              <a:spcBef>
                <a:spcPts val="2080"/>
              </a:spcBef>
              <a:spcAft>
                <a:spcPts val="0"/>
              </a:spcAft>
              <a:buSzPts val="1200"/>
              <a:buChar char="■"/>
              <a:defRPr sz="1560"/>
            </a:lvl3pPr>
            <a:lvl4pPr marL="2377440" lvl="3" indent="-396240" rtl="0">
              <a:spcBef>
                <a:spcPts val="2080"/>
              </a:spcBef>
              <a:spcAft>
                <a:spcPts val="0"/>
              </a:spcAft>
              <a:buSzPts val="1200"/>
              <a:buChar char="●"/>
              <a:defRPr sz="1560"/>
            </a:lvl4pPr>
            <a:lvl5pPr marL="2971800" lvl="4" indent="-396240" rtl="0">
              <a:spcBef>
                <a:spcPts val="2080"/>
              </a:spcBef>
              <a:spcAft>
                <a:spcPts val="0"/>
              </a:spcAft>
              <a:buSzPts val="1200"/>
              <a:buChar char="○"/>
              <a:defRPr sz="1560"/>
            </a:lvl5pPr>
            <a:lvl6pPr marL="3566160" lvl="5" indent="-396240" rtl="0">
              <a:spcBef>
                <a:spcPts val="2080"/>
              </a:spcBef>
              <a:spcAft>
                <a:spcPts val="0"/>
              </a:spcAft>
              <a:buSzPts val="1200"/>
              <a:buChar char="■"/>
              <a:defRPr sz="1560"/>
            </a:lvl6pPr>
            <a:lvl7pPr marL="4160520" lvl="6" indent="-396240" rtl="0">
              <a:spcBef>
                <a:spcPts val="2080"/>
              </a:spcBef>
              <a:spcAft>
                <a:spcPts val="0"/>
              </a:spcAft>
              <a:buSzPts val="1200"/>
              <a:buChar char="●"/>
              <a:defRPr sz="1560"/>
            </a:lvl7pPr>
            <a:lvl8pPr marL="4754880" lvl="7" indent="-396240" rtl="0">
              <a:spcBef>
                <a:spcPts val="2080"/>
              </a:spcBef>
              <a:spcAft>
                <a:spcPts val="0"/>
              </a:spcAft>
              <a:buSzPts val="1200"/>
              <a:buChar char="○"/>
              <a:defRPr sz="1560"/>
            </a:lvl8pPr>
            <a:lvl9pPr marL="5349240" lvl="8" indent="-396240" rtl="0">
              <a:spcBef>
                <a:spcPts val="2080"/>
              </a:spcBef>
              <a:spcAft>
                <a:spcPts val="2080"/>
              </a:spcAft>
              <a:buSzPts val="1200"/>
              <a:buChar char="■"/>
              <a:defRPr sz="1560"/>
            </a:lvl9pPr>
          </a:lstStyle>
          <a:p>
            <a:endParaRPr/>
          </a:p>
        </p:txBody>
      </p:sp>
      <p:sp>
        <p:nvSpPr>
          <p:cNvPr id="120" name="Google Shape;120;p18"/>
          <p:cNvSpPr txBox="1">
            <a:spLocks noGrp="1"/>
          </p:cNvSpPr>
          <p:nvPr>
            <p:ph type="body" idx="2"/>
          </p:nvPr>
        </p:nvSpPr>
        <p:spPr>
          <a:xfrm>
            <a:off x="4400347" y="2753500"/>
            <a:ext cx="3116490" cy="29816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SzPts val="1400"/>
              <a:buChar char="●"/>
              <a:defRPr sz="1820"/>
            </a:lvl1pPr>
            <a:lvl2pPr marL="1188720" lvl="1" indent="-396240" rtl="0">
              <a:spcBef>
                <a:spcPts val="2080"/>
              </a:spcBef>
              <a:spcAft>
                <a:spcPts val="0"/>
              </a:spcAft>
              <a:buSzPts val="1200"/>
              <a:buChar char="○"/>
              <a:defRPr sz="1560"/>
            </a:lvl2pPr>
            <a:lvl3pPr marL="1783080" lvl="2" indent="-396240" rtl="0">
              <a:spcBef>
                <a:spcPts val="2080"/>
              </a:spcBef>
              <a:spcAft>
                <a:spcPts val="0"/>
              </a:spcAft>
              <a:buSzPts val="1200"/>
              <a:buChar char="■"/>
              <a:defRPr sz="1560"/>
            </a:lvl3pPr>
            <a:lvl4pPr marL="2377440" lvl="3" indent="-396240" rtl="0">
              <a:spcBef>
                <a:spcPts val="2080"/>
              </a:spcBef>
              <a:spcAft>
                <a:spcPts val="0"/>
              </a:spcAft>
              <a:buSzPts val="1200"/>
              <a:buChar char="●"/>
              <a:defRPr sz="1560"/>
            </a:lvl4pPr>
            <a:lvl5pPr marL="2971800" lvl="4" indent="-396240" rtl="0">
              <a:spcBef>
                <a:spcPts val="2080"/>
              </a:spcBef>
              <a:spcAft>
                <a:spcPts val="0"/>
              </a:spcAft>
              <a:buSzPts val="1200"/>
              <a:buChar char="○"/>
              <a:defRPr sz="1560"/>
            </a:lvl5pPr>
            <a:lvl6pPr marL="3566160" lvl="5" indent="-396240" rtl="0">
              <a:spcBef>
                <a:spcPts val="2080"/>
              </a:spcBef>
              <a:spcAft>
                <a:spcPts val="0"/>
              </a:spcAft>
              <a:buSzPts val="1200"/>
              <a:buChar char="■"/>
              <a:defRPr sz="1560"/>
            </a:lvl6pPr>
            <a:lvl7pPr marL="4160520" lvl="6" indent="-396240" rtl="0">
              <a:spcBef>
                <a:spcPts val="2080"/>
              </a:spcBef>
              <a:spcAft>
                <a:spcPts val="0"/>
              </a:spcAft>
              <a:buSzPts val="1200"/>
              <a:buChar char="●"/>
              <a:defRPr sz="1560"/>
            </a:lvl7pPr>
            <a:lvl8pPr marL="4754880" lvl="7" indent="-396240" rtl="0">
              <a:spcBef>
                <a:spcPts val="2080"/>
              </a:spcBef>
              <a:spcAft>
                <a:spcPts val="0"/>
              </a:spcAft>
              <a:buSzPts val="1200"/>
              <a:buChar char="○"/>
              <a:defRPr sz="1560"/>
            </a:lvl8pPr>
            <a:lvl9pPr marL="5349240" lvl="8" indent="-396240" rtl="0">
              <a:spcBef>
                <a:spcPts val="2080"/>
              </a:spcBef>
              <a:spcAft>
                <a:spcPts val="2080"/>
              </a:spcAft>
              <a:buSzPts val="1200"/>
              <a:buChar char="■"/>
              <a:defRPr sz="1560"/>
            </a:lvl9pPr>
          </a:lstStyle>
          <a:p>
            <a:endParaRPr/>
          </a:p>
        </p:txBody>
      </p:sp>
      <p:sp>
        <p:nvSpPr>
          <p:cNvPr id="121" name="Google Shape;121;p18"/>
          <p:cNvSpPr txBox="1">
            <a:spLocks noGrp="1"/>
          </p:cNvSpPr>
          <p:nvPr>
            <p:ph type="body" idx="3"/>
          </p:nvPr>
        </p:nvSpPr>
        <p:spPr>
          <a:xfrm>
            <a:off x="8181900" y="2753500"/>
            <a:ext cx="3116490" cy="29816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SzPts val="1400"/>
              <a:buChar char="●"/>
              <a:defRPr sz="1820"/>
            </a:lvl1pPr>
            <a:lvl2pPr marL="1188720" lvl="1" indent="-396240" rtl="0">
              <a:spcBef>
                <a:spcPts val="2080"/>
              </a:spcBef>
              <a:spcAft>
                <a:spcPts val="0"/>
              </a:spcAft>
              <a:buSzPts val="1200"/>
              <a:buChar char="○"/>
              <a:defRPr sz="1560"/>
            </a:lvl2pPr>
            <a:lvl3pPr marL="1783080" lvl="2" indent="-396240" rtl="0">
              <a:spcBef>
                <a:spcPts val="2080"/>
              </a:spcBef>
              <a:spcAft>
                <a:spcPts val="0"/>
              </a:spcAft>
              <a:buSzPts val="1200"/>
              <a:buChar char="■"/>
              <a:defRPr sz="1560"/>
            </a:lvl3pPr>
            <a:lvl4pPr marL="2377440" lvl="3" indent="-396240" rtl="0">
              <a:spcBef>
                <a:spcPts val="2080"/>
              </a:spcBef>
              <a:spcAft>
                <a:spcPts val="0"/>
              </a:spcAft>
              <a:buSzPts val="1200"/>
              <a:buChar char="●"/>
              <a:defRPr sz="1560"/>
            </a:lvl4pPr>
            <a:lvl5pPr marL="2971800" lvl="4" indent="-396240" rtl="0">
              <a:spcBef>
                <a:spcPts val="2080"/>
              </a:spcBef>
              <a:spcAft>
                <a:spcPts val="0"/>
              </a:spcAft>
              <a:buSzPts val="1200"/>
              <a:buChar char="○"/>
              <a:defRPr sz="1560"/>
            </a:lvl5pPr>
            <a:lvl6pPr marL="3566160" lvl="5" indent="-396240" rtl="0">
              <a:spcBef>
                <a:spcPts val="2080"/>
              </a:spcBef>
              <a:spcAft>
                <a:spcPts val="0"/>
              </a:spcAft>
              <a:buSzPts val="1200"/>
              <a:buChar char="■"/>
              <a:defRPr sz="1560"/>
            </a:lvl6pPr>
            <a:lvl7pPr marL="4160520" lvl="6" indent="-396240" rtl="0">
              <a:spcBef>
                <a:spcPts val="2080"/>
              </a:spcBef>
              <a:spcAft>
                <a:spcPts val="0"/>
              </a:spcAft>
              <a:buSzPts val="1200"/>
              <a:buChar char="●"/>
              <a:defRPr sz="1560"/>
            </a:lvl7pPr>
            <a:lvl8pPr marL="4754880" lvl="7" indent="-396240" rtl="0">
              <a:spcBef>
                <a:spcPts val="2080"/>
              </a:spcBef>
              <a:spcAft>
                <a:spcPts val="0"/>
              </a:spcAft>
              <a:buSzPts val="1200"/>
              <a:buChar char="○"/>
              <a:defRPr sz="1560"/>
            </a:lvl8pPr>
            <a:lvl9pPr marL="5349240" lvl="8" indent="-396240" rtl="0">
              <a:spcBef>
                <a:spcPts val="2080"/>
              </a:spcBef>
              <a:spcAft>
                <a:spcPts val="2080"/>
              </a:spcAft>
              <a:buSzPts val="1200"/>
              <a:buChar char="■"/>
              <a:defRPr sz="1560"/>
            </a:lvl9pPr>
          </a:lstStyle>
          <a:p>
            <a:endParaRPr/>
          </a:p>
        </p:txBody>
      </p:sp>
      <p:sp>
        <p:nvSpPr>
          <p:cNvPr id="122" name="Google Shape;122;p18"/>
          <p:cNvSpPr/>
          <p:nvPr/>
        </p:nvSpPr>
        <p:spPr>
          <a:xfrm>
            <a:off x="659595" y="2130699"/>
            <a:ext cx="607230" cy="622800"/>
          </a:xfrm>
          <a:prstGeom prst="ellipse">
            <a:avLst/>
          </a:prstGeom>
          <a:solidFill>
            <a:srgbClr val="112E51"/>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23" name="Google Shape;123;p18"/>
          <p:cNvSpPr/>
          <p:nvPr/>
        </p:nvSpPr>
        <p:spPr>
          <a:xfrm>
            <a:off x="4441150" y="2130699"/>
            <a:ext cx="607230" cy="622800"/>
          </a:xfrm>
          <a:prstGeom prst="ellipse">
            <a:avLst/>
          </a:prstGeom>
          <a:solidFill>
            <a:srgbClr val="112E51"/>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24" name="Google Shape;124;p18"/>
          <p:cNvSpPr/>
          <p:nvPr/>
        </p:nvSpPr>
        <p:spPr>
          <a:xfrm>
            <a:off x="8222687" y="2130699"/>
            <a:ext cx="607230" cy="622800"/>
          </a:xfrm>
          <a:prstGeom prst="ellipse">
            <a:avLst/>
          </a:prstGeom>
          <a:solidFill>
            <a:srgbClr val="112E51"/>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25" name="Google Shape;125;p18"/>
          <p:cNvSpPr txBox="1"/>
          <p:nvPr/>
        </p:nvSpPr>
        <p:spPr>
          <a:xfrm>
            <a:off x="654453" y="2197033"/>
            <a:ext cx="607230" cy="472800"/>
          </a:xfrm>
          <a:prstGeom prst="rect">
            <a:avLst/>
          </a:prstGeom>
          <a:noFill/>
          <a:ln>
            <a:noFill/>
          </a:ln>
        </p:spPr>
        <p:txBody>
          <a:bodyPr spcFirstLastPara="1" wrap="square" lIns="118853" tIns="106958" rIns="106958" bIns="118853" anchor="ctr" anchorCtr="0">
            <a:noAutofit/>
          </a:bodyPr>
          <a:lstStyle/>
          <a:p>
            <a:pPr marL="0" lvl="0" indent="0" algn="ctr" rtl="0">
              <a:spcBef>
                <a:spcPts val="0"/>
              </a:spcBef>
              <a:spcAft>
                <a:spcPts val="0"/>
              </a:spcAft>
              <a:buNone/>
            </a:pPr>
            <a:r>
              <a:rPr lang="en" sz="3120" b="1">
                <a:solidFill>
                  <a:srgbClr val="FFFFFF"/>
                </a:solidFill>
                <a:latin typeface="Source Sans Pro"/>
                <a:ea typeface="Source Sans Pro"/>
                <a:cs typeface="Source Sans Pro"/>
                <a:sym typeface="Source Sans Pro"/>
              </a:rPr>
              <a:t>1</a:t>
            </a:r>
            <a:endParaRPr sz="3120" b="1">
              <a:solidFill>
                <a:srgbClr val="FFFFFF"/>
              </a:solidFill>
              <a:latin typeface="Source Sans Pro"/>
              <a:ea typeface="Source Sans Pro"/>
              <a:cs typeface="Source Sans Pro"/>
              <a:sym typeface="Source Sans Pro"/>
            </a:endParaRPr>
          </a:p>
        </p:txBody>
      </p:sp>
      <p:sp>
        <p:nvSpPr>
          <p:cNvPr id="126" name="Google Shape;126;p18"/>
          <p:cNvSpPr txBox="1"/>
          <p:nvPr/>
        </p:nvSpPr>
        <p:spPr>
          <a:xfrm>
            <a:off x="4436015" y="2197033"/>
            <a:ext cx="607230" cy="472800"/>
          </a:xfrm>
          <a:prstGeom prst="rect">
            <a:avLst/>
          </a:prstGeom>
          <a:noFill/>
          <a:ln>
            <a:noFill/>
          </a:ln>
        </p:spPr>
        <p:txBody>
          <a:bodyPr spcFirstLastPara="1" wrap="square" lIns="118853" tIns="106958" rIns="106958" bIns="118853" anchor="ctr" anchorCtr="0">
            <a:noAutofit/>
          </a:bodyPr>
          <a:lstStyle/>
          <a:p>
            <a:pPr marL="0" lvl="0" indent="0" algn="ctr" rtl="0">
              <a:spcBef>
                <a:spcPts val="0"/>
              </a:spcBef>
              <a:spcAft>
                <a:spcPts val="0"/>
              </a:spcAft>
              <a:buNone/>
            </a:pPr>
            <a:r>
              <a:rPr lang="en" sz="3120" b="1">
                <a:solidFill>
                  <a:srgbClr val="FFFFFF"/>
                </a:solidFill>
                <a:latin typeface="Source Sans Pro"/>
                <a:ea typeface="Source Sans Pro"/>
                <a:cs typeface="Source Sans Pro"/>
                <a:sym typeface="Source Sans Pro"/>
              </a:rPr>
              <a:t>2</a:t>
            </a:r>
            <a:endParaRPr sz="3120" b="1">
              <a:solidFill>
                <a:srgbClr val="FFFFFF"/>
              </a:solidFill>
              <a:latin typeface="Source Sans Pro"/>
              <a:ea typeface="Source Sans Pro"/>
              <a:cs typeface="Source Sans Pro"/>
              <a:sym typeface="Source Sans Pro"/>
            </a:endParaRPr>
          </a:p>
        </p:txBody>
      </p:sp>
      <p:sp>
        <p:nvSpPr>
          <p:cNvPr id="127" name="Google Shape;127;p18"/>
          <p:cNvSpPr txBox="1"/>
          <p:nvPr/>
        </p:nvSpPr>
        <p:spPr>
          <a:xfrm>
            <a:off x="8217560" y="2197033"/>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FFFFFF"/>
                </a:solidFill>
                <a:latin typeface="Source Sans Pro"/>
                <a:ea typeface="Source Sans Pro"/>
                <a:cs typeface="Source Sans Pro"/>
                <a:sym typeface="Source Sans Pro"/>
              </a:rPr>
              <a:t>3</a:t>
            </a:r>
            <a:endParaRPr sz="3120" b="1">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3095198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4 Points - Dark">
  <p:cSld name="4 Points - Dark">
    <p:bg>
      <p:bgPr>
        <a:solidFill>
          <a:srgbClr val="112E51"/>
        </a:solidFill>
        <a:effectLst/>
      </p:bgPr>
    </p:bg>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603980" y="593367"/>
            <a:ext cx="1067976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0" name="Google Shape;130;p19"/>
          <p:cNvSpPr txBox="1">
            <a:spLocks noGrp="1"/>
          </p:cNvSpPr>
          <p:nvPr>
            <p:ph type="body" idx="1"/>
          </p:nvPr>
        </p:nvSpPr>
        <p:spPr>
          <a:xfrm>
            <a:off x="603980" y="2753500"/>
            <a:ext cx="2475330" cy="29816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131" name="Google Shape;131;p19"/>
          <p:cNvSpPr/>
          <p:nvPr/>
        </p:nvSpPr>
        <p:spPr>
          <a:xfrm>
            <a:off x="659595" y="2130699"/>
            <a:ext cx="607230" cy="622800"/>
          </a:xfrm>
          <a:prstGeom prst="ellipse">
            <a:avLst/>
          </a:prstGeom>
          <a:solidFill>
            <a:srgbClr val="00BFE7"/>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32" name="Google Shape;132;p19"/>
          <p:cNvSpPr txBox="1">
            <a:spLocks noGrp="1"/>
          </p:cNvSpPr>
          <p:nvPr>
            <p:ph type="body" idx="2"/>
          </p:nvPr>
        </p:nvSpPr>
        <p:spPr>
          <a:xfrm>
            <a:off x="3338832" y="2753500"/>
            <a:ext cx="2475330" cy="29816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133" name="Google Shape;133;p19"/>
          <p:cNvSpPr txBox="1">
            <a:spLocks noGrp="1"/>
          </p:cNvSpPr>
          <p:nvPr>
            <p:ph type="body" idx="3"/>
          </p:nvPr>
        </p:nvSpPr>
        <p:spPr>
          <a:xfrm>
            <a:off x="6073669" y="2753500"/>
            <a:ext cx="2475330" cy="29816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134" name="Google Shape;134;p19"/>
          <p:cNvSpPr txBox="1">
            <a:spLocks noGrp="1"/>
          </p:cNvSpPr>
          <p:nvPr>
            <p:ph type="body" idx="4"/>
          </p:nvPr>
        </p:nvSpPr>
        <p:spPr>
          <a:xfrm>
            <a:off x="8808508" y="2753500"/>
            <a:ext cx="2475330" cy="29816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135" name="Google Shape;135;p19"/>
          <p:cNvSpPr/>
          <p:nvPr/>
        </p:nvSpPr>
        <p:spPr>
          <a:xfrm>
            <a:off x="3394438" y="2130699"/>
            <a:ext cx="607230" cy="622800"/>
          </a:xfrm>
          <a:prstGeom prst="ellipse">
            <a:avLst/>
          </a:prstGeom>
          <a:solidFill>
            <a:srgbClr val="00BFE7"/>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36" name="Google Shape;136;p19"/>
          <p:cNvSpPr/>
          <p:nvPr/>
        </p:nvSpPr>
        <p:spPr>
          <a:xfrm>
            <a:off x="6129280" y="2130699"/>
            <a:ext cx="607230" cy="622800"/>
          </a:xfrm>
          <a:prstGeom prst="ellipse">
            <a:avLst/>
          </a:prstGeom>
          <a:solidFill>
            <a:srgbClr val="00BFE7"/>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37" name="Google Shape;137;p19"/>
          <p:cNvSpPr/>
          <p:nvPr/>
        </p:nvSpPr>
        <p:spPr>
          <a:xfrm>
            <a:off x="8864123" y="2130699"/>
            <a:ext cx="607230" cy="622800"/>
          </a:xfrm>
          <a:prstGeom prst="ellipse">
            <a:avLst/>
          </a:prstGeom>
          <a:solidFill>
            <a:srgbClr val="00BFE7"/>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38" name="Google Shape;138;p19"/>
          <p:cNvSpPr txBox="1"/>
          <p:nvPr/>
        </p:nvSpPr>
        <p:spPr>
          <a:xfrm>
            <a:off x="654453" y="2197033"/>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1C304A"/>
                </a:solidFill>
                <a:latin typeface="Source Sans Pro"/>
                <a:ea typeface="Source Sans Pro"/>
                <a:cs typeface="Source Sans Pro"/>
                <a:sym typeface="Source Sans Pro"/>
              </a:rPr>
              <a:t>1</a:t>
            </a:r>
            <a:endParaRPr sz="3120" b="1">
              <a:solidFill>
                <a:srgbClr val="1C304A"/>
              </a:solidFill>
              <a:latin typeface="Source Sans Pro"/>
              <a:ea typeface="Source Sans Pro"/>
              <a:cs typeface="Source Sans Pro"/>
              <a:sym typeface="Source Sans Pro"/>
            </a:endParaRPr>
          </a:p>
        </p:txBody>
      </p:sp>
      <p:sp>
        <p:nvSpPr>
          <p:cNvPr id="139" name="Google Shape;139;p19"/>
          <p:cNvSpPr txBox="1"/>
          <p:nvPr/>
        </p:nvSpPr>
        <p:spPr>
          <a:xfrm>
            <a:off x="3389295" y="2197033"/>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1C304A"/>
                </a:solidFill>
                <a:latin typeface="Source Sans Pro"/>
                <a:ea typeface="Source Sans Pro"/>
                <a:cs typeface="Source Sans Pro"/>
                <a:sym typeface="Source Sans Pro"/>
              </a:rPr>
              <a:t>2</a:t>
            </a:r>
            <a:endParaRPr sz="3120" b="1">
              <a:solidFill>
                <a:srgbClr val="1C304A"/>
              </a:solidFill>
              <a:latin typeface="Source Sans Pro"/>
              <a:ea typeface="Source Sans Pro"/>
              <a:cs typeface="Source Sans Pro"/>
              <a:sym typeface="Source Sans Pro"/>
            </a:endParaRPr>
          </a:p>
        </p:txBody>
      </p:sp>
      <p:sp>
        <p:nvSpPr>
          <p:cNvPr id="140" name="Google Shape;140;p19"/>
          <p:cNvSpPr txBox="1"/>
          <p:nvPr/>
        </p:nvSpPr>
        <p:spPr>
          <a:xfrm>
            <a:off x="6124138" y="2197033"/>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1C304A"/>
                </a:solidFill>
                <a:latin typeface="Source Sans Pro"/>
                <a:ea typeface="Source Sans Pro"/>
                <a:cs typeface="Source Sans Pro"/>
                <a:sym typeface="Source Sans Pro"/>
              </a:rPr>
              <a:t>3</a:t>
            </a:r>
            <a:endParaRPr sz="3120" b="1">
              <a:solidFill>
                <a:srgbClr val="1C304A"/>
              </a:solidFill>
              <a:latin typeface="Source Sans Pro"/>
              <a:ea typeface="Source Sans Pro"/>
              <a:cs typeface="Source Sans Pro"/>
              <a:sym typeface="Source Sans Pro"/>
            </a:endParaRPr>
          </a:p>
        </p:txBody>
      </p:sp>
      <p:sp>
        <p:nvSpPr>
          <p:cNvPr id="141" name="Google Shape;141;p19"/>
          <p:cNvSpPr txBox="1"/>
          <p:nvPr/>
        </p:nvSpPr>
        <p:spPr>
          <a:xfrm>
            <a:off x="8858980" y="2197033"/>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1C304A"/>
                </a:solidFill>
                <a:latin typeface="Source Sans Pro"/>
                <a:ea typeface="Source Sans Pro"/>
                <a:cs typeface="Source Sans Pro"/>
                <a:sym typeface="Source Sans Pro"/>
              </a:rPr>
              <a:t>4</a:t>
            </a:r>
            <a:endParaRPr sz="3120" b="1">
              <a:solidFill>
                <a:srgbClr val="1C304A"/>
              </a:solidFill>
              <a:latin typeface="Source Sans Pro"/>
              <a:ea typeface="Source Sans Pro"/>
              <a:cs typeface="Source Sans Pro"/>
              <a:sym typeface="Source Sans Pro"/>
            </a:endParaRPr>
          </a:p>
        </p:txBody>
      </p:sp>
      <p:sp>
        <p:nvSpPr>
          <p:cNvPr id="142" name="Google Shape;142;p19"/>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FFFFFF"/>
                </a:solidFill>
                <a:latin typeface="Public Sans"/>
                <a:ea typeface="Public Sans"/>
                <a:cs typeface="Public Sans"/>
                <a:sym typeface="Public Sans"/>
              </a:defRPr>
            </a:lvl1pPr>
            <a:lvl2pPr lvl="1">
              <a:buNone/>
              <a:defRPr sz="1690">
                <a:solidFill>
                  <a:srgbClr val="FFFFFF"/>
                </a:solidFill>
                <a:latin typeface="Public Sans"/>
                <a:ea typeface="Public Sans"/>
                <a:cs typeface="Public Sans"/>
                <a:sym typeface="Public Sans"/>
              </a:defRPr>
            </a:lvl2pPr>
            <a:lvl3pPr lvl="2">
              <a:buNone/>
              <a:defRPr sz="1690">
                <a:solidFill>
                  <a:srgbClr val="FFFFFF"/>
                </a:solidFill>
                <a:latin typeface="Public Sans"/>
                <a:ea typeface="Public Sans"/>
                <a:cs typeface="Public Sans"/>
                <a:sym typeface="Public Sans"/>
              </a:defRPr>
            </a:lvl3pPr>
            <a:lvl4pPr lvl="3">
              <a:buNone/>
              <a:defRPr sz="1690">
                <a:solidFill>
                  <a:srgbClr val="FFFFFF"/>
                </a:solidFill>
                <a:latin typeface="Public Sans"/>
                <a:ea typeface="Public Sans"/>
                <a:cs typeface="Public Sans"/>
                <a:sym typeface="Public Sans"/>
              </a:defRPr>
            </a:lvl4pPr>
            <a:lvl5pPr lvl="4">
              <a:buNone/>
              <a:defRPr sz="1690">
                <a:solidFill>
                  <a:srgbClr val="FFFFFF"/>
                </a:solidFill>
                <a:latin typeface="Public Sans"/>
                <a:ea typeface="Public Sans"/>
                <a:cs typeface="Public Sans"/>
                <a:sym typeface="Public Sans"/>
              </a:defRPr>
            </a:lvl5pPr>
            <a:lvl6pPr lvl="5">
              <a:buNone/>
              <a:defRPr sz="1690">
                <a:solidFill>
                  <a:srgbClr val="FFFFFF"/>
                </a:solidFill>
                <a:latin typeface="Public Sans"/>
                <a:ea typeface="Public Sans"/>
                <a:cs typeface="Public Sans"/>
                <a:sym typeface="Public Sans"/>
              </a:defRPr>
            </a:lvl6pPr>
            <a:lvl7pPr lvl="6">
              <a:buNone/>
              <a:defRPr sz="1690">
                <a:solidFill>
                  <a:srgbClr val="FFFFFF"/>
                </a:solidFill>
                <a:latin typeface="Public Sans"/>
                <a:ea typeface="Public Sans"/>
                <a:cs typeface="Public Sans"/>
                <a:sym typeface="Public Sans"/>
              </a:defRPr>
            </a:lvl7pPr>
            <a:lvl8pPr lvl="7">
              <a:buNone/>
              <a:defRPr sz="1690">
                <a:solidFill>
                  <a:srgbClr val="FFFFFF"/>
                </a:solidFill>
                <a:latin typeface="Public Sans"/>
                <a:ea typeface="Public Sans"/>
                <a:cs typeface="Public Sans"/>
                <a:sym typeface="Public Sans"/>
              </a:defRPr>
            </a:lvl8pPr>
            <a:lvl9pPr lvl="8">
              <a:buNone/>
              <a:defRPr sz="1690">
                <a:solidFill>
                  <a:srgbClr val="FFFFFF"/>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6935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E2B1E-E811-4557-8F72-C6A85FD5F22B}"/>
              </a:ext>
            </a:extLst>
          </p:cNvPr>
          <p:cNvSpPr>
            <a:spLocks noGrp="1"/>
          </p:cNvSpPr>
          <p:nvPr>
            <p:ph type="title"/>
          </p:nvPr>
        </p:nvSpPr>
        <p:spPr>
          <a:xfrm>
            <a:off x="914400" y="2514600"/>
            <a:ext cx="10058400" cy="914400"/>
          </a:xfrm>
        </p:spPr>
        <p:txBody>
          <a:bodyPr anchor="b">
            <a:normAutofit/>
          </a:bodyPr>
          <a:lstStyle>
            <a:lvl1pPr>
              <a:defRPr sz="3200">
                <a:latin typeface="+mj-lt"/>
                <a:cs typeface="Arial" panose="020B0604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DB0CABA0-CE2C-4BFA-9E7B-5CF111838C07}"/>
              </a:ext>
            </a:extLst>
          </p:cNvPr>
          <p:cNvSpPr>
            <a:spLocks noGrp="1"/>
          </p:cNvSpPr>
          <p:nvPr>
            <p:ph type="body" idx="1"/>
          </p:nvPr>
        </p:nvSpPr>
        <p:spPr>
          <a:xfrm>
            <a:off x="914400" y="3429000"/>
            <a:ext cx="10058400" cy="914400"/>
          </a:xfrm>
        </p:spPr>
        <p:txBody>
          <a:bodyPr>
            <a:normAutofit/>
          </a:bodyPr>
          <a:lstStyle>
            <a:lvl1pPr marL="0" indent="0">
              <a:buNone/>
              <a:defRPr sz="2800">
                <a:solidFill>
                  <a:srgbClr val="43484E"/>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785928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4 Points - Bright">
  <p:cSld name="4 Points - Bright">
    <p:bg>
      <p:bgPr>
        <a:noFill/>
        <a:effectLst/>
      </p:bgPr>
    </p:bg>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603980" y="593367"/>
            <a:ext cx="1067976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5" name="Google Shape;145;p20"/>
          <p:cNvSpPr txBox="1">
            <a:spLocks noGrp="1"/>
          </p:cNvSpPr>
          <p:nvPr>
            <p:ph type="body" idx="1"/>
          </p:nvPr>
        </p:nvSpPr>
        <p:spPr>
          <a:xfrm>
            <a:off x="603980" y="2753500"/>
            <a:ext cx="2475330" cy="29816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SzPts val="1400"/>
              <a:buChar char="●"/>
              <a:defRPr sz="1820"/>
            </a:lvl1pPr>
            <a:lvl2pPr marL="1188720" lvl="1" indent="-396240" rtl="0">
              <a:spcBef>
                <a:spcPts val="2080"/>
              </a:spcBef>
              <a:spcAft>
                <a:spcPts val="0"/>
              </a:spcAft>
              <a:buSzPts val="1200"/>
              <a:buChar char="○"/>
              <a:defRPr sz="1560"/>
            </a:lvl2pPr>
            <a:lvl3pPr marL="1783080" lvl="2" indent="-396240" rtl="0">
              <a:spcBef>
                <a:spcPts val="2080"/>
              </a:spcBef>
              <a:spcAft>
                <a:spcPts val="0"/>
              </a:spcAft>
              <a:buSzPts val="1200"/>
              <a:buChar char="■"/>
              <a:defRPr sz="1560"/>
            </a:lvl3pPr>
            <a:lvl4pPr marL="2377440" lvl="3" indent="-396240" rtl="0">
              <a:spcBef>
                <a:spcPts val="2080"/>
              </a:spcBef>
              <a:spcAft>
                <a:spcPts val="0"/>
              </a:spcAft>
              <a:buSzPts val="1200"/>
              <a:buChar char="●"/>
              <a:defRPr sz="1560"/>
            </a:lvl4pPr>
            <a:lvl5pPr marL="2971800" lvl="4" indent="-396240" rtl="0">
              <a:spcBef>
                <a:spcPts val="2080"/>
              </a:spcBef>
              <a:spcAft>
                <a:spcPts val="0"/>
              </a:spcAft>
              <a:buSzPts val="1200"/>
              <a:buChar char="○"/>
              <a:defRPr sz="1560"/>
            </a:lvl5pPr>
            <a:lvl6pPr marL="3566160" lvl="5" indent="-396240" rtl="0">
              <a:spcBef>
                <a:spcPts val="2080"/>
              </a:spcBef>
              <a:spcAft>
                <a:spcPts val="0"/>
              </a:spcAft>
              <a:buSzPts val="1200"/>
              <a:buChar char="■"/>
              <a:defRPr sz="1560"/>
            </a:lvl6pPr>
            <a:lvl7pPr marL="4160520" lvl="6" indent="-396240" rtl="0">
              <a:spcBef>
                <a:spcPts val="2080"/>
              </a:spcBef>
              <a:spcAft>
                <a:spcPts val="0"/>
              </a:spcAft>
              <a:buSzPts val="1200"/>
              <a:buChar char="●"/>
              <a:defRPr sz="1560"/>
            </a:lvl7pPr>
            <a:lvl8pPr marL="4754880" lvl="7" indent="-396240" rtl="0">
              <a:spcBef>
                <a:spcPts val="2080"/>
              </a:spcBef>
              <a:spcAft>
                <a:spcPts val="0"/>
              </a:spcAft>
              <a:buSzPts val="1200"/>
              <a:buChar char="○"/>
              <a:defRPr sz="1560"/>
            </a:lvl8pPr>
            <a:lvl9pPr marL="5349240" lvl="8" indent="-396240" rtl="0">
              <a:spcBef>
                <a:spcPts val="2080"/>
              </a:spcBef>
              <a:spcAft>
                <a:spcPts val="2080"/>
              </a:spcAft>
              <a:buSzPts val="1200"/>
              <a:buChar char="■"/>
              <a:defRPr sz="1560"/>
            </a:lvl9pPr>
          </a:lstStyle>
          <a:p>
            <a:endParaRPr/>
          </a:p>
        </p:txBody>
      </p:sp>
      <p:sp>
        <p:nvSpPr>
          <p:cNvPr id="146" name="Google Shape;146;p20"/>
          <p:cNvSpPr/>
          <p:nvPr/>
        </p:nvSpPr>
        <p:spPr>
          <a:xfrm>
            <a:off x="659595" y="2130699"/>
            <a:ext cx="607230" cy="622800"/>
          </a:xfrm>
          <a:prstGeom prst="ellipse">
            <a:avLst/>
          </a:prstGeom>
          <a:solidFill>
            <a:srgbClr val="112E51"/>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47" name="Google Shape;147;p20"/>
          <p:cNvSpPr txBox="1">
            <a:spLocks noGrp="1"/>
          </p:cNvSpPr>
          <p:nvPr>
            <p:ph type="body" idx="2"/>
          </p:nvPr>
        </p:nvSpPr>
        <p:spPr>
          <a:xfrm>
            <a:off x="3338832" y="2753500"/>
            <a:ext cx="2475330" cy="29816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SzPts val="1400"/>
              <a:buChar char="●"/>
              <a:defRPr sz="1820"/>
            </a:lvl1pPr>
            <a:lvl2pPr marL="1188720" lvl="1" indent="-396240" rtl="0">
              <a:spcBef>
                <a:spcPts val="2080"/>
              </a:spcBef>
              <a:spcAft>
                <a:spcPts val="0"/>
              </a:spcAft>
              <a:buSzPts val="1200"/>
              <a:buChar char="○"/>
              <a:defRPr sz="1560"/>
            </a:lvl2pPr>
            <a:lvl3pPr marL="1783080" lvl="2" indent="-396240" rtl="0">
              <a:spcBef>
                <a:spcPts val="2080"/>
              </a:spcBef>
              <a:spcAft>
                <a:spcPts val="0"/>
              </a:spcAft>
              <a:buSzPts val="1200"/>
              <a:buChar char="■"/>
              <a:defRPr sz="1560"/>
            </a:lvl3pPr>
            <a:lvl4pPr marL="2377440" lvl="3" indent="-396240" rtl="0">
              <a:spcBef>
                <a:spcPts val="2080"/>
              </a:spcBef>
              <a:spcAft>
                <a:spcPts val="0"/>
              </a:spcAft>
              <a:buSzPts val="1200"/>
              <a:buChar char="●"/>
              <a:defRPr sz="1560"/>
            </a:lvl4pPr>
            <a:lvl5pPr marL="2971800" lvl="4" indent="-396240" rtl="0">
              <a:spcBef>
                <a:spcPts val="2080"/>
              </a:spcBef>
              <a:spcAft>
                <a:spcPts val="0"/>
              </a:spcAft>
              <a:buSzPts val="1200"/>
              <a:buChar char="○"/>
              <a:defRPr sz="1560"/>
            </a:lvl5pPr>
            <a:lvl6pPr marL="3566160" lvl="5" indent="-396240" rtl="0">
              <a:spcBef>
                <a:spcPts val="2080"/>
              </a:spcBef>
              <a:spcAft>
                <a:spcPts val="0"/>
              </a:spcAft>
              <a:buSzPts val="1200"/>
              <a:buChar char="■"/>
              <a:defRPr sz="1560"/>
            </a:lvl6pPr>
            <a:lvl7pPr marL="4160520" lvl="6" indent="-396240" rtl="0">
              <a:spcBef>
                <a:spcPts val="2080"/>
              </a:spcBef>
              <a:spcAft>
                <a:spcPts val="0"/>
              </a:spcAft>
              <a:buSzPts val="1200"/>
              <a:buChar char="●"/>
              <a:defRPr sz="1560"/>
            </a:lvl7pPr>
            <a:lvl8pPr marL="4754880" lvl="7" indent="-396240" rtl="0">
              <a:spcBef>
                <a:spcPts val="2080"/>
              </a:spcBef>
              <a:spcAft>
                <a:spcPts val="0"/>
              </a:spcAft>
              <a:buSzPts val="1200"/>
              <a:buChar char="○"/>
              <a:defRPr sz="1560"/>
            </a:lvl8pPr>
            <a:lvl9pPr marL="5349240" lvl="8" indent="-396240" rtl="0">
              <a:spcBef>
                <a:spcPts val="2080"/>
              </a:spcBef>
              <a:spcAft>
                <a:spcPts val="2080"/>
              </a:spcAft>
              <a:buSzPts val="1200"/>
              <a:buChar char="■"/>
              <a:defRPr sz="1560"/>
            </a:lvl9pPr>
          </a:lstStyle>
          <a:p>
            <a:endParaRPr/>
          </a:p>
        </p:txBody>
      </p:sp>
      <p:sp>
        <p:nvSpPr>
          <p:cNvPr id="148" name="Google Shape;148;p20"/>
          <p:cNvSpPr txBox="1">
            <a:spLocks noGrp="1"/>
          </p:cNvSpPr>
          <p:nvPr>
            <p:ph type="body" idx="3"/>
          </p:nvPr>
        </p:nvSpPr>
        <p:spPr>
          <a:xfrm>
            <a:off x="6073669" y="2753500"/>
            <a:ext cx="2475330" cy="29816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SzPts val="1400"/>
              <a:buChar char="●"/>
              <a:defRPr sz="1820"/>
            </a:lvl1pPr>
            <a:lvl2pPr marL="1188720" lvl="1" indent="-396240" rtl="0">
              <a:spcBef>
                <a:spcPts val="2080"/>
              </a:spcBef>
              <a:spcAft>
                <a:spcPts val="0"/>
              </a:spcAft>
              <a:buSzPts val="1200"/>
              <a:buChar char="○"/>
              <a:defRPr sz="1560"/>
            </a:lvl2pPr>
            <a:lvl3pPr marL="1783080" lvl="2" indent="-396240" rtl="0">
              <a:spcBef>
                <a:spcPts val="2080"/>
              </a:spcBef>
              <a:spcAft>
                <a:spcPts val="0"/>
              </a:spcAft>
              <a:buSzPts val="1200"/>
              <a:buChar char="■"/>
              <a:defRPr sz="1560"/>
            </a:lvl3pPr>
            <a:lvl4pPr marL="2377440" lvl="3" indent="-396240" rtl="0">
              <a:spcBef>
                <a:spcPts val="2080"/>
              </a:spcBef>
              <a:spcAft>
                <a:spcPts val="0"/>
              </a:spcAft>
              <a:buSzPts val="1200"/>
              <a:buChar char="●"/>
              <a:defRPr sz="1560"/>
            </a:lvl4pPr>
            <a:lvl5pPr marL="2971800" lvl="4" indent="-396240" rtl="0">
              <a:spcBef>
                <a:spcPts val="2080"/>
              </a:spcBef>
              <a:spcAft>
                <a:spcPts val="0"/>
              </a:spcAft>
              <a:buSzPts val="1200"/>
              <a:buChar char="○"/>
              <a:defRPr sz="1560"/>
            </a:lvl5pPr>
            <a:lvl6pPr marL="3566160" lvl="5" indent="-396240" rtl="0">
              <a:spcBef>
                <a:spcPts val="2080"/>
              </a:spcBef>
              <a:spcAft>
                <a:spcPts val="0"/>
              </a:spcAft>
              <a:buSzPts val="1200"/>
              <a:buChar char="■"/>
              <a:defRPr sz="1560"/>
            </a:lvl6pPr>
            <a:lvl7pPr marL="4160520" lvl="6" indent="-396240" rtl="0">
              <a:spcBef>
                <a:spcPts val="2080"/>
              </a:spcBef>
              <a:spcAft>
                <a:spcPts val="0"/>
              </a:spcAft>
              <a:buSzPts val="1200"/>
              <a:buChar char="●"/>
              <a:defRPr sz="1560"/>
            </a:lvl7pPr>
            <a:lvl8pPr marL="4754880" lvl="7" indent="-396240" rtl="0">
              <a:spcBef>
                <a:spcPts val="2080"/>
              </a:spcBef>
              <a:spcAft>
                <a:spcPts val="0"/>
              </a:spcAft>
              <a:buSzPts val="1200"/>
              <a:buChar char="○"/>
              <a:defRPr sz="1560"/>
            </a:lvl8pPr>
            <a:lvl9pPr marL="5349240" lvl="8" indent="-396240" rtl="0">
              <a:spcBef>
                <a:spcPts val="2080"/>
              </a:spcBef>
              <a:spcAft>
                <a:spcPts val="2080"/>
              </a:spcAft>
              <a:buSzPts val="1200"/>
              <a:buChar char="■"/>
              <a:defRPr sz="1560"/>
            </a:lvl9pPr>
          </a:lstStyle>
          <a:p>
            <a:endParaRPr/>
          </a:p>
        </p:txBody>
      </p:sp>
      <p:sp>
        <p:nvSpPr>
          <p:cNvPr id="149" name="Google Shape;149;p20"/>
          <p:cNvSpPr txBox="1">
            <a:spLocks noGrp="1"/>
          </p:cNvSpPr>
          <p:nvPr>
            <p:ph type="body" idx="4"/>
          </p:nvPr>
        </p:nvSpPr>
        <p:spPr>
          <a:xfrm>
            <a:off x="8808508" y="2753500"/>
            <a:ext cx="2475330" cy="29816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SzPts val="1400"/>
              <a:buChar char="●"/>
              <a:defRPr sz="1820"/>
            </a:lvl1pPr>
            <a:lvl2pPr marL="1188720" lvl="1" indent="-396240" rtl="0">
              <a:spcBef>
                <a:spcPts val="2080"/>
              </a:spcBef>
              <a:spcAft>
                <a:spcPts val="0"/>
              </a:spcAft>
              <a:buSzPts val="1200"/>
              <a:buChar char="○"/>
              <a:defRPr sz="1560"/>
            </a:lvl2pPr>
            <a:lvl3pPr marL="1783080" lvl="2" indent="-396240" rtl="0">
              <a:spcBef>
                <a:spcPts val="2080"/>
              </a:spcBef>
              <a:spcAft>
                <a:spcPts val="0"/>
              </a:spcAft>
              <a:buSzPts val="1200"/>
              <a:buChar char="■"/>
              <a:defRPr sz="1560"/>
            </a:lvl3pPr>
            <a:lvl4pPr marL="2377440" lvl="3" indent="-396240" rtl="0">
              <a:spcBef>
                <a:spcPts val="2080"/>
              </a:spcBef>
              <a:spcAft>
                <a:spcPts val="0"/>
              </a:spcAft>
              <a:buSzPts val="1200"/>
              <a:buChar char="●"/>
              <a:defRPr sz="1560"/>
            </a:lvl4pPr>
            <a:lvl5pPr marL="2971800" lvl="4" indent="-396240" rtl="0">
              <a:spcBef>
                <a:spcPts val="2080"/>
              </a:spcBef>
              <a:spcAft>
                <a:spcPts val="0"/>
              </a:spcAft>
              <a:buSzPts val="1200"/>
              <a:buChar char="○"/>
              <a:defRPr sz="1560"/>
            </a:lvl5pPr>
            <a:lvl6pPr marL="3566160" lvl="5" indent="-396240" rtl="0">
              <a:spcBef>
                <a:spcPts val="2080"/>
              </a:spcBef>
              <a:spcAft>
                <a:spcPts val="0"/>
              </a:spcAft>
              <a:buSzPts val="1200"/>
              <a:buChar char="■"/>
              <a:defRPr sz="1560"/>
            </a:lvl6pPr>
            <a:lvl7pPr marL="4160520" lvl="6" indent="-396240" rtl="0">
              <a:spcBef>
                <a:spcPts val="2080"/>
              </a:spcBef>
              <a:spcAft>
                <a:spcPts val="0"/>
              </a:spcAft>
              <a:buSzPts val="1200"/>
              <a:buChar char="●"/>
              <a:defRPr sz="1560"/>
            </a:lvl7pPr>
            <a:lvl8pPr marL="4754880" lvl="7" indent="-396240" rtl="0">
              <a:spcBef>
                <a:spcPts val="2080"/>
              </a:spcBef>
              <a:spcAft>
                <a:spcPts val="0"/>
              </a:spcAft>
              <a:buSzPts val="1200"/>
              <a:buChar char="○"/>
              <a:defRPr sz="1560"/>
            </a:lvl8pPr>
            <a:lvl9pPr marL="5349240" lvl="8" indent="-396240" rtl="0">
              <a:spcBef>
                <a:spcPts val="2080"/>
              </a:spcBef>
              <a:spcAft>
                <a:spcPts val="2080"/>
              </a:spcAft>
              <a:buSzPts val="1200"/>
              <a:buChar char="■"/>
              <a:defRPr sz="1560"/>
            </a:lvl9pPr>
          </a:lstStyle>
          <a:p>
            <a:endParaRPr/>
          </a:p>
        </p:txBody>
      </p:sp>
      <p:sp>
        <p:nvSpPr>
          <p:cNvPr id="150" name="Google Shape;150;p20"/>
          <p:cNvSpPr/>
          <p:nvPr/>
        </p:nvSpPr>
        <p:spPr>
          <a:xfrm>
            <a:off x="3394438" y="2130699"/>
            <a:ext cx="607230" cy="622800"/>
          </a:xfrm>
          <a:prstGeom prst="ellipse">
            <a:avLst/>
          </a:prstGeom>
          <a:solidFill>
            <a:srgbClr val="112E51"/>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51" name="Google Shape;151;p20"/>
          <p:cNvSpPr/>
          <p:nvPr/>
        </p:nvSpPr>
        <p:spPr>
          <a:xfrm>
            <a:off x="6129280" y="2130699"/>
            <a:ext cx="607230" cy="622800"/>
          </a:xfrm>
          <a:prstGeom prst="ellipse">
            <a:avLst/>
          </a:prstGeom>
          <a:solidFill>
            <a:srgbClr val="112E51"/>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52" name="Google Shape;152;p20"/>
          <p:cNvSpPr/>
          <p:nvPr/>
        </p:nvSpPr>
        <p:spPr>
          <a:xfrm>
            <a:off x="8864123" y="2130699"/>
            <a:ext cx="607230" cy="622800"/>
          </a:xfrm>
          <a:prstGeom prst="ellipse">
            <a:avLst/>
          </a:prstGeom>
          <a:solidFill>
            <a:srgbClr val="112E51"/>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53" name="Google Shape;153;p20"/>
          <p:cNvSpPr txBox="1"/>
          <p:nvPr/>
        </p:nvSpPr>
        <p:spPr>
          <a:xfrm>
            <a:off x="654453" y="2197033"/>
            <a:ext cx="607230" cy="472800"/>
          </a:xfrm>
          <a:prstGeom prst="rect">
            <a:avLst/>
          </a:prstGeom>
          <a:noFill/>
          <a:ln>
            <a:noFill/>
          </a:ln>
        </p:spPr>
        <p:txBody>
          <a:bodyPr spcFirstLastPara="1" wrap="square" lIns="118853" tIns="106958" rIns="118853" bIns="118853" anchor="ctr" anchorCtr="0">
            <a:noAutofit/>
          </a:bodyPr>
          <a:lstStyle/>
          <a:p>
            <a:pPr marL="0" lvl="0" indent="0" algn="ctr" rtl="0">
              <a:spcBef>
                <a:spcPts val="0"/>
              </a:spcBef>
              <a:spcAft>
                <a:spcPts val="0"/>
              </a:spcAft>
              <a:buNone/>
            </a:pPr>
            <a:r>
              <a:rPr lang="en" sz="3120" b="1">
                <a:solidFill>
                  <a:srgbClr val="FFFFFF"/>
                </a:solidFill>
                <a:latin typeface="Source Sans Pro"/>
                <a:ea typeface="Source Sans Pro"/>
                <a:cs typeface="Source Sans Pro"/>
                <a:sym typeface="Source Sans Pro"/>
              </a:rPr>
              <a:t>1</a:t>
            </a:r>
            <a:endParaRPr sz="3120" b="1">
              <a:solidFill>
                <a:srgbClr val="FFFFFF"/>
              </a:solidFill>
              <a:latin typeface="Source Sans Pro"/>
              <a:ea typeface="Source Sans Pro"/>
              <a:cs typeface="Source Sans Pro"/>
              <a:sym typeface="Source Sans Pro"/>
            </a:endParaRPr>
          </a:p>
        </p:txBody>
      </p:sp>
      <p:sp>
        <p:nvSpPr>
          <p:cNvPr id="154" name="Google Shape;154;p20"/>
          <p:cNvSpPr txBox="1"/>
          <p:nvPr/>
        </p:nvSpPr>
        <p:spPr>
          <a:xfrm>
            <a:off x="3389295" y="2197033"/>
            <a:ext cx="607230" cy="472800"/>
          </a:xfrm>
          <a:prstGeom prst="rect">
            <a:avLst/>
          </a:prstGeom>
          <a:noFill/>
          <a:ln>
            <a:noFill/>
          </a:ln>
        </p:spPr>
        <p:txBody>
          <a:bodyPr spcFirstLastPara="1" wrap="square" lIns="118853" tIns="106958" rIns="106958" bIns="118853" anchor="ctr" anchorCtr="0">
            <a:noAutofit/>
          </a:bodyPr>
          <a:lstStyle/>
          <a:p>
            <a:pPr marL="0" lvl="0" indent="0" algn="ctr" rtl="0">
              <a:spcBef>
                <a:spcPts val="0"/>
              </a:spcBef>
              <a:spcAft>
                <a:spcPts val="0"/>
              </a:spcAft>
              <a:buNone/>
            </a:pPr>
            <a:r>
              <a:rPr lang="en" sz="3120" b="1">
                <a:solidFill>
                  <a:srgbClr val="FFFFFF"/>
                </a:solidFill>
                <a:latin typeface="Source Sans Pro"/>
                <a:ea typeface="Source Sans Pro"/>
                <a:cs typeface="Source Sans Pro"/>
                <a:sym typeface="Source Sans Pro"/>
              </a:rPr>
              <a:t>2</a:t>
            </a:r>
            <a:endParaRPr sz="3120" b="1">
              <a:solidFill>
                <a:srgbClr val="FFFFFF"/>
              </a:solidFill>
              <a:latin typeface="Source Sans Pro"/>
              <a:ea typeface="Source Sans Pro"/>
              <a:cs typeface="Source Sans Pro"/>
              <a:sym typeface="Source Sans Pro"/>
            </a:endParaRPr>
          </a:p>
        </p:txBody>
      </p:sp>
      <p:sp>
        <p:nvSpPr>
          <p:cNvPr id="155" name="Google Shape;155;p20"/>
          <p:cNvSpPr txBox="1"/>
          <p:nvPr/>
        </p:nvSpPr>
        <p:spPr>
          <a:xfrm>
            <a:off x="6124138" y="2197033"/>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FFFFFF"/>
                </a:solidFill>
                <a:latin typeface="Source Sans Pro"/>
                <a:ea typeface="Source Sans Pro"/>
                <a:cs typeface="Source Sans Pro"/>
                <a:sym typeface="Source Sans Pro"/>
              </a:rPr>
              <a:t>3</a:t>
            </a:r>
            <a:endParaRPr sz="3120" b="1">
              <a:solidFill>
                <a:srgbClr val="FFFFFF"/>
              </a:solidFill>
              <a:latin typeface="Source Sans Pro"/>
              <a:ea typeface="Source Sans Pro"/>
              <a:cs typeface="Source Sans Pro"/>
              <a:sym typeface="Source Sans Pro"/>
            </a:endParaRPr>
          </a:p>
        </p:txBody>
      </p:sp>
      <p:sp>
        <p:nvSpPr>
          <p:cNvPr id="156" name="Google Shape;156;p20"/>
          <p:cNvSpPr txBox="1"/>
          <p:nvPr/>
        </p:nvSpPr>
        <p:spPr>
          <a:xfrm>
            <a:off x="8858980" y="2197033"/>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FFFFFF"/>
                </a:solidFill>
                <a:latin typeface="Source Sans Pro"/>
                <a:ea typeface="Source Sans Pro"/>
                <a:cs typeface="Source Sans Pro"/>
                <a:sym typeface="Source Sans Pro"/>
              </a:rPr>
              <a:t>4</a:t>
            </a:r>
            <a:endParaRPr sz="3120" b="1">
              <a:solidFill>
                <a:srgbClr val="FFFFFF"/>
              </a:solidFill>
              <a:latin typeface="Source Sans Pro"/>
              <a:ea typeface="Source Sans Pro"/>
              <a:cs typeface="Source Sans Pro"/>
              <a:sym typeface="Source Sans Pro"/>
            </a:endParaRPr>
          </a:p>
        </p:txBody>
      </p:sp>
      <p:sp>
        <p:nvSpPr>
          <p:cNvPr id="157" name="Google Shape;157;p20"/>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000000"/>
                </a:solidFill>
                <a:latin typeface="Public Sans"/>
                <a:ea typeface="Public Sans"/>
                <a:cs typeface="Public Sans"/>
                <a:sym typeface="Public Sans"/>
              </a:defRPr>
            </a:lvl1pPr>
            <a:lvl2pPr lvl="1">
              <a:buNone/>
              <a:defRPr sz="1690">
                <a:solidFill>
                  <a:srgbClr val="000000"/>
                </a:solidFill>
                <a:latin typeface="Public Sans"/>
                <a:ea typeface="Public Sans"/>
                <a:cs typeface="Public Sans"/>
                <a:sym typeface="Public Sans"/>
              </a:defRPr>
            </a:lvl2pPr>
            <a:lvl3pPr lvl="2">
              <a:buNone/>
              <a:defRPr sz="1690">
                <a:solidFill>
                  <a:srgbClr val="000000"/>
                </a:solidFill>
                <a:latin typeface="Public Sans"/>
                <a:ea typeface="Public Sans"/>
                <a:cs typeface="Public Sans"/>
                <a:sym typeface="Public Sans"/>
              </a:defRPr>
            </a:lvl3pPr>
            <a:lvl4pPr lvl="3">
              <a:buNone/>
              <a:defRPr sz="1690">
                <a:solidFill>
                  <a:srgbClr val="000000"/>
                </a:solidFill>
                <a:latin typeface="Public Sans"/>
                <a:ea typeface="Public Sans"/>
                <a:cs typeface="Public Sans"/>
                <a:sym typeface="Public Sans"/>
              </a:defRPr>
            </a:lvl4pPr>
            <a:lvl5pPr lvl="4">
              <a:buNone/>
              <a:defRPr sz="1690">
                <a:solidFill>
                  <a:srgbClr val="000000"/>
                </a:solidFill>
                <a:latin typeface="Public Sans"/>
                <a:ea typeface="Public Sans"/>
                <a:cs typeface="Public Sans"/>
                <a:sym typeface="Public Sans"/>
              </a:defRPr>
            </a:lvl5pPr>
            <a:lvl6pPr lvl="5">
              <a:buNone/>
              <a:defRPr sz="1690">
                <a:solidFill>
                  <a:srgbClr val="000000"/>
                </a:solidFill>
                <a:latin typeface="Public Sans"/>
                <a:ea typeface="Public Sans"/>
                <a:cs typeface="Public Sans"/>
                <a:sym typeface="Public Sans"/>
              </a:defRPr>
            </a:lvl6pPr>
            <a:lvl7pPr lvl="6">
              <a:buNone/>
              <a:defRPr sz="1690">
                <a:solidFill>
                  <a:srgbClr val="000000"/>
                </a:solidFill>
                <a:latin typeface="Public Sans"/>
                <a:ea typeface="Public Sans"/>
                <a:cs typeface="Public Sans"/>
                <a:sym typeface="Public Sans"/>
              </a:defRPr>
            </a:lvl7pPr>
            <a:lvl8pPr lvl="7">
              <a:buNone/>
              <a:defRPr sz="1690">
                <a:solidFill>
                  <a:srgbClr val="000000"/>
                </a:solidFill>
                <a:latin typeface="Public Sans"/>
                <a:ea typeface="Public Sans"/>
                <a:cs typeface="Public Sans"/>
                <a:sym typeface="Public Sans"/>
              </a:defRPr>
            </a:lvl8pPr>
            <a:lvl9pPr lvl="8">
              <a:buNone/>
              <a:defRPr sz="1690">
                <a:solidFill>
                  <a:srgbClr val="000000"/>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899917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4 Points - 2 Columns - Dark">
  <p:cSld name="4 Points - 2 Columns - Dark">
    <p:bg>
      <p:bgPr>
        <a:solidFill>
          <a:srgbClr val="112E51"/>
        </a:solidFill>
        <a:effectLst/>
      </p:bgPr>
    </p:bg>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603980" y="593367"/>
            <a:ext cx="1067976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0" name="Google Shape;160;p21"/>
          <p:cNvSpPr/>
          <p:nvPr/>
        </p:nvSpPr>
        <p:spPr>
          <a:xfrm>
            <a:off x="659595" y="2130699"/>
            <a:ext cx="607230" cy="622800"/>
          </a:xfrm>
          <a:prstGeom prst="ellipse">
            <a:avLst/>
          </a:prstGeom>
          <a:solidFill>
            <a:srgbClr val="00BFE7"/>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61" name="Google Shape;161;p21"/>
          <p:cNvSpPr txBox="1">
            <a:spLocks noGrp="1"/>
          </p:cNvSpPr>
          <p:nvPr>
            <p:ph type="body" idx="1"/>
          </p:nvPr>
        </p:nvSpPr>
        <p:spPr>
          <a:xfrm>
            <a:off x="1261683" y="2197033"/>
            <a:ext cx="4693260" cy="15200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162" name="Google Shape;162;p21"/>
          <p:cNvSpPr/>
          <p:nvPr/>
        </p:nvSpPr>
        <p:spPr>
          <a:xfrm>
            <a:off x="5988393" y="2130699"/>
            <a:ext cx="607230" cy="622800"/>
          </a:xfrm>
          <a:prstGeom prst="ellipse">
            <a:avLst/>
          </a:prstGeom>
          <a:solidFill>
            <a:srgbClr val="00BFE7"/>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63" name="Google Shape;163;p21"/>
          <p:cNvSpPr txBox="1">
            <a:spLocks noGrp="1"/>
          </p:cNvSpPr>
          <p:nvPr>
            <p:ph type="body" idx="2"/>
          </p:nvPr>
        </p:nvSpPr>
        <p:spPr>
          <a:xfrm>
            <a:off x="6590480" y="2197033"/>
            <a:ext cx="4693260" cy="15200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164" name="Google Shape;164;p21"/>
          <p:cNvSpPr/>
          <p:nvPr/>
        </p:nvSpPr>
        <p:spPr>
          <a:xfrm>
            <a:off x="659595" y="3717032"/>
            <a:ext cx="607230" cy="622800"/>
          </a:xfrm>
          <a:prstGeom prst="ellipse">
            <a:avLst/>
          </a:prstGeom>
          <a:solidFill>
            <a:srgbClr val="00BFE7"/>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65" name="Google Shape;165;p21"/>
          <p:cNvSpPr txBox="1">
            <a:spLocks noGrp="1"/>
          </p:cNvSpPr>
          <p:nvPr>
            <p:ph type="body" idx="3"/>
          </p:nvPr>
        </p:nvSpPr>
        <p:spPr>
          <a:xfrm>
            <a:off x="1261683" y="3783367"/>
            <a:ext cx="4693260" cy="15200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166" name="Google Shape;166;p21"/>
          <p:cNvSpPr/>
          <p:nvPr/>
        </p:nvSpPr>
        <p:spPr>
          <a:xfrm>
            <a:off x="5988393" y="3717032"/>
            <a:ext cx="607230" cy="622800"/>
          </a:xfrm>
          <a:prstGeom prst="ellipse">
            <a:avLst/>
          </a:prstGeom>
          <a:solidFill>
            <a:srgbClr val="00BFE7"/>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67" name="Google Shape;167;p21"/>
          <p:cNvSpPr txBox="1">
            <a:spLocks noGrp="1"/>
          </p:cNvSpPr>
          <p:nvPr>
            <p:ph type="body" idx="4"/>
          </p:nvPr>
        </p:nvSpPr>
        <p:spPr>
          <a:xfrm>
            <a:off x="6590480" y="3783367"/>
            <a:ext cx="4693260" cy="15200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168" name="Google Shape;168;p21"/>
          <p:cNvSpPr txBox="1"/>
          <p:nvPr/>
        </p:nvSpPr>
        <p:spPr>
          <a:xfrm>
            <a:off x="654453" y="2197033"/>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1C304A"/>
                </a:solidFill>
                <a:latin typeface="Source Sans Pro"/>
                <a:ea typeface="Source Sans Pro"/>
                <a:cs typeface="Source Sans Pro"/>
                <a:sym typeface="Source Sans Pro"/>
              </a:rPr>
              <a:t>1</a:t>
            </a:r>
            <a:endParaRPr sz="3120" b="1">
              <a:solidFill>
                <a:srgbClr val="1C304A"/>
              </a:solidFill>
              <a:latin typeface="Source Sans Pro"/>
              <a:ea typeface="Source Sans Pro"/>
              <a:cs typeface="Source Sans Pro"/>
              <a:sym typeface="Source Sans Pro"/>
            </a:endParaRPr>
          </a:p>
        </p:txBody>
      </p:sp>
      <p:sp>
        <p:nvSpPr>
          <p:cNvPr id="169" name="Google Shape;169;p21"/>
          <p:cNvSpPr txBox="1"/>
          <p:nvPr/>
        </p:nvSpPr>
        <p:spPr>
          <a:xfrm>
            <a:off x="5983250" y="2197033"/>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1C304A"/>
                </a:solidFill>
                <a:latin typeface="Source Sans Pro"/>
                <a:ea typeface="Source Sans Pro"/>
                <a:cs typeface="Source Sans Pro"/>
                <a:sym typeface="Source Sans Pro"/>
              </a:rPr>
              <a:t>3</a:t>
            </a:r>
            <a:endParaRPr sz="3120" b="1">
              <a:solidFill>
                <a:srgbClr val="1C304A"/>
              </a:solidFill>
              <a:latin typeface="Source Sans Pro"/>
              <a:ea typeface="Source Sans Pro"/>
              <a:cs typeface="Source Sans Pro"/>
              <a:sym typeface="Source Sans Pro"/>
            </a:endParaRPr>
          </a:p>
        </p:txBody>
      </p:sp>
      <p:sp>
        <p:nvSpPr>
          <p:cNvPr id="170" name="Google Shape;170;p21"/>
          <p:cNvSpPr txBox="1"/>
          <p:nvPr/>
        </p:nvSpPr>
        <p:spPr>
          <a:xfrm>
            <a:off x="654453" y="3783367"/>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1C304A"/>
                </a:solidFill>
                <a:latin typeface="Source Sans Pro"/>
                <a:ea typeface="Source Sans Pro"/>
                <a:cs typeface="Source Sans Pro"/>
                <a:sym typeface="Source Sans Pro"/>
              </a:rPr>
              <a:t>2</a:t>
            </a:r>
            <a:endParaRPr sz="3120" b="1">
              <a:solidFill>
                <a:srgbClr val="1C304A"/>
              </a:solidFill>
              <a:latin typeface="Source Sans Pro"/>
              <a:ea typeface="Source Sans Pro"/>
              <a:cs typeface="Source Sans Pro"/>
              <a:sym typeface="Source Sans Pro"/>
            </a:endParaRPr>
          </a:p>
        </p:txBody>
      </p:sp>
      <p:sp>
        <p:nvSpPr>
          <p:cNvPr id="171" name="Google Shape;171;p21"/>
          <p:cNvSpPr txBox="1"/>
          <p:nvPr/>
        </p:nvSpPr>
        <p:spPr>
          <a:xfrm>
            <a:off x="5983250" y="3783367"/>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1C304A"/>
                </a:solidFill>
                <a:latin typeface="Source Sans Pro"/>
                <a:ea typeface="Source Sans Pro"/>
                <a:cs typeface="Source Sans Pro"/>
                <a:sym typeface="Source Sans Pro"/>
              </a:rPr>
              <a:t>4</a:t>
            </a:r>
            <a:endParaRPr sz="3120" b="1">
              <a:solidFill>
                <a:srgbClr val="1C304A"/>
              </a:solidFill>
              <a:latin typeface="Source Sans Pro"/>
              <a:ea typeface="Source Sans Pro"/>
              <a:cs typeface="Source Sans Pro"/>
              <a:sym typeface="Source Sans Pro"/>
            </a:endParaRPr>
          </a:p>
        </p:txBody>
      </p:sp>
      <p:sp>
        <p:nvSpPr>
          <p:cNvPr id="172" name="Google Shape;172;p21"/>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FFFFFF"/>
                </a:solidFill>
                <a:latin typeface="Public Sans"/>
                <a:ea typeface="Public Sans"/>
                <a:cs typeface="Public Sans"/>
                <a:sym typeface="Public Sans"/>
              </a:defRPr>
            </a:lvl1pPr>
            <a:lvl2pPr lvl="1">
              <a:buNone/>
              <a:defRPr sz="1690">
                <a:solidFill>
                  <a:srgbClr val="FFFFFF"/>
                </a:solidFill>
                <a:latin typeface="Public Sans"/>
                <a:ea typeface="Public Sans"/>
                <a:cs typeface="Public Sans"/>
                <a:sym typeface="Public Sans"/>
              </a:defRPr>
            </a:lvl2pPr>
            <a:lvl3pPr lvl="2">
              <a:buNone/>
              <a:defRPr sz="1690">
                <a:solidFill>
                  <a:srgbClr val="FFFFFF"/>
                </a:solidFill>
                <a:latin typeface="Public Sans"/>
                <a:ea typeface="Public Sans"/>
                <a:cs typeface="Public Sans"/>
                <a:sym typeface="Public Sans"/>
              </a:defRPr>
            </a:lvl3pPr>
            <a:lvl4pPr lvl="3">
              <a:buNone/>
              <a:defRPr sz="1690">
                <a:solidFill>
                  <a:srgbClr val="FFFFFF"/>
                </a:solidFill>
                <a:latin typeface="Public Sans"/>
                <a:ea typeface="Public Sans"/>
                <a:cs typeface="Public Sans"/>
                <a:sym typeface="Public Sans"/>
              </a:defRPr>
            </a:lvl4pPr>
            <a:lvl5pPr lvl="4">
              <a:buNone/>
              <a:defRPr sz="1690">
                <a:solidFill>
                  <a:srgbClr val="FFFFFF"/>
                </a:solidFill>
                <a:latin typeface="Public Sans"/>
                <a:ea typeface="Public Sans"/>
                <a:cs typeface="Public Sans"/>
                <a:sym typeface="Public Sans"/>
              </a:defRPr>
            </a:lvl5pPr>
            <a:lvl6pPr lvl="5">
              <a:buNone/>
              <a:defRPr sz="1690">
                <a:solidFill>
                  <a:srgbClr val="FFFFFF"/>
                </a:solidFill>
                <a:latin typeface="Public Sans"/>
                <a:ea typeface="Public Sans"/>
                <a:cs typeface="Public Sans"/>
                <a:sym typeface="Public Sans"/>
              </a:defRPr>
            </a:lvl6pPr>
            <a:lvl7pPr lvl="6">
              <a:buNone/>
              <a:defRPr sz="1690">
                <a:solidFill>
                  <a:srgbClr val="FFFFFF"/>
                </a:solidFill>
                <a:latin typeface="Public Sans"/>
                <a:ea typeface="Public Sans"/>
                <a:cs typeface="Public Sans"/>
                <a:sym typeface="Public Sans"/>
              </a:defRPr>
            </a:lvl7pPr>
            <a:lvl8pPr lvl="7">
              <a:buNone/>
              <a:defRPr sz="1690">
                <a:solidFill>
                  <a:srgbClr val="FFFFFF"/>
                </a:solidFill>
                <a:latin typeface="Public Sans"/>
                <a:ea typeface="Public Sans"/>
                <a:cs typeface="Public Sans"/>
                <a:sym typeface="Public Sans"/>
              </a:defRPr>
            </a:lvl8pPr>
            <a:lvl9pPr lvl="8">
              <a:buNone/>
              <a:defRPr sz="1690">
                <a:solidFill>
                  <a:srgbClr val="FFFFFF"/>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80899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4 Points - 2 Columns - Bright">
  <p:cSld name="4 Points - 2 Columns - Bright">
    <p:bg>
      <p:bgPr>
        <a:noFill/>
        <a:effectLst/>
      </p:bgPr>
    </p:bg>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603980" y="593367"/>
            <a:ext cx="1067976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5" name="Google Shape;175;p22"/>
          <p:cNvSpPr/>
          <p:nvPr/>
        </p:nvSpPr>
        <p:spPr>
          <a:xfrm>
            <a:off x="659595" y="2130699"/>
            <a:ext cx="607230" cy="622800"/>
          </a:xfrm>
          <a:prstGeom prst="ellipse">
            <a:avLst/>
          </a:prstGeom>
          <a:solidFill>
            <a:srgbClr val="112E51"/>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76" name="Google Shape;176;p22"/>
          <p:cNvSpPr txBox="1">
            <a:spLocks noGrp="1"/>
          </p:cNvSpPr>
          <p:nvPr>
            <p:ph type="body" idx="1"/>
          </p:nvPr>
        </p:nvSpPr>
        <p:spPr>
          <a:xfrm>
            <a:off x="1261683" y="2197033"/>
            <a:ext cx="4693260" cy="15200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5B616A"/>
              </a:buClr>
              <a:buSzPts val="1400"/>
              <a:buChar char="●"/>
              <a:defRPr sz="1820">
                <a:solidFill>
                  <a:srgbClr val="5B616A"/>
                </a:solidFill>
              </a:defRPr>
            </a:lvl1pPr>
            <a:lvl2pPr marL="1188720" lvl="1" indent="-396240" rtl="0">
              <a:spcBef>
                <a:spcPts val="2080"/>
              </a:spcBef>
              <a:spcAft>
                <a:spcPts val="0"/>
              </a:spcAft>
              <a:buClr>
                <a:srgbClr val="5B616A"/>
              </a:buClr>
              <a:buSzPts val="1200"/>
              <a:buChar char="○"/>
              <a:defRPr sz="1560">
                <a:solidFill>
                  <a:srgbClr val="5B616A"/>
                </a:solidFill>
              </a:defRPr>
            </a:lvl2pPr>
            <a:lvl3pPr marL="1783080" lvl="2" indent="-396240" rtl="0">
              <a:spcBef>
                <a:spcPts val="2080"/>
              </a:spcBef>
              <a:spcAft>
                <a:spcPts val="0"/>
              </a:spcAft>
              <a:buClr>
                <a:srgbClr val="5B616A"/>
              </a:buClr>
              <a:buSzPts val="1200"/>
              <a:buChar char="■"/>
              <a:defRPr sz="1560">
                <a:solidFill>
                  <a:srgbClr val="5B616A"/>
                </a:solidFill>
              </a:defRPr>
            </a:lvl3pPr>
            <a:lvl4pPr marL="2377440" lvl="3" indent="-396240" rtl="0">
              <a:spcBef>
                <a:spcPts val="2080"/>
              </a:spcBef>
              <a:spcAft>
                <a:spcPts val="0"/>
              </a:spcAft>
              <a:buClr>
                <a:srgbClr val="5B616A"/>
              </a:buClr>
              <a:buSzPts val="1200"/>
              <a:buChar char="●"/>
              <a:defRPr sz="1560">
                <a:solidFill>
                  <a:srgbClr val="5B616A"/>
                </a:solidFill>
              </a:defRPr>
            </a:lvl4pPr>
            <a:lvl5pPr marL="2971800" lvl="4" indent="-396240" rtl="0">
              <a:spcBef>
                <a:spcPts val="2080"/>
              </a:spcBef>
              <a:spcAft>
                <a:spcPts val="0"/>
              </a:spcAft>
              <a:buClr>
                <a:srgbClr val="5B616A"/>
              </a:buClr>
              <a:buSzPts val="1200"/>
              <a:buChar char="○"/>
              <a:defRPr sz="1560">
                <a:solidFill>
                  <a:srgbClr val="5B616A"/>
                </a:solidFill>
              </a:defRPr>
            </a:lvl5pPr>
            <a:lvl6pPr marL="3566160" lvl="5" indent="-396240" rtl="0">
              <a:spcBef>
                <a:spcPts val="2080"/>
              </a:spcBef>
              <a:spcAft>
                <a:spcPts val="0"/>
              </a:spcAft>
              <a:buClr>
                <a:srgbClr val="5B616A"/>
              </a:buClr>
              <a:buSzPts val="1200"/>
              <a:buChar char="■"/>
              <a:defRPr sz="1560">
                <a:solidFill>
                  <a:srgbClr val="5B616A"/>
                </a:solidFill>
              </a:defRPr>
            </a:lvl6pPr>
            <a:lvl7pPr marL="4160520" lvl="6" indent="-396240" rtl="0">
              <a:spcBef>
                <a:spcPts val="2080"/>
              </a:spcBef>
              <a:spcAft>
                <a:spcPts val="0"/>
              </a:spcAft>
              <a:buClr>
                <a:srgbClr val="5B616A"/>
              </a:buClr>
              <a:buSzPts val="1200"/>
              <a:buChar char="●"/>
              <a:defRPr sz="1560">
                <a:solidFill>
                  <a:srgbClr val="5B616A"/>
                </a:solidFill>
              </a:defRPr>
            </a:lvl7pPr>
            <a:lvl8pPr marL="4754880" lvl="7" indent="-396240" rtl="0">
              <a:spcBef>
                <a:spcPts val="2080"/>
              </a:spcBef>
              <a:spcAft>
                <a:spcPts val="0"/>
              </a:spcAft>
              <a:buClr>
                <a:srgbClr val="5B616A"/>
              </a:buClr>
              <a:buSzPts val="1200"/>
              <a:buChar char="○"/>
              <a:defRPr sz="1560">
                <a:solidFill>
                  <a:srgbClr val="5B616A"/>
                </a:solidFill>
              </a:defRPr>
            </a:lvl8pPr>
            <a:lvl9pPr marL="5349240" lvl="8" indent="-396240" rtl="0">
              <a:spcBef>
                <a:spcPts val="2080"/>
              </a:spcBef>
              <a:spcAft>
                <a:spcPts val="2080"/>
              </a:spcAft>
              <a:buClr>
                <a:srgbClr val="5B616A"/>
              </a:buClr>
              <a:buSzPts val="1200"/>
              <a:buChar char="■"/>
              <a:defRPr sz="1560">
                <a:solidFill>
                  <a:srgbClr val="5B616A"/>
                </a:solidFill>
              </a:defRPr>
            </a:lvl9pPr>
          </a:lstStyle>
          <a:p>
            <a:endParaRPr/>
          </a:p>
        </p:txBody>
      </p:sp>
      <p:sp>
        <p:nvSpPr>
          <p:cNvPr id="177" name="Google Shape;177;p22"/>
          <p:cNvSpPr/>
          <p:nvPr/>
        </p:nvSpPr>
        <p:spPr>
          <a:xfrm>
            <a:off x="5988393" y="2130699"/>
            <a:ext cx="607230" cy="622800"/>
          </a:xfrm>
          <a:prstGeom prst="ellipse">
            <a:avLst/>
          </a:prstGeom>
          <a:solidFill>
            <a:srgbClr val="112E51"/>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78" name="Google Shape;178;p22"/>
          <p:cNvSpPr txBox="1">
            <a:spLocks noGrp="1"/>
          </p:cNvSpPr>
          <p:nvPr>
            <p:ph type="body" idx="2"/>
          </p:nvPr>
        </p:nvSpPr>
        <p:spPr>
          <a:xfrm>
            <a:off x="6590480" y="2197033"/>
            <a:ext cx="4693260" cy="15200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5B616A"/>
              </a:buClr>
              <a:buSzPts val="1400"/>
              <a:buChar char="●"/>
              <a:defRPr sz="1820">
                <a:solidFill>
                  <a:srgbClr val="5B616A"/>
                </a:solidFill>
              </a:defRPr>
            </a:lvl1pPr>
            <a:lvl2pPr marL="1188720" lvl="1" indent="-396240" rtl="0">
              <a:spcBef>
                <a:spcPts val="2080"/>
              </a:spcBef>
              <a:spcAft>
                <a:spcPts val="0"/>
              </a:spcAft>
              <a:buClr>
                <a:srgbClr val="5B616A"/>
              </a:buClr>
              <a:buSzPts val="1200"/>
              <a:buChar char="○"/>
              <a:defRPr sz="1560">
                <a:solidFill>
                  <a:srgbClr val="5B616A"/>
                </a:solidFill>
              </a:defRPr>
            </a:lvl2pPr>
            <a:lvl3pPr marL="1783080" lvl="2" indent="-396240" rtl="0">
              <a:spcBef>
                <a:spcPts val="2080"/>
              </a:spcBef>
              <a:spcAft>
                <a:spcPts val="0"/>
              </a:spcAft>
              <a:buClr>
                <a:srgbClr val="5B616A"/>
              </a:buClr>
              <a:buSzPts val="1200"/>
              <a:buChar char="■"/>
              <a:defRPr sz="1560">
                <a:solidFill>
                  <a:srgbClr val="5B616A"/>
                </a:solidFill>
              </a:defRPr>
            </a:lvl3pPr>
            <a:lvl4pPr marL="2377440" lvl="3" indent="-396240" rtl="0">
              <a:spcBef>
                <a:spcPts val="2080"/>
              </a:spcBef>
              <a:spcAft>
                <a:spcPts val="0"/>
              </a:spcAft>
              <a:buClr>
                <a:srgbClr val="5B616A"/>
              </a:buClr>
              <a:buSzPts val="1200"/>
              <a:buChar char="●"/>
              <a:defRPr sz="1560">
                <a:solidFill>
                  <a:srgbClr val="5B616A"/>
                </a:solidFill>
              </a:defRPr>
            </a:lvl4pPr>
            <a:lvl5pPr marL="2971800" lvl="4" indent="-396240" rtl="0">
              <a:spcBef>
                <a:spcPts val="2080"/>
              </a:spcBef>
              <a:spcAft>
                <a:spcPts val="0"/>
              </a:spcAft>
              <a:buClr>
                <a:srgbClr val="5B616A"/>
              </a:buClr>
              <a:buSzPts val="1200"/>
              <a:buChar char="○"/>
              <a:defRPr sz="1560">
                <a:solidFill>
                  <a:srgbClr val="5B616A"/>
                </a:solidFill>
              </a:defRPr>
            </a:lvl5pPr>
            <a:lvl6pPr marL="3566160" lvl="5" indent="-396240" rtl="0">
              <a:spcBef>
                <a:spcPts val="2080"/>
              </a:spcBef>
              <a:spcAft>
                <a:spcPts val="0"/>
              </a:spcAft>
              <a:buClr>
                <a:srgbClr val="5B616A"/>
              </a:buClr>
              <a:buSzPts val="1200"/>
              <a:buChar char="■"/>
              <a:defRPr sz="1560">
                <a:solidFill>
                  <a:srgbClr val="5B616A"/>
                </a:solidFill>
              </a:defRPr>
            </a:lvl6pPr>
            <a:lvl7pPr marL="4160520" lvl="6" indent="-396240" rtl="0">
              <a:spcBef>
                <a:spcPts val="2080"/>
              </a:spcBef>
              <a:spcAft>
                <a:spcPts val="0"/>
              </a:spcAft>
              <a:buClr>
                <a:srgbClr val="5B616A"/>
              </a:buClr>
              <a:buSzPts val="1200"/>
              <a:buChar char="●"/>
              <a:defRPr sz="1560">
                <a:solidFill>
                  <a:srgbClr val="5B616A"/>
                </a:solidFill>
              </a:defRPr>
            </a:lvl7pPr>
            <a:lvl8pPr marL="4754880" lvl="7" indent="-396240" rtl="0">
              <a:spcBef>
                <a:spcPts val="2080"/>
              </a:spcBef>
              <a:spcAft>
                <a:spcPts val="0"/>
              </a:spcAft>
              <a:buClr>
                <a:srgbClr val="5B616A"/>
              </a:buClr>
              <a:buSzPts val="1200"/>
              <a:buChar char="○"/>
              <a:defRPr sz="1560">
                <a:solidFill>
                  <a:srgbClr val="5B616A"/>
                </a:solidFill>
              </a:defRPr>
            </a:lvl8pPr>
            <a:lvl9pPr marL="5349240" lvl="8" indent="-396240" rtl="0">
              <a:spcBef>
                <a:spcPts val="2080"/>
              </a:spcBef>
              <a:spcAft>
                <a:spcPts val="2080"/>
              </a:spcAft>
              <a:buClr>
                <a:srgbClr val="5B616A"/>
              </a:buClr>
              <a:buSzPts val="1200"/>
              <a:buChar char="■"/>
              <a:defRPr sz="1560">
                <a:solidFill>
                  <a:srgbClr val="5B616A"/>
                </a:solidFill>
              </a:defRPr>
            </a:lvl9pPr>
          </a:lstStyle>
          <a:p>
            <a:endParaRPr/>
          </a:p>
        </p:txBody>
      </p:sp>
      <p:sp>
        <p:nvSpPr>
          <p:cNvPr id="179" name="Google Shape;179;p22"/>
          <p:cNvSpPr/>
          <p:nvPr/>
        </p:nvSpPr>
        <p:spPr>
          <a:xfrm>
            <a:off x="659595" y="3717032"/>
            <a:ext cx="607230" cy="622800"/>
          </a:xfrm>
          <a:prstGeom prst="ellipse">
            <a:avLst/>
          </a:prstGeom>
          <a:solidFill>
            <a:srgbClr val="112E51"/>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80" name="Google Shape;180;p22"/>
          <p:cNvSpPr txBox="1">
            <a:spLocks noGrp="1"/>
          </p:cNvSpPr>
          <p:nvPr>
            <p:ph type="body" idx="3"/>
          </p:nvPr>
        </p:nvSpPr>
        <p:spPr>
          <a:xfrm>
            <a:off x="1261683" y="3783367"/>
            <a:ext cx="4693260" cy="15200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5B616A"/>
              </a:buClr>
              <a:buSzPts val="1400"/>
              <a:buChar char="●"/>
              <a:defRPr sz="1820">
                <a:solidFill>
                  <a:srgbClr val="5B616A"/>
                </a:solidFill>
              </a:defRPr>
            </a:lvl1pPr>
            <a:lvl2pPr marL="1188720" lvl="1" indent="-396240" rtl="0">
              <a:spcBef>
                <a:spcPts val="2080"/>
              </a:spcBef>
              <a:spcAft>
                <a:spcPts val="0"/>
              </a:spcAft>
              <a:buClr>
                <a:srgbClr val="5B616A"/>
              </a:buClr>
              <a:buSzPts val="1200"/>
              <a:buChar char="○"/>
              <a:defRPr sz="1560">
                <a:solidFill>
                  <a:srgbClr val="5B616A"/>
                </a:solidFill>
              </a:defRPr>
            </a:lvl2pPr>
            <a:lvl3pPr marL="1783080" lvl="2" indent="-396240" rtl="0">
              <a:spcBef>
                <a:spcPts val="2080"/>
              </a:spcBef>
              <a:spcAft>
                <a:spcPts val="0"/>
              </a:spcAft>
              <a:buClr>
                <a:srgbClr val="5B616A"/>
              </a:buClr>
              <a:buSzPts val="1200"/>
              <a:buChar char="■"/>
              <a:defRPr sz="1560">
                <a:solidFill>
                  <a:srgbClr val="5B616A"/>
                </a:solidFill>
              </a:defRPr>
            </a:lvl3pPr>
            <a:lvl4pPr marL="2377440" lvl="3" indent="-396240" rtl="0">
              <a:spcBef>
                <a:spcPts val="2080"/>
              </a:spcBef>
              <a:spcAft>
                <a:spcPts val="0"/>
              </a:spcAft>
              <a:buClr>
                <a:srgbClr val="5B616A"/>
              </a:buClr>
              <a:buSzPts val="1200"/>
              <a:buChar char="●"/>
              <a:defRPr sz="1560">
                <a:solidFill>
                  <a:srgbClr val="5B616A"/>
                </a:solidFill>
              </a:defRPr>
            </a:lvl4pPr>
            <a:lvl5pPr marL="2971800" lvl="4" indent="-396240" rtl="0">
              <a:spcBef>
                <a:spcPts val="2080"/>
              </a:spcBef>
              <a:spcAft>
                <a:spcPts val="0"/>
              </a:spcAft>
              <a:buClr>
                <a:srgbClr val="5B616A"/>
              </a:buClr>
              <a:buSzPts val="1200"/>
              <a:buChar char="○"/>
              <a:defRPr sz="1560">
                <a:solidFill>
                  <a:srgbClr val="5B616A"/>
                </a:solidFill>
              </a:defRPr>
            </a:lvl5pPr>
            <a:lvl6pPr marL="3566160" lvl="5" indent="-396240" rtl="0">
              <a:spcBef>
                <a:spcPts val="2080"/>
              </a:spcBef>
              <a:spcAft>
                <a:spcPts val="0"/>
              </a:spcAft>
              <a:buClr>
                <a:srgbClr val="5B616A"/>
              </a:buClr>
              <a:buSzPts val="1200"/>
              <a:buChar char="■"/>
              <a:defRPr sz="1560">
                <a:solidFill>
                  <a:srgbClr val="5B616A"/>
                </a:solidFill>
              </a:defRPr>
            </a:lvl6pPr>
            <a:lvl7pPr marL="4160520" lvl="6" indent="-396240" rtl="0">
              <a:spcBef>
                <a:spcPts val="2080"/>
              </a:spcBef>
              <a:spcAft>
                <a:spcPts val="0"/>
              </a:spcAft>
              <a:buClr>
                <a:srgbClr val="5B616A"/>
              </a:buClr>
              <a:buSzPts val="1200"/>
              <a:buChar char="●"/>
              <a:defRPr sz="1560">
                <a:solidFill>
                  <a:srgbClr val="5B616A"/>
                </a:solidFill>
              </a:defRPr>
            </a:lvl7pPr>
            <a:lvl8pPr marL="4754880" lvl="7" indent="-396240" rtl="0">
              <a:spcBef>
                <a:spcPts val="2080"/>
              </a:spcBef>
              <a:spcAft>
                <a:spcPts val="0"/>
              </a:spcAft>
              <a:buClr>
                <a:srgbClr val="5B616A"/>
              </a:buClr>
              <a:buSzPts val="1200"/>
              <a:buChar char="○"/>
              <a:defRPr sz="1560">
                <a:solidFill>
                  <a:srgbClr val="5B616A"/>
                </a:solidFill>
              </a:defRPr>
            </a:lvl8pPr>
            <a:lvl9pPr marL="5349240" lvl="8" indent="-396240" rtl="0">
              <a:spcBef>
                <a:spcPts val="2080"/>
              </a:spcBef>
              <a:spcAft>
                <a:spcPts val="2080"/>
              </a:spcAft>
              <a:buClr>
                <a:srgbClr val="5B616A"/>
              </a:buClr>
              <a:buSzPts val="1200"/>
              <a:buChar char="■"/>
              <a:defRPr sz="1560">
                <a:solidFill>
                  <a:srgbClr val="5B616A"/>
                </a:solidFill>
              </a:defRPr>
            </a:lvl9pPr>
          </a:lstStyle>
          <a:p>
            <a:endParaRPr/>
          </a:p>
        </p:txBody>
      </p:sp>
      <p:sp>
        <p:nvSpPr>
          <p:cNvPr id="181" name="Google Shape;181;p22"/>
          <p:cNvSpPr/>
          <p:nvPr/>
        </p:nvSpPr>
        <p:spPr>
          <a:xfrm>
            <a:off x="5988393" y="3717032"/>
            <a:ext cx="607230" cy="622800"/>
          </a:xfrm>
          <a:prstGeom prst="ellipse">
            <a:avLst/>
          </a:prstGeom>
          <a:solidFill>
            <a:srgbClr val="112E51"/>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82" name="Google Shape;182;p22"/>
          <p:cNvSpPr txBox="1">
            <a:spLocks noGrp="1"/>
          </p:cNvSpPr>
          <p:nvPr>
            <p:ph type="body" idx="4"/>
          </p:nvPr>
        </p:nvSpPr>
        <p:spPr>
          <a:xfrm>
            <a:off x="6590480" y="3783367"/>
            <a:ext cx="4693260" cy="15200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5B616A"/>
              </a:buClr>
              <a:buSzPts val="1400"/>
              <a:buChar char="●"/>
              <a:defRPr sz="1820">
                <a:solidFill>
                  <a:srgbClr val="5B616A"/>
                </a:solidFill>
              </a:defRPr>
            </a:lvl1pPr>
            <a:lvl2pPr marL="1188720" lvl="1" indent="-396240" rtl="0">
              <a:spcBef>
                <a:spcPts val="2080"/>
              </a:spcBef>
              <a:spcAft>
                <a:spcPts val="0"/>
              </a:spcAft>
              <a:buClr>
                <a:srgbClr val="5B616A"/>
              </a:buClr>
              <a:buSzPts val="1200"/>
              <a:buChar char="○"/>
              <a:defRPr sz="1560">
                <a:solidFill>
                  <a:srgbClr val="5B616A"/>
                </a:solidFill>
              </a:defRPr>
            </a:lvl2pPr>
            <a:lvl3pPr marL="1783080" lvl="2" indent="-396240" rtl="0">
              <a:spcBef>
                <a:spcPts val="2080"/>
              </a:spcBef>
              <a:spcAft>
                <a:spcPts val="0"/>
              </a:spcAft>
              <a:buClr>
                <a:srgbClr val="5B616A"/>
              </a:buClr>
              <a:buSzPts val="1200"/>
              <a:buChar char="■"/>
              <a:defRPr sz="1560">
                <a:solidFill>
                  <a:srgbClr val="5B616A"/>
                </a:solidFill>
              </a:defRPr>
            </a:lvl3pPr>
            <a:lvl4pPr marL="2377440" lvl="3" indent="-396240" rtl="0">
              <a:spcBef>
                <a:spcPts val="2080"/>
              </a:spcBef>
              <a:spcAft>
                <a:spcPts val="0"/>
              </a:spcAft>
              <a:buClr>
                <a:srgbClr val="5B616A"/>
              </a:buClr>
              <a:buSzPts val="1200"/>
              <a:buChar char="●"/>
              <a:defRPr sz="1560">
                <a:solidFill>
                  <a:srgbClr val="5B616A"/>
                </a:solidFill>
              </a:defRPr>
            </a:lvl4pPr>
            <a:lvl5pPr marL="2971800" lvl="4" indent="-396240" rtl="0">
              <a:spcBef>
                <a:spcPts val="2080"/>
              </a:spcBef>
              <a:spcAft>
                <a:spcPts val="0"/>
              </a:spcAft>
              <a:buClr>
                <a:srgbClr val="5B616A"/>
              </a:buClr>
              <a:buSzPts val="1200"/>
              <a:buChar char="○"/>
              <a:defRPr sz="1560">
                <a:solidFill>
                  <a:srgbClr val="5B616A"/>
                </a:solidFill>
              </a:defRPr>
            </a:lvl5pPr>
            <a:lvl6pPr marL="3566160" lvl="5" indent="-396240" rtl="0">
              <a:spcBef>
                <a:spcPts val="2080"/>
              </a:spcBef>
              <a:spcAft>
                <a:spcPts val="0"/>
              </a:spcAft>
              <a:buClr>
                <a:srgbClr val="5B616A"/>
              </a:buClr>
              <a:buSzPts val="1200"/>
              <a:buChar char="■"/>
              <a:defRPr sz="1560">
                <a:solidFill>
                  <a:srgbClr val="5B616A"/>
                </a:solidFill>
              </a:defRPr>
            </a:lvl6pPr>
            <a:lvl7pPr marL="4160520" lvl="6" indent="-396240" rtl="0">
              <a:spcBef>
                <a:spcPts val="2080"/>
              </a:spcBef>
              <a:spcAft>
                <a:spcPts val="0"/>
              </a:spcAft>
              <a:buClr>
                <a:srgbClr val="5B616A"/>
              </a:buClr>
              <a:buSzPts val="1200"/>
              <a:buChar char="●"/>
              <a:defRPr sz="1560">
                <a:solidFill>
                  <a:srgbClr val="5B616A"/>
                </a:solidFill>
              </a:defRPr>
            </a:lvl7pPr>
            <a:lvl8pPr marL="4754880" lvl="7" indent="-396240" rtl="0">
              <a:spcBef>
                <a:spcPts val="2080"/>
              </a:spcBef>
              <a:spcAft>
                <a:spcPts val="0"/>
              </a:spcAft>
              <a:buClr>
                <a:srgbClr val="5B616A"/>
              </a:buClr>
              <a:buSzPts val="1200"/>
              <a:buChar char="○"/>
              <a:defRPr sz="1560">
                <a:solidFill>
                  <a:srgbClr val="5B616A"/>
                </a:solidFill>
              </a:defRPr>
            </a:lvl8pPr>
            <a:lvl9pPr marL="5349240" lvl="8" indent="-396240" rtl="0">
              <a:spcBef>
                <a:spcPts val="2080"/>
              </a:spcBef>
              <a:spcAft>
                <a:spcPts val="2080"/>
              </a:spcAft>
              <a:buClr>
                <a:srgbClr val="5B616A"/>
              </a:buClr>
              <a:buSzPts val="1200"/>
              <a:buChar char="■"/>
              <a:defRPr sz="1560">
                <a:solidFill>
                  <a:srgbClr val="5B616A"/>
                </a:solidFill>
              </a:defRPr>
            </a:lvl9pPr>
          </a:lstStyle>
          <a:p>
            <a:endParaRPr/>
          </a:p>
        </p:txBody>
      </p:sp>
      <p:sp>
        <p:nvSpPr>
          <p:cNvPr id="183" name="Google Shape;183;p22"/>
          <p:cNvSpPr txBox="1"/>
          <p:nvPr/>
        </p:nvSpPr>
        <p:spPr>
          <a:xfrm>
            <a:off x="654453" y="2197033"/>
            <a:ext cx="607230" cy="472800"/>
          </a:xfrm>
          <a:prstGeom prst="rect">
            <a:avLst/>
          </a:prstGeom>
          <a:noFill/>
          <a:ln>
            <a:noFill/>
          </a:ln>
        </p:spPr>
        <p:txBody>
          <a:bodyPr spcFirstLastPara="1" wrap="square" lIns="118853" tIns="106958" rIns="106958" bIns="118853" anchor="ctr" anchorCtr="0">
            <a:noAutofit/>
          </a:bodyPr>
          <a:lstStyle/>
          <a:p>
            <a:pPr marL="0" lvl="0" indent="0" algn="ctr" rtl="0">
              <a:spcBef>
                <a:spcPts val="0"/>
              </a:spcBef>
              <a:spcAft>
                <a:spcPts val="0"/>
              </a:spcAft>
              <a:buNone/>
            </a:pPr>
            <a:r>
              <a:rPr lang="en" sz="3120" b="1">
                <a:solidFill>
                  <a:srgbClr val="FFFFFF"/>
                </a:solidFill>
                <a:latin typeface="Source Sans Pro"/>
                <a:ea typeface="Source Sans Pro"/>
                <a:cs typeface="Source Sans Pro"/>
                <a:sym typeface="Source Sans Pro"/>
              </a:rPr>
              <a:t>1</a:t>
            </a:r>
            <a:endParaRPr sz="3120" b="1">
              <a:solidFill>
                <a:srgbClr val="FFFFFF"/>
              </a:solidFill>
              <a:latin typeface="Source Sans Pro"/>
              <a:ea typeface="Source Sans Pro"/>
              <a:cs typeface="Source Sans Pro"/>
              <a:sym typeface="Source Sans Pro"/>
            </a:endParaRPr>
          </a:p>
        </p:txBody>
      </p:sp>
      <p:sp>
        <p:nvSpPr>
          <p:cNvPr id="184" name="Google Shape;184;p22"/>
          <p:cNvSpPr txBox="1"/>
          <p:nvPr/>
        </p:nvSpPr>
        <p:spPr>
          <a:xfrm>
            <a:off x="5983250" y="2197033"/>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FFFFFF"/>
                </a:solidFill>
                <a:latin typeface="Source Sans Pro"/>
                <a:ea typeface="Source Sans Pro"/>
                <a:cs typeface="Source Sans Pro"/>
                <a:sym typeface="Source Sans Pro"/>
              </a:rPr>
              <a:t>3</a:t>
            </a:r>
            <a:endParaRPr sz="3120" b="1">
              <a:solidFill>
                <a:srgbClr val="FFFFFF"/>
              </a:solidFill>
              <a:latin typeface="Source Sans Pro"/>
              <a:ea typeface="Source Sans Pro"/>
              <a:cs typeface="Source Sans Pro"/>
              <a:sym typeface="Source Sans Pro"/>
            </a:endParaRPr>
          </a:p>
        </p:txBody>
      </p:sp>
      <p:sp>
        <p:nvSpPr>
          <p:cNvPr id="185" name="Google Shape;185;p22"/>
          <p:cNvSpPr txBox="1"/>
          <p:nvPr/>
        </p:nvSpPr>
        <p:spPr>
          <a:xfrm>
            <a:off x="654453" y="3783367"/>
            <a:ext cx="607230" cy="472800"/>
          </a:xfrm>
          <a:prstGeom prst="rect">
            <a:avLst/>
          </a:prstGeom>
          <a:noFill/>
          <a:ln>
            <a:noFill/>
          </a:ln>
        </p:spPr>
        <p:txBody>
          <a:bodyPr spcFirstLastPara="1" wrap="square" lIns="118853" tIns="106958" rIns="106958" bIns="118853" anchor="ctr" anchorCtr="0">
            <a:noAutofit/>
          </a:bodyPr>
          <a:lstStyle/>
          <a:p>
            <a:pPr marL="0" lvl="0" indent="0" algn="ctr" rtl="0">
              <a:spcBef>
                <a:spcPts val="0"/>
              </a:spcBef>
              <a:spcAft>
                <a:spcPts val="0"/>
              </a:spcAft>
              <a:buNone/>
            </a:pPr>
            <a:r>
              <a:rPr lang="en" sz="3120" b="1">
                <a:solidFill>
                  <a:srgbClr val="FFFFFF"/>
                </a:solidFill>
                <a:latin typeface="Source Sans Pro"/>
                <a:ea typeface="Source Sans Pro"/>
                <a:cs typeface="Source Sans Pro"/>
                <a:sym typeface="Source Sans Pro"/>
              </a:rPr>
              <a:t>2</a:t>
            </a:r>
            <a:endParaRPr sz="3120" b="1">
              <a:solidFill>
                <a:srgbClr val="FFFFFF"/>
              </a:solidFill>
              <a:latin typeface="Source Sans Pro"/>
              <a:ea typeface="Source Sans Pro"/>
              <a:cs typeface="Source Sans Pro"/>
              <a:sym typeface="Source Sans Pro"/>
            </a:endParaRPr>
          </a:p>
        </p:txBody>
      </p:sp>
      <p:sp>
        <p:nvSpPr>
          <p:cNvPr id="186" name="Google Shape;186;p22"/>
          <p:cNvSpPr txBox="1"/>
          <p:nvPr/>
        </p:nvSpPr>
        <p:spPr>
          <a:xfrm>
            <a:off x="5983250" y="3783367"/>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FFFFFF"/>
                </a:solidFill>
                <a:latin typeface="Source Sans Pro"/>
                <a:ea typeface="Source Sans Pro"/>
                <a:cs typeface="Source Sans Pro"/>
                <a:sym typeface="Source Sans Pro"/>
              </a:rPr>
              <a:t>4</a:t>
            </a:r>
            <a:endParaRPr sz="3120" b="1">
              <a:solidFill>
                <a:srgbClr val="FFFFFF"/>
              </a:solidFill>
              <a:latin typeface="Source Sans Pro"/>
              <a:ea typeface="Source Sans Pro"/>
              <a:cs typeface="Source Sans Pro"/>
              <a:sym typeface="Source Sans Pro"/>
            </a:endParaRPr>
          </a:p>
        </p:txBody>
      </p:sp>
      <p:sp>
        <p:nvSpPr>
          <p:cNvPr id="187" name="Google Shape;187;p22"/>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5B616A"/>
                </a:solidFill>
                <a:latin typeface="Public Sans"/>
                <a:ea typeface="Public Sans"/>
                <a:cs typeface="Public Sans"/>
                <a:sym typeface="Public Sans"/>
              </a:defRPr>
            </a:lvl1pPr>
            <a:lvl2pPr lvl="1">
              <a:buNone/>
              <a:defRPr sz="1690">
                <a:solidFill>
                  <a:srgbClr val="5B616A"/>
                </a:solidFill>
                <a:latin typeface="Public Sans"/>
                <a:ea typeface="Public Sans"/>
                <a:cs typeface="Public Sans"/>
                <a:sym typeface="Public Sans"/>
              </a:defRPr>
            </a:lvl2pPr>
            <a:lvl3pPr lvl="2">
              <a:buNone/>
              <a:defRPr sz="1690">
                <a:solidFill>
                  <a:srgbClr val="5B616A"/>
                </a:solidFill>
                <a:latin typeface="Public Sans"/>
                <a:ea typeface="Public Sans"/>
                <a:cs typeface="Public Sans"/>
                <a:sym typeface="Public Sans"/>
              </a:defRPr>
            </a:lvl3pPr>
            <a:lvl4pPr lvl="3">
              <a:buNone/>
              <a:defRPr sz="1690">
                <a:solidFill>
                  <a:srgbClr val="5B616A"/>
                </a:solidFill>
                <a:latin typeface="Public Sans"/>
                <a:ea typeface="Public Sans"/>
                <a:cs typeface="Public Sans"/>
                <a:sym typeface="Public Sans"/>
              </a:defRPr>
            </a:lvl4pPr>
            <a:lvl5pPr lvl="4">
              <a:buNone/>
              <a:defRPr sz="1690">
                <a:solidFill>
                  <a:srgbClr val="5B616A"/>
                </a:solidFill>
                <a:latin typeface="Public Sans"/>
                <a:ea typeface="Public Sans"/>
                <a:cs typeface="Public Sans"/>
                <a:sym typeface="Public Sans"/>
              </a:defRPr>
            </a:lvl5pPr>
            <a:lvl6pPr lvl="5">
              <a:buNone/>
              <a:defRPr sz="1690">
                <a:solidFill>
                  <a:srgbClr val="5B616A"/>
                </a:solidFill>
                <a:latin typeface="Public Sans"/>
                <a:ea typeface="Public Sans"/>
                <a:cs typeface="Public Sans"/>
                <a:sym typeface="Public Sans"/>
              </a:defRPr>
            </a:lvl6pPr>
            <a:lvl7pPr lvl="6">
              <a:buNone/>
              <a:defRPr sz="1690">
                <a:solidFill>
                  <a:srgbClr val="5B616A"/>
                </a:solidFill>
                <a:latin typeface="Public Sans"/>
                <a:ea typeface="Public Sans"/>
                <a:cs typeface="Public Sans"/>
                <a:sym typeface="Public Sans"/>
              </a:defRPr>
            </a:lvl7pPr>
            <a:lvl8pPr lvl="7">
              <a:buNone/>
              <a:defRPr sz="1690">
                <a:solidFill>
                  <a:srgbClr val="5B616A"/>
                </a:solidFill>
                <a:latin typeface="Public Sans"/>
                <a:ea typeface="Public Sans"/>
                <a:cs typeface="Public Sans"/>
                <a:sym typeface="Public Sans"/>
              </a:defRPr>
            </a:lvl8pPr>
            <a:lvl9pPr lvl="8">
              <a:buNone/>
              <a:defRPr sz="1690">
                <a:solidFill>
                  <a:srgbClr val="5B616A"/>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504353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5 Points - Dark">
  <p:cSld name="5 Points - Dark">
    <p:bg>
      <p:bgPr>
        <a:solidFill>
          <a:srgbClr val="112E51"/>
        </a:solidFill>
        <a:effectLst/>
      </p:bgPr>
    </p:bg>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603980" y="593367"/>
            <a:ext cx="1067976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a:endParaRPr/>
          </a:p>
        </p:txBody>
      </p:sp>
      <p:sp>
        <p:nvSpPr>
          <p:cNvPr id="190" name="Google Shape;190;p23"/>
          <p:cNvSpPr/>
          <p:nvPr/>
        </p:nvSpPr>
        <p:spPr>
          <a:xfrm>
            <a:off x="634100" y="1827180"/>
            <a:ext cx="607230" cy="622800"/>
          </a:xfrm>
          <a:prstGeom prst="ellipse">
            <a:avLst/>
          </a:prstGeom>
          <a:solidFill>
            <a:srgbClr val="00BFE7"/>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91" name="Google Shape;191;p23"/>
          <p:cNvSpPr txBox="1">
            <a:spLocks noGrp="1"/>
          </p:cNvSpPr>
          <p:nvPr>
            <p:ph type="body" idx="1"/>
          </p:nvPr>
        </p:nvSpPr>
        <p:spPr>
          <a:xfrm>
            <a:off x="1236187" y="1893515"/>
            <a:ext cx="4693260" cy="15200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192" name="Google Shape;192;p23"/>
          <p:cNvSpPr/>
          <p:nvPr/>
        </p:nvSpPr>
        <p:spPr>
          <a:xfrm>
            <a:off x="5962897" y="1827180"/>
            <a:ext cx="607230" cy="622800"/>
          </a:xfrm>
          <a:prstGeom prst="ellipse">
            <a:avLst/>
          </a:prstGeom>
          <a:solidFill>
            <a:srgbClr val="00BFE7"/>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93" name="Google Shape;193;p23"/>
          <p:cNvSpPr txBox="1">
            <a:spLocks noGrp="1"/>
          </p:cNvSpPr>
          <p:nvPr>
            <p:ph type="body" idx="2"/>
          </p:nvPr>
        </p:nvSpPr>
        <p:spPr>
          <a:xfrm>
            <a:off x="6564984" y="1893515"/>
            <a:ext cx="4693260" cy="15200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194" name="Google Shape;194;p23"/>
          <p:cNvSpPr/>
          <p:nvPr/>
        </p:nvSpPr>
        <p:spPr>
          <a:xfrm>
            <a:off x="634100" y="3413513"/>
            <a:ext cx="607230" cy="622800"/>
          </a:xfrm>
          <a:prstGeom prst="ellipse">
            <a:avLst/>
          </a:prstGeom>
          <a:solidFill>
            <a:srgbClr val="00BFE7"/>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95" name="Google Shape;195;p23"/>
          <p:cNvSpPr txBox="1">
            <a:spLocks noGrp="1"/>
          </p:cNvSpPr>
          <p:nvPr>
            <p:ph type="body" idx="3"/>
          </p:nvPr>
        </p:nvSpPr>
        <p:spPr>
          <a:xfrm>
            <a:off x="1236187" y="3479848"/>
            <a:ext cx="4693260" cy="15200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196" name="Google Shape;196;p23"/>
          <p:cNvSpPr/>
          <p:nvPr/>
        </p:nvSpPr>
        <p:spPr>
          <a:xfrm>
            <a:off x="5962897" y="3413513"/>
            <a:ext cx="607230" cy="622800"/>
          </a:xfrm>
          <a:prstGeom prst="ellipse">
            <a:avLst/>
          </a:prstGeom>
          <a:solidFill>
            <a:srgbClr val="00BFE7"/>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97" name="Google Shape;197;p23"/>
          <p:cNvSpPr txBox="1">
            <a:spLocks noGrp="1"/>
          </p:cNvSpPr>
          <p:nvPr>
            <p:ph type="body" idx="4"/>
          </p:nvPr>
        </p:nvSpPr>
        <p:spPr>
          <a:xfrm>
            <a:off x="6564984" y="3479848"/>
            <a:ext cx="4693260" cy="15200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198" name="Google Shape;198;p23"/>
          <p:cNvSpPr/>
          <p:nvPr/>
        </p:nvSpPr>
        <p:spPr>
          <a:xfrm>
            <a:off x="634100" y="4999847"/>
            <a:ext cx="607230" cy="622800"/>
          </a:xfrm>
          <a:prstGeom prst="ellipse">
            <a:avLst/>
          </a:prstGeom>
          <a:solidFill>
            <a:srgbClr val="00BFE7"/>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199" name="Google Shape;199;p23"/>
          <p:cNvSpPr txBox="1">
            <a:spLocks noGrp="1"/>
          </p:cNvSpPr>
          <p:nvPr>
            <p:ph type="body" idx="5"/>
          </p:nvPr>
        </p:nvSpPr>
        <p:spPr>
          <a:xfrm>
            <a:off x="1236187" y="5066181"/>
            <a:ext cx="4693260" cy="15200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a:solidFill>
                  <a:srgbClr val="FFFFFF"/>
                </a:solidFill>
              </a:defRPr>
            </a:lvl1pPr>
            <a:lvl2pPr marL="1188720" lvl="1" indent="-396240" rtl="0">
              <a:spcBef>
                <a:spcPts val="2080"/>
              </a:spcBef>
              <a:spcAft>
                <a:spcPts val="0"/>
              </a:spcAft>
              <a:buClr>
                <a:srgbClr val="FFFFFF"/>
              </a:buClr>
              <a:buSzPts val="1200"/>
              <a:buChar char="○"/>
              <a:defRPr sz="1560">
                <a:solidFill>
                  <a:srgbClr val="FFFFFF"/>
                </a:solidFill>
              </a:defRPr>
            </a:lvl2pPr>
            <a:lvl3pPr marL="1783080" lvl="2" indent="-396240" rtl="0">
              <a:spcBef>
                <a:spcPts val="2080"/>
              </a:spcBef>
              <a:spcAft>
                <a:spcPts val="0"/>
              </a:spcAft>
              <a:buClr>
                <a:srgbClr val="FFFFFF"/>
              </a:buClr>
              <a:buSzPts val="1200"/>
              <a:buChar char="■"/>
              <a:defRPr sz="1560">
                <a:solidFill>
                  <a:srgbClr val="FFFFFF"/>
                </a:solidFill>
              </a:defRPr>
            </a:lvl3pPr>
            <a:lvl4pPr marL="2377440" lvl="3" indent="-396240" rtl="0">
              <a:spcBef>
                <a:spcPts val="2080"/>
              </a:spcBef>
              <a:spcAft>
                <a:spcPts val="0"/>
              </a:spcAft>
              <a:buClr>
                <a:srgbClr val="FFFFFF"/>
              </a:buClr>
              <a:buSzPts val="1200"/>
              <a:buChar char="●"/>
              <a:defRPr sz="1560">
                <a:solidFill>
                  <a:srgbClr val="FFFFFF"/>
                </a:solidFill>
              </a:defRPr>
            </a:lvl4pPr>
            <a:lvl5pPr marL="2971800" lvl="4" indent="-396240" rtl="0">
              <a:spcBef>
                <a:spcPts val="2080"/>
              </a:spcBef>
              <a:spcAft>
                <a:spcPts val="0"/>
              </a:spcAft>
              <a:buClr>
                <a:srgbClr val="FFFFFF"/>
              </a:buClr>
              <a:buSzPts val="1200"/>
              <a:buChar char="○"/>
              <a:defRPr sz="1560">
                <a:solidFill>
                  <a:srgbClr val="FFFFFF"/>
                </a:solidFill>
              </a:defRPr>
            </a:lvl5pPr>
            <a:lvl6pPr marL="3566160" lvl="5" indent="-396240" rtl="0">
              <a:spcBef>
                <a:spcPts val="2080"/>
              </a:spcBef>
              <a:spcAft>
                <a:spcPts val="0"/>
              </a:spcAft>
              <a:buClr>
                <a:srgbClr val="FFFFFF"/>
              </a:buClr>
              <a:buSzPts val="1200"/>
              <a:buChar char="■"/>
              <a:defRPr sz="1560">
                <a:solidFill>
                  <a:srgbClr val="FFFFFF"/>
                </a:solidFill>
              </a:defRPr>
            </a:lvl6pPr>
            <a:lvl7pPr marL="4160520" lvl="6" indent="-396240" rtl="0">
              <a:spcBef>
                <a:spcPts val="2080"/>
              </a:spcBef>
              <a:spcAft>
                <a:spcPts val="0"/>
              </a:spcAft>
              <a:buClr>
                <a:srgbClr val="FFFFFF"/>
              </a:buClr>
              <a:buSzPts val="1200"/>
              <a:buChar char="●"/>
              <a:defRPr sz="1560">
                <a:solidFill>
                  <a:srgbClr val="FFFFFF"/>
                </a:solidFill>
              </a:defRPr>
            </a:lvl7pPr>
            <a:lvl8pPr marL="4754880" lvl="7" indent="-396240" rtl="0">
              <a:spcBef>
                <a:spcPts val="2080"/>
              </a:spcBef>
              <a:spcAft>
                <a:spcPts val="0"/>
              </a:spcAft>
              <a:buClr>
                <a:srgbClr val="FFFFFF"/>
              </a:buClr>
              <a:buSzPts val="1200"/>
              <a:buChar char="○"/>
              <a:defRPr sz="1560">
                <a:solidFill>
                  <a:srgbClr val="FFFFFF"/>
                </a:solidFill>
              </a:defRPr>
            </a:lvl8pPr>
            <a:lvl9pPr marL="5349240" lvl="8" indent="-396240" rtl="0">
              <a:spcBef>
                <a:spcPts val="2080"/>
              </a:spcBef>
              <a:spcAft>
                <a:spcPts val="2080"/>
              </a:spcAft>
              <a:buClr>
                <a:srgbClr val="FFFFFF"/>
              </a:buClr>
              <a:buSzPts val="1200"/>
              <a:buChar char="■"/>
              <a:defRPr sz="1560">
                <a:solidFill>
                  <a:srgbClr val="FFFFFF"/>
                </a:solidFill>
              </a:defRPr>
            </a:lvl9pPr>
          </a:lstStyle>
          <a:p>
            <a:endParaRPr/>
          </a:p>
        </p:txBody>
      </p:sp>
      <p:sp>
        <p:nvSpPr>
          <p:cNvPr id="200" name="Google Shape;200;p23"/>
          <p:cNvSpPr txBox="1"/>
          <p:nvPr/>
        </p:nvSpPr>
        <p:spPr>
          <a:xfrm>
            <a:off x="628957" y="1893515"/>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1C304A"/>
                </a:solidFill>
                <a:latin typeface="Source Sans Pro"/>
                <a:ea typeface="Source Sans Pro"/>
                <a:cs typeface="Source Sans Pro"/>
                <a:sym typeface="Source Sans Pro"/>
              </a:rPr>
              <a:t>1</a:t>
            </a:r>
            <a:endParaRPr sz="3120" b="1">
              <a:solidFill>
                <a:srgbClr val="1C304A"/>
              </a:solidFill>
              <a:latin typeface="Source Sans Pro"/>
              <a:ea typeface="Source Sans Pro"/>
              <a:cs typeface="Source Sans Pro"/>
              <a:sym typeface="Source Sans Pro"/>
            </a:endParaRPr>
          </a:p>
        </p:txBody>
      </p:sp>
      <p:sp>
        <p:nvSpPr>
          <p:cNvPr id="201" name="Google Shape;201;p23"/>
          <p:cNvSpPr txBox="1"/>
          <p:nvPr/>
        </p:nvSpPr>
        <p:spPr>
          <a:xfrm>
            <a:off x="5957754" y="1893515"/>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1C304A"/>
                </a:solidFill>
                <a:latin typeface="Source Sans Pro"/>
                <a:ea typeface="Source Sans Pro"/>
                <a:cs typeface="Source Sans Pro"/>
                <a:sym typeface="Source Sans Pro"/>
              </a:rPr>
              <a:t>4</a:t>
            </a:r>
            <a:endParaRPr sz="3120" b="1">
              <a:solidFill>
                <a:srgbClr val="1C304A"/>
              </a:solidFill>
              <a:latin typeface="Source Sans Pro"/>
              <a:ea typeface="Source Sans Pro"/>
              <a:cs typeface="Source Sans Pro"/>
              <a:sym typeface="Source Sans Pro"/>
            </a:endParaRPr>
          </a:p>
        </p:txBody>
      </p:sp>
      <p:sp>
        <p:nvSpPr>
          <p:cNvPr id="202" name="Google Shape;202;p23"/>
          <p:cNvSpPr txBox="1"/>
          <p:nvPr/>
        </p:nvSpPr>
        <p:spPr>
          <a:xfrm>
            <a:off x="628957" y="3479848"/>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1C304A"/>
                </a:solidFill>
                <a:latin typeface="Source Sans Pro"/>
                <a:ea typeface="Source Sans Pro"/>
                <a:cs typeface="Source Sans Pro"/>
                <a:sym typeface="Source Sans Pro"/>
              </a:rPr>
              <a:t>2</a:t>
            </a:r>
            <a:endParaRPr sz="3120" b="1">
              <a:solidFill>
                <a:srgbClr val="1C304A"/>
              </a:solidFill>
              <a:latin typeface="Source Sans Pro"/>
              <a:ea typeface="Source Sans Pro"/>
              <a:cs typeface="Source Sans Pro"/>
              <a:sym typeface="Source Sans Pro"/>
            </a:endParaRPr>
          </a:p>
        </p:txBody>
      </p:sp>
      <p:sp>
        <p:nvSpPr>
          <p:cNvPr id="203" name="Google Shape;203;p23"/>
          <p:cNvSpPr txBox="1"/>
          <p:nvPr/>
        </p:nvSpPr>
        <p:spPr>
          <a:xfrm>
            <a:off x="5957754" y="3479848"/>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1C304A"/>
                </a:solidFill>
                <a:latin typeface="Source Sans Pro"/>
                <a:ea typeface="Source Sans Pro"/>
                <a:cs typeface="Source Sans Pro"/>
                <a:sym typeface="Source Sans Pro"/>
              </a:rPr>
              <a:t>5</a:t>
            </a:r>
            <a:endParaRPr sz="3120" b="1">
              <a:solidFill>
                <a:srgbClr val="1C304A"/>
              </a:solidFill>
              <a:latin typeface="Source Sans Pro"/>
              <a:ea typeface="Source Sans Pro"/>
              <a:cs typeface="Source Sans Pro"/>
              <a:sym typeface="Source Sans Pro"/>
            </a:endParaRPr>
          </a:p>
        </p:txBody>
      </p:sp>
      <p:sp>
        <p:nvSpPr>
          <p:cNvPr id="204" name="Google Shape;204;p23"/>
          <p:cNvSpPr txBox="1"/>
          <p:nvPr/>
        </p:nvSpPr>
        <p:spPr>
          <a:xfrm>
            <a:off x="628957" y="5066181"/>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1C304A"/>
                </a:solidFill>
                <a:latin typeface="Source Sans Pro"/>
                <a:ea typeface="Source Sans Pro"/>
                <a:cs typeface="Source Sans Pro"/>
                <a:sym typeface="Source Sans Pro"/>
              </a:rPr>
              <a:t>3</a:t>
            </a:r>
            <a:endParaRPr sz="3120" b="1">
              <a:solidFill>
                <a:srgbClr val="1C304A"/>
              </a:solidFill>
              <a:latin typeface="Source Sans Pro"/>
              <a:ea typeface="Source Sans Pro"/>
              <a:cs typeface="Source Sans Pro"/>
              <a:sym typeface="Source Sans Pro"/>
            </a:endParaRPr>
          </a:p>
        </p:txBody>
      </p:sp>
      <p:sp>
        <p:nvSpPr>
          <p:cNvPr id="205" name="Google Shape;205;p23"/>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FFFFFF"/>
                </a:solidFill>
                <a:latin typeface="Public Sans"/>
                <a:ea typeface="Public Sans"/>
                <a:cs typeface="Public Sans"/>
                <a:sym typeface="Public Sans"/>
              </a:defRPr>
            </a:lvl1pPr>
            <a:lvl2pPr lvl="1">
              <a:buNone/>
              <a:defRPr sz="1690">
                <a:solidFill>
                  <a:srgbClr val="FFFFFF"/>
                </a:solidFill>
                <a:latin typeface="Public Sans"/>
                <a:ea typeface="Public Sans"/>
                <a:cs typeface="Public Sans"/>
                <a:sym typeface="Public Sans"/>
              </a:defRPr>
            </a:lvl2pPr>
            <a:lvl3pPr lvl="2">
              <a:buNone/>
              <a:defRPr sz="1690">
                <a:solidFill>
                  <a:srgbClr val="FFFFFF"/>
                </a:solidFill>
                <a:latin typeface="Public Sans"/>
                <a:ea typeface="Public Sans"/>
                <a:cs typeface="Public Sans"/>
                <a:sym typeface="Public Sans"/>
              </a:defRPr>
            </a:lvl3pPr>
            <a:lvl4pPr lvl="3">
              <a:buNone/>
              <a:defRPr sz="1690">
                <a:solidFill>
                  <a:srgbClr val="FFFFFF"/>
                </a:solidFill>
                <a:latin typeface="Public Sans"/>
                <a:ea typeface="Public Sans"/>
                <a:cs typeface="Public Sans"/>
                <a:sym typeface="Public Sans"/>
              </a:defRPr>
            </a:lvl4pPr>
            <a:lvl5pPr lvl="4">
              <a:buNone/>
              <a:defRPr sz="1690">
                <a:solidFill>
                  <a:srgbClr val="FFFFFF"/>
                </a:solidFill>
                <a:latin typeface="Public Sans"/>
                <a:ea typeface="Public Sans"/>
                <a:cs typeface="Public Sans"/>
                <a:sym typeface="Public Sans"/>
              </a:defRPr>
            </a:lvl5pPr>
            <a:lvl6pPr lvl="5">
              <a:buNone/>
              <a:defRPr sz="1690">
                <a:solidFill>
                  <a:srgbClr val="FFFFFF"/>
                </a:solidFill>
                <a:latin typeface="Public Sans"/>
                <a:ea typeface="Public Sans"/>
                <a:cs typeface="Public Sans"/>
                <a:sym typeface="Public Sans"/>
              </a:defRPr>
            </a:lvl6pPr>
            <a:lvl7pPr lvl="6">
              <a:buNone/>
              <a:defRPr sz="1690">
                <a:solidFill>
                  <a:srgbClr val="FFFFFF"/>
                </a:solidFill>
                <a:latin typeface="Public Sans"/>
                <a:ea typeface="Public Sans"/>
                <a:cs typeface="Public Sans"/>
                <a:sym typeface="Public Sans"/>
              </a:defRPr>
            </a:lvl7pPr>
            <a:lvl8pPr lvl="7">
              <a:buNone/>
              <a:defRPr sz="1690">
                <a:solidFill>
                  <a:srgbClr val="FFFFFF"/>
                </a:solidFill>
                <a:latin typeface="Public Sans"/>
                <a:ea typeface="Public Sans"/>
                <a:cs typeface="Public Sans"/>
                <a:sym typeface="Public Sans"/>
              </a:defRPr>
            </a:lvl8pPr>
            <a:lvl9pPr lvl="8">
              <a:buNone/>
              <a:defRPr sz="1690">
                <a:solidFill>
                  <a:srgbClr val="FFFFFF"/>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252395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5 Points - Bright">
  <p:cSld name="5 Points - Bright">
    <p:bg>
      <p:bgPr>
        <a:noFill/>
        <a:effectLst/>
      </p:bgPr>
    </p:bg>
    <p:spTree>
      <p:nvGrpSpPr>
        <p:cNvPr id="1" name="Shape 206"/>
        <p:cNvGrpSpPr/>
        <p:nvPr/>
      </p:nvGrpSpPr>
      <p:grpSpPr>
        <a:xfrm>
          <a:off x="0" y="0"/>
          <a:ext cx="0" cy="0"/>
          <a:chOff x="0" y="0"/>
          <a:chExt cx="0" cy="0"/>
        </a:xfrm>
      </p:grpSpPr>
      <p:sp>
        <p:nvSpPr>
          <p:cNvPr id="207" name="Google Shape;207;p24"/>
          <p:cNvSpPr txBox="1">
            <a:spLocks noGrp="1"/>
          </p:cNvSpPr>
          <p:nvPr>
            <p:ph type="title"/>
          </p:nvPr>
        </p:nvSpPr>
        <p:spPr>
          <a:xfrm>
            <a:off x="603980" y="593367"/>
            <a:ext cx="1067976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8" name="Google Shape;208;p24"/>
          <p:cNvSpPr/>
          <p:nvPr/>
        </p:nvSpPr>
        <p:spPr>
          <a:xfrm>
            <a:off x="634100" y="1827180"/>
            <a:ext cx="607230" cy="622800"/>
          </a:xfrm>
          <a:prstGeom prst="ellipse">
            <a:avLst/>
          </a:prstGeom>
          <a:solidFill>
            <a:srgbClr val="112E51"/>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209" name="Google Shape;209;p24"/>
          <p:cNvSpPr txBox="1">
            <a:spLocks noGrp="1"/>
          </p:cNvSpPr>
          <p:nvPr>
            <p:ph type="body" idx="1"/>
          </p:nvPr>
        </p:nvSpPr>
        <p:spPr>
          <a:xfrm>
            <a:off x="1236187" y="1893515"/>
            <a:ext cx="4693260" cy="15200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SzPts val="1400"/>
              <a:buChar char="●"/>
              <a:defRPr sz="1820"/>
            </a:lvl1pPr>
            <a:lvl2pPr marL="1188720" lvl="1" indent="-396240" rtl="0">
              <a:spcBef>
                <a:spcPts val="2080"/>
              </a:spcBef>
              <a:spcAft>
                <a:spcPts val="0"/>
              </a:spcAft>
              <a:buSzPts val="1200"/>
              <a:buChar char="○"/>
              <a:defRPr sz="1560"/>
            </a:lvl2pPr>
            <a:lvl3pPr marL="1783080" lvl="2" indent="-396240" rtl="0">
              <a:spcBef>
                <a:spcPts val="2080"/>
              </a:spcBef>
              <a:spcAft>
                <a:spcPts val="0"/>
              </a:spcAft>
              <a:buSzPts val="1200"/>
              <a:buChar char="■"/>
              <a:defRPr sz="1560"/>
            </a:lvl3pPr>
            <a:lvl4pPr marL="2377440" lvl="3" indent="-396240" rtl="0">
              <a:spcBef>
                <a:spcPts val="2080"/>
              </a:spcBef>
              <a:spcAft>
                <a:spcPts val="0"/>
              </a:spcAft>
              <a:buSzPts val="1200"/>
              <a:buChar char="●"/>
              <a:defRPr sz="1560"/>
            </a:lvl4pPr>
            <a:lvl5pPr marL="2971800" lvl="4" indent="-396240" rtl="0">
              <a:spcBef>
                <a:spcPts val="2080"/>
              </a:spcBef>
              <a:spcAft>
                <a:spcPts val="0"/>
              </a:spcAft>
              <a:buSzPts val="1200"/>
              <a:buChar char="○"/>
              <a:defRPr sz="1560"/>
            </a:lvl5pPr>
            <a:lvl6pPr marL="3566160" lvl="5" indent="-396240" rtl="0">
              <a:spcBef>
                <a:spcPts val="2080"/>
              </a:spcBef>
              <a:spcAft>
                <a:spcPts val="0"/>
              </a:spcAft>
              <a:buSzPts val="1200"/>
              <a:buChar char="■"/>
              <a:defRPr sz="1560"/>
            </a:lvl6pPr>
            <a:lvl7pPr marL="4160520" lvl="6" indent="-396240" rtl="0">
              <a:spcBef>
                <a:spcPts val="2080"/>
              </a:spcBef>
              <a:spcAft>
                <a:spcPts val="0"/>
              </a:spcAft>
              <a:buSzPts val="1200"/>
              <a:buChar char="●"/>
              <a:defRPr sz="1560"/>
            </a:lvl7pPr>
            <a:lvl8pPr marL="4754880" lvl="7" indent="-396240" rtl="0">
              <a:spcBef>
                <a:spcPts val="2080"/>
              </a:spcBef>
              <a:spcAft>
                <a:spcPts val="0"/>
              </a:spcAft>
              <a:buSzPts val="1200"/>
              <a:buChar char="○"/>
              <a:defRPr sz="1560"/>
            </a:lvl8pPr>
            <a:lvl9pPr marL="5349240" lvl="8" indent="-396240" rtl="0">
              <a:spcBef>
                <a:spcPts val="2080"/>
              </a:spcBef>
              <a:spcAft>
                <a:spcPts val="2080"/>
              </a:spcAft>
              <a:buSzPts val="1200"/>
              <a:buChar char="■"/>
              <a:defRPr sz="1560"/>
            </a:lvl9pPr>
          </a:lstStyle>
          <a:p>
            <a:endParaRPr/>
          </a:p>
        </p:txBody>
      </p:sp>
      <p:sp>
        <p:nvSpPr>
          <p:cNvPr id="210" name="Google Shape;210;p24"/>
          <p:cNvSpPr/>
          <p:nvPr/>
        </p:nvSpPr>
        <p:spPr>
          <a:xfrm>
            <a:off x="5962897" y="1827180"/>
            <a:ext cx="607230" cy="622800"/>
          </a:xfrm>
          <a:prstGeom prst="ellipse">
            <a:avLst/>
          </a:prstGeom>
          <a:solidFill>
            <a:srgbClr val="112E51"/>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211" name="Google Shape;211;p24"/>
          <p:cNvSpPr txBox="1">
            <a:spLocks noGrp="1"/>
          </p:cNvSpPr>
          <p:nvPr>
            <p:ph type="body" idx="2"/>
          </p:nvPr>
        </p:nvSpPr>
        <p:spPr>
          <a:xfrm>
            <a:off x="6564984" y="1893515"/>
            <a:ext cx="4693260" cy="15200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SzPts val="1400"/>
              <a:buChar char="●"/>
              <a:defRPr sz="1820"/>
            </a:lvl1pPr>
            <a:lvl2pPr marL="1188720" lvl="1" indent="-396240" rtl="0">
              <a:spcBef>
                <a:spcPts val="2080"/>
              </a:spcBef>
              <a:spcAft>
                <a:spcPts val="0"/>
              </a:spcAft>
              <a:buSzPts val="1200"/>
              <a:buChar char="○"/>
              <a:defRPr sz="1560"/>
            </a:lvl2pPr>
            <a:lvl3pPr marL="1783080" lvl="2" indent="-396240" rtl="0">
              <a:spcBef>
                <a:spcPts val="2080"/>
              </a:spcBef>
              <a:spcAft>
                <a:spcPts val="0"/>
              </a:spcAft>
              <a:buSzPts val="1200"/>
              <a:buChar char="■"/>
              <a:defRPr sz="1560"/>
            </a:lvl3pPr>
            <a:lvl4pPr marL="2377440" lvl="3" indent="-396240" rtl="0">
              <a:spcBef>
                <a:spcPts val="2080"/>
              </a:spcBef>
              <a:spcAft>
                <a:spcPts val="0"/>
              </a:spcAft>
              <a:buSzPts val="1200"/>
              <a:buChar char="●"/>
              <a:defRPr sz="1560"/>
            </a:lvl4pPr>
            <a:lvl5pPr marL="2971800" lvl="4" indent="-396240" rtl="0">
              <a:spcBef>
                <a:spcPts val="2080"/>
              </a:spcBef>
              <a:spcAft>
                <a:spcPts val="0"/>
              </a:spcAft>
              <a:buSzPts val="1200"/>
              <a:buChar char="○"/>
              <a:defRPr sz="1560"/>
            </a:lvl5pPr>
            <a:lvl6pPr marL="3566160" lvl="5" indent="-396240" rtl="0">
              <a:spcBef>
                <a:spcPts val="2080"/>
              </a:spcBef>
              <a:spcAft>
                <a:spcPts val="0"/>
              </a:spcAft>
              <a:buSzPts val="1200"/>
              <a:buChar char="■"/>
              <a:defRPr sz="1560"/>
            </a:lvl6pPr>
            <a:lvl7pPr marL="4160520" lvl="6" indent="-396240" rtl="0">
              <a:spcBef>
                <a:spcPts val="2080"/>
              </a:spcBef>
              <a:spcAft>
                <a:spcPts val="0"/>
              </a:spcAft>
              <a:buSzPts val="1200"/>
              <a:buChar char="●"/>
              <a:defRPr sz="1560"/>
            </a:lvl7pPr>
            <a:lvl8pPr marL="4754880" lvl="7" indent="-396240" rtl="0">
              <a:spcBef>
                <a:spcPts val="2080"/>
              </a:spcBef>
              <a:spcAft>
                <a:spcPts val="0"/>
              </a:spcAft>
              <a:buSzPts val="1200"/>
              <a:buChar char="○"/>
              <a:defRPr sz="1560"/>
            </a:lvl8pPr>
            <a:lvl9pPr marL="5349240" lvl="8" indent="-396240" rtl="0">
              <a:spcBef>
                <a:spcPts val="2080"/>
              </a:spcBef>
              <a:spcAft>
                <a:spcPts val="2080"/>
              </a:spcAft>
              <a:buSzPts val="1200"/>
              <a:buChar char="■"/>
              <a:defRPr sz="1560"/>
            </a:lvl9pPr>
          </a:lstStyle>
          <a:p>
            <a:endParaRPr/>
          </a:p>
        </p:txBody>
      </p:sp>
      <p:sp>
        <p:nvSpPr>
          <p:cNvPr id="212" name="Google Shape;212;p24"/>
          <p:cNvSpPr/>
          <p:nvPr/>
        </p:nvSpPr>
        <p:spPr>
          <a:xfrm>
            <a:off x="634100" y="3413513"/>
            <a:ext cx="607230" cy="622800"/>
          </a:xfrm>
          <a:prstGeom prst="ellipse">
            <a:avLst/>
          </a:prstGeom>
          <a:solidFill>
            <a:srgbClr val="112E51"/>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213" name="Google Shape;213;p24"/>
          <p:cNvSpPr txBox="1">
            <a:spLocks noGrp="1"/>
          </p:cNvSpPr>
          <p:nvPr>
            <p:ph type="body" idx="3"/>
          </p:nvPr>
        </p:nvSpPr>
        <p:spPr>
          <a:xfrm>
            <a:off x="1236187" y="3479848"/>
            <a:ext cx="4693260" cy="15200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SzPts val="1400"/>
              <a:buChar char="●"/>
              <a:defRPr sz="1820"/>
            </a:lvl1pPr>
            <a:lvl2pPr marL="1188720" lvl="1" indent="-396240" rtl="0">
              <a:spcBef>
                <a:spcPts val="2080"/>
              </a:spcBef>
              <a:spcAft>
                <a:spcPts val="0"/>
              </a:spcAft>
              <a:buSzPts val="1200"/>
              <a:buChar char="○"/>
              <a:defRPr sz="1560"/>
            </a:lvl2pPr>
            <a:lvl3pPr marL="1783080" lvl="2" indent="-396240" rtl="0">
              <a:spcBef>
                <a:spcPts val="2080"/>
              </a:spcBef>
              <a:spcAft>
                <a:spcPts val="0"/>
              </a:spcAft>
              <a:buSzPts val="1200"/>
              <a:buChar char="■"/>
              <a:defRPr sz="1560"/>
            </a:lvl3pPr>
            <a:lvl4pPr marL="2377440" lvl="3" indent="-396240" rtl="0">
              <a:spcBef>
                <a:spcPts val="2080"/>
              </a:spcBef>
              <a:spcAft>
                <a:spcPts val="0"/>
              </a:spcAft>
              <a:buSzPts val="1200"/>
              <a:buChar char="●"/>
              <a:defRPr sz="1560"/>
            </a:lvl4pPr>
            <a:lvl5pPr marL="2971800" lvl="4" indent="-396240" rtl="0">
              <a:spcBef>
                <a:spcPts val="2080"/>
              </a:spcBef>
              <a:spcAft>
                <a:spcPts val="0"/>
              </a:spcAft>
              <a:buSzPts val="1200"/>
              <a:buChar char="○"/>
              <a:defRPr sz="1560"/>
            </a:lvl5pPr>
            <a:lvl6pPr marL="3566160" lvl="5" indent="-396240" rtl="0">
              <a:spcBef>
                <a:spcPts val="2080"/>
              </a:spcBef>
              <a:spcAft>
                <a:spcPts val="0"/>
              </a:spcAft>
              <a:buSzPts val="1200"/>
              <a:buChar char="■"/>
              <a:defRPr sz="1560"/>
            </a:lvl6pPr>
            <a:lvl7pPr marL="4160520" lvl="6" indent="-396240" rtl="0">
              <a:spcBef>
                <a:spcPts val="2080"/>
              </a:spcBef>
              <a:spcAft>
                <a:spcPts val="0"/>
              </a:spcAft>
              <a:buSzPts val="1200"/>
              <a:buChar char="●"/>
              <a:defRPr sz="1560"/>
            </a:lvl7pPr>
            <a:lvl8pPr marL="4754880" lvl="7" indent="-396240" rtl="0">
              <a:spcBef>
                <a:spcPts val="2080"/>
              </a:spcBef>
              <a:spcAft>
                <a:spcPts val="0"/>
              </a:spcAft>
              <a:buSzPts val="1200"/>
              <a:buChar char="○"/>
              <a:defRPr sz="1560"/>
            </a:lvl8pPr>
            <a:lvl9pPr marL="5349240" lvl="8" indent="-396240" rtl="0">
              <a:spcBef>
                <a:spcPts val="2080"/>
              </a:spcBef>
              <a:spcAft>
                <a:spcPts val="2080"/>
              </a:spcAft>
              <a:buSzPts val="1200"/>
              <a:buChar char="■"/>
              <a:defRPr sz="1560"/>
            </a:lvl9pPr>
          </a:lstStyle>
          <a:p>
            <a:endParaRPr/>
          </a:p>
        </p:txBody>
      </p:sp>
      <p:sp>
        <p:nvSpPr>
          <p:cNvPr id="214" name="Google Shape;214;p24"/>
          <p:cNvSpPr/>
          <p:nvPr/>
        </p:nvSpPr>
        <p:spPr>
          <a:xfrm>
            <a:off x="5962897" y="3413513"/>
            <a:ext cx="607230" cy="622800"/>
          </a:xfrm>
          <a:prstGeom prst="ellipse">
            <a:avLst/>
          </a:prstGeom>
          <a:solidFill>
            <a:srgbClr val="112E51"/>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215" name="Google Shape;215;p24"/>
          <p:cNvSpPr txBox="1">
            <a:spLocks noGrp="1"/>
          </p:cNvSpPr>
          <p:nvPr>
            <p:ph type="body" idx="4"/>
          </p:nvPr>
        </p:nvSpPr>
        <p:spPr>
          <a:xfrm>
            <a:off x="6564984" y="3479848"/>
            <a:ext cx="4693260" cy="15200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SzPts val="1400"/>
              <a:buChar char="●"/>
              <a:defRPr sz="1820"/>
            </a:lvl1pPr>
            <a:lvl2pPr marL="1188720" lvl="1" indent="-396240" rtl="0">
              <a:spcBef>
                <a:spcPts val="2080"/>
              </a:spcBef>
              <a:spcAft>
                <a:spcPts val="0"/>
              </a:spcAft>
              <a:buSzPts val="1200"/>
              <a:buChar char="○"/>
              <a:defRPr sz="1560"/>
            </a:lvl2pPr>
            <a:lvl3pPr marL="1783080" lvl="2" indent="-396240" rtl="0">
              <a:spcBef>
                <a:spcPts val="2080"/>
              </a:spcBef>
              <a:spcAft>
                <a:spcPts val="0"/>
              </a:spcAft>
              <a:buSzPts val="1200"/>
              <a:buChar char="■"/>
              <a:defRPr sz="1560"/>
            </a:lvl3pPr>
            <a:lvl4pPr marL="2377440" lvl="3" indent="-396240" rtl="0">
              <a:spcBef>
                <a:spcPts val="2080"/>
              </a:spcBef>
              <a:spcAft>
                <a:spcPts val="0"/>
              </a:spcAft>
              <a:buSzPts val="1200"/>
              <a:buChar char="●"/>
              <a:defRPr sz="1560"/>
            </a:lvl4pPr>
            <a:lvl5pPr marL="2971800" lvl="4" indent="-396240" rtl="0">
              <a:spcBef>
                <a:spcPts val="2080"/>
              </a:spcBef>
              <a:spcAft>
                <a:spcPts val="0"/>
              </a:spcAft>
              <a:buSzPts val="1200"/>
              <a:buChar char="○"/>
              <a:defRPr sz="1560"/>
            </a:lvl5pPr>
            <a:lvl6pPr marL="3566160" lvl="5" indent="-396240" rtl="0">
              <a:spcBef>
                <a:spcPts val="2080"/>
              </a:spcBef>
              <a:spcAft>
                <a:spcPts val="0"/>
              </a:spcAft>
              <a:buSzPts val="1200"/>
              <a:buChar char="■"/>
              <a:defRPr sz="1560"/>
            </a:lvl6pPr>
            <a:lvl7pPr marL="4160520" lvl="6" indent="-396240" rtl="0">
              <a:spcBef>
                <a:spcPts val="2080"/>
              </a:spcBef>
              <a:spcAft>
                <a:spcPts val="0"/>
              </a:spcAft>
              <a:buSzPts val="1200"/>
              <a:buChar char="●"/>
              <a:defRPr sz="1560"/>
            </a:lvl7pPr>
            <a:lvl8pPr marL="4754880" lvl="7" indent="-396240" rtl="0">
              <a:spcBef>
                <a:spcPts val="2080"/>
              </a:spcBef>
              <a:spcAft>
                <a:spcPts val="0"/>
              </a:spcAft>
              <a:buSzPts val="1200"/>
              <a:buChar char="○"/>
              <a:defRPr sz="1560"/>
            </a:lvl8pPr>
            <a:lvl9pPr marL="5349240" lvl="8" indent="-396240" rtl="0">
              <a:spcBef>
                <a:spcPts val="2080"/>
              </a:spcBef>
              <a:spcAft>
                <a:spcPts val="2080"/>
              </a:spcAft>
              <a:buSzPts val="1200"/>
              <a:buChar char="■"/>
              <a:defRPr sz="1560"/>
            </a:lvl9pPr>
          </a:lstStyle>
          <a:p>
            <a:endParaRPr/>
          </a:p>
        </p:txBody>
      </p:sp>
      <p:sp>
        <p:nvSpPr>
          <p:cNvPr id="216" name="Google Shape;216;p24"/>
          <p:cNvSpPr/>
          <p:nvPr/>
        </p:nvSpPr>
        <p:spPr>
          <a:xfrm>
            <a:off x="634100" y="4999847"/>
            <a:ext cx="607230" cy="622800"/>
          </a:xfrm>
          <a:prstGeom prst="ellipse">
            <a:avLst/>
          </a:prstGeom>
          <a:solidFill>
            <a:srgbClr val="112E51"/>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b="1">
              <a:solidFill>
                <a:srgbClr val="FFFFFF"/>
              </a:solidFill>
              <a:latin typeface="Helvetica Neue"/>
              <a:ea typeface="Helvetica Neue"/>
              <a:cs typeface="Helvetica Neue"/>
              <a:sym typeface="Helvetica Neue"/>
            </a:endParaRPr>
          </a:p>
        </p:txBody>
      </p:sp>
      <p:sp>
        <p:nvSpPr>
          <p:cNvPr id="217" name="Google Shape;217;p24"/>
          <p:cNvSpPr txBox="1">
            <a:spLocks noGrp="1"/>
          </p:cNvSpPr>
          <p:nvPr>
            <p:ph type="body" idx="5"/>
          </p:nvPr>
        </p:nvSpPr>
        <p:spPr>
          <a:xfrm>
            <a:off x="1236187" y="5066181"/>
            <a:ext cx="4693260" cy="15200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SzPts val="1400"/>
              <a:buChar char="●"/>
              <a:defRPr sz="1820"/>
            </a:lvl1pPr>
            <a:lvl2pPr marL="1188720" lvl="1" indent="-396240" rtl="0">
              <a:spcBef>
                <a:spcPts val="2080"/>
              </a:spcBef>
              <a:spcAft>
                <a:spcPts val="0"/>
              </a:spcAft>
              <a:buSzPts val="1200"/>
              <a:buChar char="○"/>
              <a:defRPr sz="1560"/>
            </a:lvl2pPr>
            <a:lvl3pPr marL="1783080" lvl="2" indent="-396240" rtl="0">
              <a:spcBef>
                <a:spcPts val="2080"/>
              </a:spcBef>
              <a:spcAft>
                <a:spcPts val="0"/>
              </a:spcAft>
              <a:buSzPts val="1200"/>
              <a:buChar char="■"/>
              <a:defRPr sz="1560"/>
            </a:lvl3pPr>
            <a:lvl4pPr marL="2377440" lvl="3" indent="-396240" rtl="0">
              <a:spcBef>
                <a:spcPts val="2080"/>
              </a:spcBef>
              <a:spcAft>
                <a:spcPts val="0"/>
              </a:spcAft>
              <a:buSzPts val="1200"/>
              <a:buChar char="●"/>
              <a:defRPr sz="1560"/>
            </a:lvl4pPr>
            <a:lvl5pPr marL="2971800" lvl="4" indent="-396240" rtl="0">
              <a:spcBef>
                <a:spcPts val="2080"/>
              </a:spcBef>
              <a:spcAft>
                <a:spcPts val="0"/>
              </a:spcAft>
              <a:buSzPts val="1200"/>
              <a:buChar char="○"/>
              <a:defRPr sz="1560"/>
            </a:lvl5pPr>
            <a:lvl6pPr marL="3566160" lvl="5" indent="-396240" rtl="0">
              <a:spcBef>
                <a:spcPts val="2080"/>
              </a:spcBef>
              <a:spcAft>
                <a:spcPts val="0"/>
              </a:spcAft>
              <a:buSzPts val="1200"/>
              <a:buChar char="■"/>
              <a:defRPr sz="1560"/>
            </a:lvl6pPr>
            <a:lvl7pPr marL="4160520" lvl="6" indent="-396240" rtl="0">
              <a:spcBef>
                <a:spcPts val="2080"/>
              </a:spcBef>
              <a:spcAft>
                <a:spcPts val="0"/>
              </a:spcAft>
              <a:buSzPts val="1200"/>
              <a:buChar char="●"/>
              <a:defRPr sz="1560"/>
            </a:lvl7pPr>
            <a:lvl8pPr marL="4754880" lvl="7" indent="-396240" rtl="0">
              <a:spcBef>
                <a:spcPts val="2080"/>
              </a:spcBef>
              <a:spcAft>
                <a:spcPts val="0"/>
              </a:spcAft>
              <a:buSzPts val="1200"/>
              <a:buChar char="○"/>
              <a:defRPr sz="1560"/>
            </a:lvl8pPr>
            <a:lvl9pPr marL="5349240" lvl="8" indent="-396240" rtl="0">
              <a:spcBef>
                <a:spcPts val="2080"/>
              </a:spcBef>
              <a:spcAft>
                <a:spcPts val="2080"/>
              </a:spcAft>
              <a:buSzPts val="1200"/>
              <a:buChar char="■"/>
              <a:defRPr sz="1560"/>
            </a:lvl9pPr>
          </a:lstStyle>
          <a:p>
            <a:endParaRPr/>
          </a:p>
        </p:txBody>
      </p:sp>
      <p:sp>
        <p:nvSpPr>
          <p:cNvPr id="218" name="Google Shape;218;p24"/>
          <p:cNvSpPr txBox="1"/>
          <p:nvPr/>
        </p:nvSpPr>
        <p:spPr>
          <a:xfrm>
            <a:off x="628957" y="1893515"/>
            <a:ext cx="607230" cy="472800"/>
          </a:xfrm>
          <a:prstGeom prst="rect">
            <a:avLst/>
          </a:prstGeom>
          <a:noFill/>
          <a:ln>
            <a:noFill/>
          </a:ln>
        </p:spPr>
        <p:txBody>
          <a:bodyPr spcFirstLastPara="1" wrap="square" lIns="118853" tIns="106958" rIns="106958" bIns="118853" anchor="ctr" anchorCtr="0">
            <a:noAutofit/>
          </a:bodyPr>
          <a:lstStyle/>
          <a:p>
            <a:pPr marL="0" lvl="0" indent="0" algn="ctr" rtl="0">
              <a:spcBef>
                <a:spcPts val="0"/>
              </a:spcBef>
              <a:spcAft>
                <a:spcPts val="0"/>
              </a:spcAft>
              <a:buNone/>
            </a:pPr>
            <a:r>
              <a:rPr lang="en" sz="3120" b="1">
                <a:solidFill>
                  <a:srgbClr val="FFFFFF"/>
                </a:solidFill>
                <a:latin typeface="Source Sans Pro"/>
                <a:ea typeface="Source Sans Pro"/>
                <a:cs typeface="Source Sans Pro"/>
                <a:sym typeface="Source Sans Pro"/>
              </a:rPr>
              <a:t>1</a:t>
            </a:r>
            <a:endParaRPr sz="3120" b="1">
              <a:solidFill>
                <a:srgbClr val="FFFFFF"/>
              </a:solidFill>
              <a:latin typeface="Source Sans Pro"/>
              <a:ea typeface="Source Sans Pro"/>
              <a:cs typeface="Source Sans Pro"/>
              <a:sym typeface="Source Sans Pro"/>
            </a:endParaRPr>
          </a:p>
        </p:txBody>
      </p:sp>
      <p:sp>
        <p:nvSpPr>
          <p:cNvPr id="219" name="Google Shape;219;p24"/>
          <p:cNvSpPr txBox="1"/>
          <p:nvPr/>
        </p:nvSpPr>
        <p:spPr>
          <a:xfrm>
            <a:off x="5957754" y="1893515"/>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FFFFFF"/>
                </a:solidFill>
                <a:latin typeface="Source Sans Pro"/>
                <a:ea typeface="Source Sans Pro"/>
                <a:cs typeface="Source Sans Pro"/>
                <a:sym typeface="Source Sans Pro"/>
              </a:rPr>
              <a:t>4</a:t>
            </a:r>
            <a:endParaRPr sz="3120" b="1">
              <a:solidFill>
                <a:srgbClr val="FFFFFF"/>
              </a:solidFill>
              <a:latin typeface="Source Sans Pro"/>
              <a:ea typeface="Source Sans Pro"/>
              <a:cs typeface="Source Sans Pro"/>
              <a:sym typeface="Source Sans Pro"/>
            </a:endParaRPr>
          </a:p>
        </p:txBody>
      </p:sp>
      <p:sp>
        <p:nvSpPr>
          <p:cNvPr id="220" name="Google Shape;220;p24"/>
          <p:cNvSpPr txBox="1"/>
          <p:nvPr/>
        </p:nvSpPr>
        <p:spPr>
          <a:xfrm>
            <a:off x="628957" y="3479848"/>
            <a:ext cx="607230" cy="472800"/>
          </a:xfrm>
          <a:prstGeom prst="rect">
            <a:avLst/>
          </a:prstGeom>
          <a:noFill/>
          <a:ln>
            <a:noFill/>
          </a:ln>
        </p:spPr>
        <p:txBody>
          <a:bodyPr spcFirstLastPara="1" wrap="square" lIns="118853" tIns="106958" rIns="106958" bIns="118853" anchor="ctr" anchorCtr="0">
            <a:noAutofit/>
          </a:bodyPr>
          <a:lstStyle/>
          <a:p>
            <a:pPr marL="0" lvl="0" indent="0" algn="ctr" rtl="0">
              <a:spcBef>
                <a:spcPts val="0"/>
              </a:spcBef>
              <a:spcAft>
                <a:spcPts val="0"/>
              </a:spcAft>
              <a:buNone/>
            </a:pPr>
            <a:r>
              <a:rPr lang="en" sz="3120" b="1">
                <a:solidFill>
                  <a:srgbClr val="FFFFFF"/>
                </a:solidFill>
                <a:latin typeface="Source Sans Pro"/>
                <a:ea typeface="Source Sans Pro"/>
                <a:cs typeface="Source Sans Pro"/>
                <a:sym typeface="Source Sans Pro"/>
              </a:rPr>
              <a:t>2</a:t>
            </a:r>
            <a:endParaRPr sz="3120" b="1">
              <a:solidFill>
                <a:srgbClr val="FFFFFF"/>
              </a:solidFill>
              <a:latin typeface="Source Sans Pro"/>
              <a:ea typeface="Source Sans Pro"/>
              <a:cs typeface="Source Sans Pro"/>
              <a:sym typeface="Source Sans Pro"/>
            </a:endParaRPr>
          </a:p>
        </p:txBody>
      </p:sp>
      <p:sp>
        <p:nvSpPr>
          <p:cNvPr id="221" name="Google Shape;221;p24"/>
          <p:cNvSpPr txBox="1"/>
          <p:nvPr/>
        </p:nvSpPr>
        <p:spPr>
          <a:xfrm>
            <a:off x="5957754" y="3479848"/>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FFFFFF"/>
                </a:solidFill>
                <a:latin typeface="Source Sans Pro"/>
                <a:ea typeface="Source Sans Pro"/>
                <a:cs typeface="Source Sans Pro"/>
                <a:sym typeface="Source Sans Pro"/>
              </a:rPr>
              <a:t>5</a:t>
            </a:r>
            <a:endParaRPr sz="3120" b="1">
              <a:solidFill>
                <a:srgbClr val="FFFFFF"/>
              </a:solidFill>
              <a:latin typeface="Source Sans Pro"/>
              <a:ea typeface="Source Sans Pro"/>
              <a:cs typeface="Source Sans Pro"/>
              <a:sym typeface="Source Sans Pro"/>
            </a:endParaRPr>
          </a:p>
        </p:txBody>
      </p:sp>
      <p:sp>
        <p:nvSpPr>
          <p:cNvPr id="222" name="Google Shape;222;p24"/>
          <p:cNvSpPr txBox="1"/>
          <p:nvPr/>
        </p:nvSpPr>
        <p:spPr>
          <a:xfrm>
            <a:off x="628957" y="5066181"/>
            <a:ext cx="607230" cy="472800"/>
          </a:xfrm>
          <a:prstGeom prst="rect">
            <a:avLst/>
          </a:prstGeom>
          <a:noFill/>
          <a:ln>
            <a:noFill/>
          </a:ln>
        </p:spPr>
        <p:txBody>
          <a:bodyPr spcFirstLastPara="1" wrap="square" lIns="118853" tIns="118853" rIns="118853" bIns="118853" anchor="ctr" anchorCtr="0">
            <a:noAutofit/>
          </a:bodyPr>
          <a:lstStyle/>
          <a:p>
            <a:pPr marL="0" lvl="0" indent="0" algn="ctr" rtl="0">
              <a:spcBef>
                <a:spcPts val="0"/>
              </a:spcBef>
              <a:spcAft>
                <a:spcPts val="0"/>
              </a:spcAft>
              <a:buNone/>
            </a:pPr>
            <a:r>
              <a:rPr lang="en" sz="3120" b="1">
                <a:solidFill>
                  <a:srgbClr val="FFFFFF"/>
                </a:solidFill>
                <a:latin typeface="Source Sans Pro"/>
                <a:ea typeface="Source Sans Pro"/>
                <a:cs typeface="Source Sans Pro"/>
                <a:sym typeface="Source Sans Pro"/>
              </a:rPr>
              <a:t>3</a:t>
            </a:r>
            <a:endParaRPr sz="3120" b="1">
              <a:solidFill>
                <a:srgbClr val="FFFFFF"/>
              </a:solidFill>
              <a:latin typeface="Source Sans Pro"/>
              <a:ea typeface="Source Sans Pro"/>
              <a:cs typeface="Source Sans Pro"/>
              <a:sym typeface="Source Sans Pro"/>
            </a:endParaRPr>
          </a:p>
        </p:txBody>
      </p:sp>
      <p:sp>
        <p:nvSpPr>
          <p:cNvPr id="223" name="Google Shape;223;p24"/>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000000"/>
                </a:solidFill>
                <a:latin typeface="Public Sans"/>
                <a:ea typeface="Public Sans"/>
                <a:cs typeface="Public Sans"/>
                <a:sym typeface="Public Sans"/>
              </a:defRPr>
            </a:lvl1pPr>
            <a:lvl2pPr lvl="1">
              <a:buNone/>
              <a:defRPr sz="1690">
                <a:solidFill>
                  <a:srgbClr val="000000"/>
                </a:solidFill>
                <a:latin typeface="Public Sans"/>
                <a:ea typeface="Public Sans"/>
                <a:cs typeface="Public Sans"/>
                <a:sym typeface="Public Sans"/>
              </a:defRPr>
            </a:lvl2pPr>
            <a:lvl3pPr lvl="2">
              <a:buNone/>
              <a:defRPr sz="1690">
                <a:solidFill>
                  <a:srgbClr val="000000"/>
                </a:solidFill>
                <a:latin typeface="Public Sans"/>
                <a:ea typeface="Public Sans"/>
                <a:cs typeface="Public Sans"/>
                <a:sym typeface="Public Sans"/>
              </a:defRPr>
            </a:lvl3pPr>
            <a:lvl4pPr lvl="3">
              <a:buNone/>
              <a:defRPr sz="1690">
                <a:solidFill>
                  <a:srgbClr val="000000"/>
                </a:solidFill>
                <a:latin typeface="Public Sans"/>
                <a:ea typeface="Public Sans"/>
                <a:cs typeface="Public Sans"/>
                <a:sym typeface="Public Sans"/>
              </a:defRPr>
            </a:lvl4pPr>
            <a:lvl5pPr lvl="4">
              <a:buNone/>
              <a:defRPr sz="1690">
                <a:solidFill>
                  <a:srgbClr val="000000"/>
                </a:solidFill>
                <a:latin typeface="Public Sans"/>
                <a:ea typeface="Public Sans"/>
                <a:cs typeface="Public Sans"/>
                <a:sym typeface="Public Sans"/>
              </a:defRPr>
            </a:lvl5pPr>
            <a:lvl6pPr lvl="5">
              <a:buNone/>
              <a:defRPr sz="1690">
                <a:solidFill>
                  <a:srgbClr val="000000"/>
                </a:solidFill>
                <a:latin typeface="Public Sans"/>
                <a:ea typeface="Public Sans"/>
                <a:cs typeface="Public Sans"/>
                <a:sym typeface="Public Sans"/>
              </a:defRPr>
            </a:lvl6pPr>
            <a:lvl7pPr lvl="6">
              <a:buNone/>
              <a:defRPr sz="1690">
                <a:solidFill>
                  <a:srgbClr val="000000"/>
                </a:solidFill>
                <a:latin typeface="Public Sans"/>
                <a:ea typeface="Public Sans"/>
                <a:cs typeface="Public Sans"/>
                <a:sym typeface="Public Sans"/>
              </a:defRPr>
            </a:lvl7pPr>
            <a:lvl8pPr lvl="7">
              <a:buNone/>
              <a:defRPr sz="1690">
                <a:solidFill>
                  <a:srgbClr val="000000"/>
                </a:solidFill>
                <a:latin typeface="Public Sans"/>
                <a:ea typeface="Public Sans"/>
                <a:cs typeface="Public Sans"/>
                <a:sym typeface="Public Sans"/>
              </a:defRPr>
            </a:lvl8pPr>
            <a:lvl9pPr lvl="8">
              <a:buNone/>
              <a:defRPr sz="1690">
                <a:solidFill>
                  <a:srgbClr val="000000"/>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849636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able - Dark">
  <p:cSld name="Table - Dark">
    <p:bg>
      <p:bgPr>
        <a:solidFill>
          <a:srgbClr val="112E51"/>
        </a:solidFill>
        <a:effectLst/>
      </p:bgPr>
    </p:bg>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603980" y="593367"/>
            <a:ext cx="1067976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6" name="Google Shape;226;p25"/>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000000"/>
                </a:solidFill>
                <a:latin typeface="Public Sans"/>
                <a:ea typeface="Public Sans"/>
                <a:cs typeface="Public Sans"/>
                <a:sym typeface="Public Sans"/>
              </a:defRPr>
            </a:lvl1pPr>
            <a:lvl2pPr lvl="1">
              <a:buNone/>
              <a:defRPr sz="1690">
                <a:solidFill>
                  <a:srgbClr val="000000"/>
                </a:solidFill>
                <a:latin typeface="Public Sans"/>
                <a:ea typeface="Public Sans"/>
                <a:cs typeface="Public Sans"/>
                <a:sym typeface="Public Sans"/>
              </a:defRPr>
            </a:lvl2pPr>
            <a:lvl3pPr lvl="2">
              <a:buNone/>
              <a:defRPr sz="1690">
                <a:solidFill>
                  <a:srgbClr val="000000"/>
                </a:solidFill>
                <a:latin typeface="Public Sans"/>
                <a:ea typeface="Public Sans"/>
                <a:cs typeface="Public Sans"/>
                <a:sym typeface="Public Sans"/>
              </a:defRPr>
            </a:lvl3pPr>
            <a:lvl4pPr lvl="3">
              <a:buNone/>
              <a:defRPr sz="1690">
                <a:solidFill>
                  <a:srgbClr val="000000"/>
                </a:solidFill>
                <a:latin typeface="Public Sans"/>
                <a:ea typeface="Public Sans"/>
                <a:cs typeface="Public Sans"/>
                <a:sym typeface="Public Sans"/>
              </a:defRPr>
            </a:lvl4pPr>
            <a:lvl5pPr lvl="4">
              <a:buNone/>
              <a:defRPr sz="1690">
                <a:solidFill>
                  <a:srgbClr val="000000"/>
                </a:solidFill>
                <a:latin typeface="Public Sans"/>
                <a:ea typeface="Public Sans"/>
                <a:cs typeface="Public Sans"/>
                <a:sym typeface="Public Sans"/>
              </a:defRPr>
            </a:lvl5pPr>
            <a:lvl6pPr lvl="5">
              <a:buNone/>
              <a:defRPr sz="1690">
                <a:solidFill>
                  <a:srgbClr val="000000"/>
                </a:solidFill>
                <a:latin typeface="Public Sans"/>
                <a:ea typeface="Public Sans"/>
                <a:cs typeface="Public Sans"/>
                <a:sym typeface="Public Sans"/>
              </a:defRPr>
            </a:lvl6pPr>
            <a:lvl7pPr lvl="6">
              <a:buNone/>
              <a:defRPr sz="1690">
                <a:solidFill>
                  <a:srgbClr val="000000"/>
                </a:solidFill>
                <a:latin typeface="Public Sans"/>
                <a:ea typeface="Public Sans"/>
                <a:cs typeface="Public Sans"/>
                <a:sym typeface="Public Sans"/>
              </a:defRPr>
            </a:lvl7pPr>
            <a:lvl8pPr lvl="7">
              <a:buNone/>
              <a:defRPr sz="1690">
                <a:solidFill>
                  <a:srgbClr val="000000"/>
                </a:solidFill>
                <a:latin typeface="Public Sans"/>
                <a:ea typeface="Public Sans"/>
                <a:cs typeface="Public Sans"/>
                <a:sym typeface="Public Sans"/>
              </a:defRPr>
            </a:lvl8pPr>
            <a:lvl9pPr lvl="8">
              <a:buNone/>
              <a:defRPr sz="1690">
                <a:solidFill>
                  <a:srgbClr val="000000"/>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607454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able - Bright">
  <p:cSld name="Table - Bright">
    <p:bg>
      <p:bgPr>
        <a:solidFill>
          <a:srgbClr val="FFFFFF"/>
        </a:solidFill>
        <a:effectLst/>
      </p:bgPr>
    </p:bg>
    <p:spTree>
      <p:nvGrpSpPr>
        <p:cNvPr id="1" name="Shape 227"/>
        <p:cNvGrpSpPr/>
        <p:nvPr/>
      </p:nvGrpSpPr>
      <p:grpSpPr>
        <a:xfrm>
          <a:off x="0" y="0"/>
          <a:ext cx="0" cy="0"/>
          <a:chOff x="0" y="0"/>
          <a:chExt cx="0" cy="0"/>
        </a:xfrm>
      </p:grpSpPr>
      <p:sp>
        <p:nvSpPr>
          <p:cNvPr id="228" name="Google Shape;228;p26"/>
          <p:cNvSpPr txBox="1">
            <a:spLocks noGrp="1"/>
          </p:cNvSpPr>
          <p:nvPr>
            <p:ph type="title"/>
          </p:nvPr>
        </p:nvSpPr>
        <p:spPr>
          <a:xfrm>
            <a:off x="603980" y="593367"/>
            <a:ext cx="1067976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9" name="Google Shape;229;p26"/>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000000"/>
                </a:solidFill>
                <a:latin typeface="Public Sans"/>
                <a:ea typeface="Public Sans"/>
                <a:cs typeface="Public Sans"/>
                <a:sym typeface="Public Sans"/>
              </a:defRPr>
            </a:lvl1pPr>
            <a:lvl2pPr lvl="1">
              <a:buNone/>
              <a:defRPr sz="1690">
                <a:solidFill>
                  <a:srgbClr val="000000"/>
                </a:solidFill>
                <a:latin typeface="Public Sans"/>
                <a:ea typeface="Public Sans"/>
                <a:cs typeface="Public Sans"/>
                <a:sym typeface="Public Sans"/>
              </a:defRPr>
            </a:lvl2pPr>
            <a:lvl3pPr lvl="2">
              <a:buNone/>
              <a:defRPr sz="1690">
                <a:solidFill>
                  <a:srgbClr val="000000"/>
                </a:solidFill>
                <a:latin typeface="Public Sans"/>
                <a:ea typeface="Public Sans"/>
                <a:cs typeface="Public Sans"/>
                <a:sym typeface="Public Sans"/>
              </a:defRPr>
            </a:lvl3pPr>
            <a:lvl4pPr lvl="3">
              <a:buNone/>
              <a:defRPr sz="1690">
                <a:solidFill>
                  <a:srgbClr val="000000"/>
                </a:solidFill>
                <a:latin typeface="Public Sans"/>
                <a:ea typeface="Public Sans"/>
                <a:cs typeface="Public Sans"/>
                <a:sym typeface="Public Sans"/>
              </a:defRPr>
            </a:lvl4pPr>
            <a:lvl5pPr lvl="4">
              <a:buNone/>
              <a:defRPr sz="1690">
                <a:solidFill>
                  <a:srgbClr val="000000"/>
                </a:solidFill>
                <a:latin typeface="Public Sans"/>
                <a:ea typeface="Public Sans"/>
                <a:cs typeface="Public Sans"/>
                <a:sym typeface="Public Sans"/>
              </a:defRPr>
            </a:lvl5pPr>
            <a:lvl6pPr lvl="5">
              <a:buNone/>
              <a:defRPr sz="1690">
                <a:solidFill>
                  <a:srgbClr val="000000"/>
                </a:solidFill>
                <a:latin typeface="Public Sans"/>
                <a:ea typeface="Public Sans"/>
                <a:cs typeface="Public Sans"/>
                <a:sym typeface="Public Sans"/>
              </a:defRPr>
            </a:lvl6pPr>
            <a:lvl7pPr lvl="6">
              <a:buNone/>
              <a:defRPr sz="1690">
                <a:solidFill>
                  <a:srgbClr val="000000"/>
                </a:solidFill>
                <a:latin typeface="Public Sans"/>
                <a:ea typeface="Public Sans"/>
                <a:cs typeface="Public Sans"/>
                <a:sym typeface="Public Sans"/>
              </a:defRPr>
            </a:lvl7pPr>
            <a:lvl8pPr lvl="7">
              <a:buNone/>
              <a:defRPr sz="1690">
                <a:solidFill>
                  <a:srgbClr val="000000"/>
                </a:solidFill>
                <a:latin typeface="Public Sans"/>
                <a:ea typeface="Public Sans"/>
                <a:cs typeface="Public Sans"/>
                <a:sym typeface="Public Sans"/>
              </a:defRPr>
            </a:lvl8pPr>
            <a:lvl9pPr lvl="8">
              <a:buNone/>
              <a:defRPr sz="1690">
                <a:solidFill>
                  <a:srgbClr val="000000"/>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574482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 - Bright 1">
  <p:cSld name="Table - Bright 1">
    <p:bg>
      <p:bgPr>
        <a:solidFill>
          <a:srgbClr val="FFFFFF"/>
        </a:solidFill>
        <a:effectLst/>
      </p:bgPr>
    </p:bg>
    <p:spTree>
      <p:nvGrpSpPr>
        <p:cNvPr id="1" name="Shape 230"/>
        <p:cNvGrpSpPr/>
        <p:nvPr/>
      </p:nvGrpSpPr>
      <p:grpSpPr>
        <a:xfrm>
          <a:off x="0" y="0"/>
          <a:ext cx="0" cy="0"/>
          <a:chOff x="0" y="0"/>
          <a:chExt cx="0" cy="0"/>
        </a:xfrm>
      </p:grpSpPr>
      <p:sp>
        <p:nvSpPr>
          <p:cNvPr id="231" name="Google Shape;231;p27"/>
          <p:cNvSpPr txBox="1">
            <a:spLocks noGrp="1"/>
          </p:cNvSpPr>
          <p:nvPr>
            <p:ph type="title"/>
          </p:nvPr>
        </p:nvSpPr>
        <p:spPr>
          <a:xfrm>
            <a:off x="603980" y="593367"/>
            <a:ext cx="4132050" cy="3038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27"/>
          <p:cNvSpPr/>
          <p:nvPr/>
        </p:nvSpPr>
        <p:spPr>
          <a:xfrm>
            <a:off x="0" y="0"/>
            <a:ext cx="157950" cy="6858000"/>
          </a:xfrm>
          <a:prstGeom prst="rect">
            <a:avLst/>
          </a:prstGeom>
          <a:solidFill>
            <a:srgbClr val="00BFE7"/>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a:p>
        </p:txBody>
      </p:sp>
      <p:sp>
        <p:nvSpPr>
          <p:cNvPr id="233" name="Google Shape;233;p27"/>
          <p:cNvSpPr txBox="1">
            <a:spLocks noGrp="1"/>
          </p:cNvSpPr>
          <p:nvPr>
            <p:ph type="body" idx="1"/>
          </p:nvPr>
        </p:nvSpPr>
        <p:spPr>
          <a:xfrm>
            <a:off x="4747698" y="615800"/>
            <a:ext cx="6521970" cy="4167600"/>
          </a:xfrm>
          <a:prstGeom prst="rect">
            <a:avLst/>
          </a:prstGeom>
        </p:spPr>
        <p:txBody>
          <a:bodyPr spcFirstLastPara="1" wrap="square" lIns="91425" tIns="91425" rIns="91425" bIns="91425" anchor="t" anchorCtr="0">
            <a:noAutofit/>
          </a:bodyPr>
          <a:lstStyle>
            <a:lvl1pPr marL="594360" lvl="0" indent="-445770" rtl="0">
              <a:spcBef>
                <a:spcPts val="0"/>
              </a:spcBef>
              <a:spcAft>
                <a:spcPts val="0"/>
              </a:spcAft>
              <a:buSzPts val="1800"/>
              <a:buChar char="●"/>
              <a:defRPr/>
            </a:lvl1pPr>
            <a:lvl2pPr marL="1188720" lvl="1" indent="-445770" rtl="0">
              <a:spcBef>
                <a:spcPts val="2080"/>
              </a:spcBef>
              <a:spcAft>
                <a:spcPts val="0"/>
              </a:spcAft>
              <a:buSzPts val="1800"/>
              <a:buChar char="○"/>
              <a:defRPr sz="2340"/>
            </a:lvl2pPr>
            <a:lvl3pPr marL="1783080" lvl="2" indent="-445770" rtl="0">
              <a:spcBef>
                <a:spcPts val="2080"/>
              </a:spcBef>
              <a:spcAft>
                <a:spcPts val="0"/>
              </a:spcAft>
              <a:buSzPts val="1800"/>
              <a:buChar char="■"/>
              <a:defRPr sz="2340"/>
            </a:lvl3pPr>
            <a:lvl4pPr marL="2377440" lvl="3" indent="-445770" rtl="0">
              <a:spcBef>
                <a:spcPts val="2080"/>
              </a:spcBef>
              <a:spcAft>
                <a:spcPts val="0"/>
              </a:spcAft>
              <a:buSzPts val="1800"/>
              <a:buChar char="●"/>
              <a:defRPr sz="2340"/>
            </a:lvl4pPr>
            <a:lvl5pPr marL="2971800" lvl="4" indent="-445770" rtl="0">
              <a:spcBef>
                <a:spcPts val="2080"/>
              </a:spcBef>
              <a:spcAft>
                <a:spcPts val="0"/>
              </a:spcAft>
              <a:buSzPts val="1800"/>
              <a:buChar char="○"/>
              <a:defRPr sz="2340"/>
            </a:lvl5pPr>
            <a:lvl6pPr marL="3566160" lvl="5" indent="-445770" rtl="0">
              <a:spcBef>
                <a:spcPts val="2080"/>
              </a:spcBef>
              <a:spcAft>
                <a:spcPts val="0"/>
              </a:spcAft>
              <a:buSzPts val="1800"/>
              <a:buChar char="■"/>
              <a:defRPr sz="2340"/>
            </a:lvl6pPr>
            <a:lvl7pPr marL="4160520" lvl="6" indent="-445770" rtl="0">
              <a:spcBef>
                <a:spcPts val="2080"/>
              </a:spcBef>
              <a:spcAft>
                <a:spcPts val="0"/>
              </a:spcAft>
              <a:buSzPts val="1800"/>
              <a:buChar char="●"/>
              <a:defRPr sz="2340"/>
            </a:lvl7pPr>
            <a:lvl8pPr marL="4754880" lvl="7" indent="-445770" rtl="0">
              <a:spcBef>
                <a:spcPts val="2080"/>
              </a:spcBef>
              <a:spcAft>
                <a:spcPts val="0"/>
              </a:spcAft>
              <a:buSzPts val="1800"/>
              <a:buChar char="○"/>
              <a:defRPr sz="2340"/>
            </a:lvl8pPr>
            <a:lvl9pPr marL="5349240" lvl="8" indent="-445770" rtl="0">
              <a:spcBef>
                <a:spcPts val="2080"/>
              </a:spcBef>
              <a:spcAft>
                <a:spcPts val="2080"/>
              </a:spcAft>
              <a:buSzPts val="1800"/>
              <a:buChar char="■"/>
              <a:defRPr sz="2340"/>
            </a:lvl9pPr>
          </a:lstStyle>
          <a:p>
            <a:endParaRPr/>
          </a:p>
        </p:txBody>
      </p:sp>
      <p:sp>
        <p:nvSpPr>
          <p:cNvPr id="234" name="Google Shape;234;p27"/>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000000"/>
                </a:solidFill>
                <a:latin typeface="Public Sans"/>
                <a:ea typeface="Public Sans"/>
                <a:cs typeface="Public Sans"/>
                <a:sym typeface="Public Sans"/>
              </a:defRPr>
            </a:lvl1pPr>
            <a:lvl2pPr lvl="1">
              <a:buNone/>
              <a:defRPr sz="1690">
                <a:solidFill>
                  <a:srgbClr val="000000"/>
                </a:solidFill>
                <a:latin typeface="Public Sans"/>
                <a:ea typeface="Public Sans"/>
                <a:cs typeface="Public Sans"/>
                <a:sym typeface="Public Sans"/>
              </a:defRPr>
            </a:lvl2pPr>
            <a:lvl3pPr lvl="2">
              <a:buNone/>
              <a:defRPr sz="1690">
                <a:solidFill>
                  <a:srgbClr val="000000"/>
                </a:solidFill>
                <a:latin typeface="Public Sans"/>
                <a:ea typeface="Public Sans"/>
                <a:cs typeface="Public Sans"/>
                <a:sym typeface="Public Sans"/>
              </a:defRPr>
            </a:lvl3pPr>
            <a:lvl4pPr lvl="3">
              <a:buNone/>
              <a:defRPr sz="1690">
                <a:solidFill>
                  <a:srgbClr val="000000"/>
                </a:solidFill>
                <a:latin typeface="Public Sans"/>
                <a:ea typeface="Public Sans"/>
                <a:cs typeface="Public Sans"/>
                <a:sym typeface="Public Sans"/>
              </a:defRPr>
            </a:lvl4pPr>
            <a:lvl5pPr lvl="4">
              <a:buNone/>
              <a:defRPr sz="1690">
                <a:solidFill>
                  <a:srgbClr val="000000"/>
                </a:solidFill>
                <a:latin typeface="Public Sans"/>
                <a:ea typeface="Public Sans"/>
                <a:cs typeface="Public Sans"/>
                <a:sym typeface="Public Sans"/>
              </a:defRPr>
            </a:lvl5pPr>
            <a:lvl6pPr lvl="5">
              <a:buNone/>
              <a:defRPr sz="1690">
                <a:solidFill>
                  <a:srgbClr val="000000"/>
                </a:solidFill>
                <a:latin typeface="Public Sans"/>
                <a:ea typeface="Public Sans"/>
                <a:cs typeface="Public Sans"/>
                <a:sym typeface="Public Sans"/>
              </a:defRPr>
            </a:lvl6pPr>
            <a:lvl7pPr lvl="6">
              <a:buNone/>
              <a:defRPr sz="1690">
                <a:solidFill>
                  <a:srgbClr val="000000"/>
                </a:solidFill>
                <a:latin typeface="Public Sans"/>
                <a:ea typeface="Public Sans"/>
                <a:cs typeface="Public Sans"/>
                <a:sym typeface="Public Sans"/>
              </a:defRPr>
            </a:lvl7pPr>
            <a:lvl8pPr lvl="7">
              <a:buNone/>
              <a:defRPr sz="1690">
                <a:solidFill>
                  <a:srgbClr val="000000"/>
                </a:solidFill>
                <a:latin typeface="Public Sans"/>
                <a:ea typeface="Public Sans"/>
                <a:cs typeface="Public Sans"/>
                <a:sym typeface="Public Sans"/>
              </a:defRPr>
            </a:lvl8pPr>
            <a:lvl9pPr lvl="8">
              <a:buNone/>
              <a:defRPr sz="1690">
                <a:solidFill>
                  <a:srgbClr val="000000"/>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837348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able - Bright 1 1">
  <p:cSld name="Table - Bright 1 1">
    <p:bg>
      <p:bgPr>
        <a:solidFill>
          <a:srgbClr val="112E51"/>
        </a:solidFill>
        <a:effectLst/>
      </p:bgPr>
    </p:bg>
    <p:spTree>
      <p:nvGrpSpPr>
        <p:cNvPr id="1" name="Shape 235"/>
        <p:cNvGrpSpPr/>
        <p:nvPr/>
      </p:nvGrpSpPr>
      <p:grpSpPr>
        <a:xfrm>
          <a:off x="0" y="0"/>
          <a:ext cx="0" cy="0"/>
          <a:chOff x="0" y="0"/>
          <a:chExt cx="0" cy="0"/>
        </a:xfrm>
      </p:grpSpPr>
      <p:sp>
        <p:nvSpPr>
          <p:cNvPr id="236" name="Google Shape;236;p28"/>
          <p:cNvSpPr txBox="1">
            <a:spLocks noGrp="1"/>
          </p:cNvSpPr>
          <p:nvPr>
            <p:ph type="title"/>
          </p:nvPr>
        </p:nvSpPr>
        <p:spPr>
          <a:xfrm>
            <a:off x="603980" y="593367"/>
            <a:ext cx="4132050" cy="3038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a:endParaRPr/>
          </a:p>
        </p:txBody>
      </p:sp>
      <p:sp>
        <p:nvSpPr>
          <p:cNvPr id="237" name="Google Shape;237;p28"/>
          <p:cNvSpPr/>
          <p:nvPr/>
        </p:nvSpPr>
        <p:spPr>
          <a:xfrm>
            <a:off x="0" y="0"/>
            <a:ext cx="157950" cy="6858000"/>
          </a:xfrm>
          <a:prstGeom prst="rect">
            <a:avLst/>
          </a:prstGeom>
          <a:solidFill>
            <a:srgbClr val="00BFE7"/>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a:p>
        </p:txBody>
      </p:sp>
      <p:sp>
        <p:nvSpPr>
          <p:cNvPr id="238" name="Google Shape;238;p28"/>
          <p:cNvSpPr txBox="1">
            <a:spLocks noGrp="1"/>
          </p:cNvSpPr>
          <p:nvPr>
            <p:ph type="body" idx="1"/>
          </p:nvPr>
        </p:nvSpPr>
        <p:spPr>
          <a:xfrm>
            <a:off x="4747698" y="615800"/>
            <a:ext cx="6521970" cy="4167600"/>
          </a:xfrm>
          <a:prstGeom prst="rect">
            <a:avLst/>
          </a:prstGeom>
        </p:spPr>
        <p:txBody>
          <a:bodyPr spcFirstLastPara="1" wrap="square" lIns="91425" tIns="91425" rIns="91425" bIns="91425" anchor="t" anchorCtr="0">
            <a:noAutofit/>
          </a:bodyPr>
          <a:lstStyle>
            <a:lvl1pPr marL="594360" lvl="0" indent="-445770" rtl="0">
              <a:spcBef>
                <a:spcPts val="0"/>
              </a:spcBef>
              <a:spcAft>
                <a:spcPts val="0"/>
              </a:spcAft>
              <a:buClr>
                <a:srgbClr val="FFFFFF"/>
              </a:buClr>
              <a:buSzPts val="1800"/>
              <a:buChar char="●"/>
              <a:defRPr>
                <a:solidFill>
                  <a:srgbClr val="FFFFFF"/>
                </a:solidFill>
              </a:defRPr>
            </a:lvl1pPr>
            <a:lvl2pPr marL="1188720" lvl="1" indent="-445770" rtl="0">
              <a:spcBef>
                <a:spcPts val="2080"/>
              </a:spcBef>
              <a:spcAft>
                <a:spcPts val="0"/>
              </a:spcAft>
              <a:buClr>
                <a:srgbClr val="FFFFFF"/>
              </a:buClr>
              <a:buSzPts val="1800"/>
              <a:buChar char="○"/>
              <a:defRPr sz="2340">
                <a:solidFill>
                  <a:srgbClr val="FFFFFF"/>
                </a:solidFill>
              </a:defRPr>
            </a:lvl2pPr>
            <a:lvl3pPr marL="1783080" lvl="2" indent="-445770" rtl="0">
              <a:spcBef>
                <a:spcPts val="2080"/>
              </a:spcBef>
              <a:spcAft>
                <a:spcPts val="0"/>
              </a:spcAft>
              <a:buClr>
                <a:srgbClr val="FFFFFF"/>
              </a:buClr>
              <a:buSzPts val="1800"/>
              <a:buChar char="■"/>
              <a:defRPr sz="2340">
                <a:solidFill>
                  <a:srgbClr val="FFFFFF"/>
                </a:solidFill>
              </a:defRPr>
            </a:lvl3pPr>
            <a:lvl4pPr marL="2377440" lvl="3" indent="-445770" rtl="0">
              <a:spcBef>
                <a:spcPts val="2080"/>
              </a:spcBef>
              <a:spcAft>
                <a:spcPts val="0"/>
              </a:spcAft>
              <a:buClr>
                <a:srgbClr val="FFFFFF"/>
              </a:buClr>
              <a:buSzPts val="1800"/>
              <a:buChar char="●"/>
              <a:defRPr sz="2340">
                <a:solidFill>
                  <a:srgbClr val="FFFFFF"/>
                </a:solidFill>
              </a:defRPr>
            </a:lvl4pPr>
            <a:lvl5pPr marL="2971800" lvl="4" indent="-445770" rtl="0">
              <a:spcBef>
                <a:spcPts val="2080"/>
              </a:spcBef>
              <a:spcAft>
                <a:spcPts val="0"/>
              </a:spcAft>
              <a:buClr>
                <a:srgbClr val="FFFFFF"/>
              </a:buClr>
              <a:buSzPts val="1800"/>
              <a:buChar char="○"/>
              <a:defRPr sz="2340">
                <a:solidFill>
                  <a:srgbClr val="FFFFFF"/>
                </a:solidFill>
              </a:defRPr>
            </a:lvl5pPr>
            <a:lvl6pPr marL="3566160" lvl="5" indent="-445770" rtl="0">
              <a:spcBef>
                <a:spcPts val="2080"/>
              </a:spcBef>
              <a:spcAft>
                <a:spcPts val="0"/>
              </a:spcAft>
              <a:buClr>
                <a:srgbClr val="FFFFFF"/>
              </a:buClr>
              <a:buSzPts val="1800"/>
              <a:buChar char="■"/>
              <a:defRPr sz="2340">
                <a:solidFill>
                  <a:srgbClr val="FFFFFF"/>
                </a:solidFill>
              </a:defRPr>
            </a:lvl6pPr>
            <a:lvl7pPr marL="4160520" lvl="6" indent="-445770" rtl="0">
              <a:spcBef>
                <a:spcPts val="2080"/>
              </a:spcBef>
              <a:spcAft>
                <a:spcPts val="0"/>
              </a:spcAft>
              <a:buClr>
                <a:srgbClr val="FFFFFF"/>
              </a:buClr>
              <a:buSzPts val="1800"/>
              <a:buChar char="●"/>
              <a:defRPr sz="2340">
                <a:solidFill>
                  <a:srgbClr val="FFFFFF"/>
                </a:solidFill>
              </a:defRPr>
            </a:lvl7pPr>
            <a:lvl8pPr marL="4754880" lvl="7" indent="-445770" rtl="0">
              <a:spcBef>
                <a:spcPts val="2080"/>
              </a:spcBef>
              <a:spcAft>
                <a:spcPts val="0"/>
              </a:spcAft>
              <a:buClr>
                <a:srgbClr val="FFFFFF"/>
              </a:buClr>
              <a:buSzPts val="1800"/>
              <a:buChar char="○"/>
              <a:defRPr sz="2340">
                <a:solidFill>
                  <a:srgbClr val="FFFFFF"/>
                </a:solidFill>
              </a:defRPr>
            </a:lvl8pPr>
            <a:lvl9pPr marL="5349240" lvl="8" indent="-445770" rtl="0">
              <a:spcBef>
                <a:spcPts val="2080"/>
              </a:spcBef>
              <a:spcAft>
                <a:spcPts val="2080"/>
              </a:spcAft>
              <a:buClr>
                <a:srgbClr val="FFFFFF"/>
              </a:buClr>
              <a:buSzPts val="1800"/>
              <a:buChar char="■"/>
              <a:defRPr sz="2340">
                <a:solidFill>
                  <a:srgbClr val="FFFFFF"/>
                </a:solidFill>
              </a:defRPr>
            </a:lvl9pPr>
          </a:lstStyle>
          <a:p>
            <a:endParaRPr/>
          </a:p>
        </p:txBody>
      </p:sp>
      <p:sp>
        <p:nvSpPr>
          <p:cNvPr id="239" name="Google Shape;239;p28"/>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FFFFFF"/>
                </a:solidFill>
                <a:latin typeface="Public Sans"/>
                <a:ea typeface="Public Sans"/>
                <a:cs typeface="Public Sans"/>
                <a:sym typeface="Public Sans"/>
              </a:defRPr>
            </a:lvl1pPr>
            <a:lvl2pPr lvl="1">
              <a:buNone/>
              <a:defRPr sz="1690">
                <a:solidFill>
                  <a:srgbClr val="FFFFFF"/>
                </a:solidFill>
                <a:latin typeface="Public Sans"/>
                <a:ea typeface="Public Sans"/>
                <a:cs typeface="Public Sans"/>
                <a:sym typeface="Public Sans"/>
              </a:defRPr>
            </a:lvl2pPr>
            <a:lvl3pPr lvl="2">
              <a:buNone/>
              <a:defRPr sz="1690">
                <a:solidFill>
                  <a:srgbClr val="FFFFFF"/>
                </a:solidFill>
                <a:latin typeface="Public Sans"/>
                <a:ea typeface="Public Sans"/>
                <a:cs typeface="Public Sans"/>
                <a:sym typeface="Public Sans"/>
              </a:defRPr>
            </a:lvl3pPr>
            <a:lvl4pPr lvl="3">
              <a:buNone/>
              <a:defRPr sz="1690">
                <a:solidFill>
                  <a:srgbClr val="FFFFFF"/>
                </a:solidFill>
                <a:latin typeface="Public Sans"/>
                <a:ea typeface="Public Sans"/>
                <a:cs typeface="Public Sans"/>
                <a:sym typeface="Public Sans"/>
              </a:defRPr>
            </a:lvl4pPr>
            <a:lvl5pPr lvl="4">
              <a:buNone/>
              <a:defRPr sz="1690">
                <a:solidFill>
                  <a:srgbClr val="FFFFFF"/>
                </a:solidFill>
                <a:latin typeface="Public Sans"/>
                <a:ea typeface="Public Sans"/>
                <a:cs typeface="Public Sans"/>
                <a:sym typeface="Public Sans"/>
              </a:defRPr>
            </a:lvl5pPr>
            <a:lvl6pPr lvl="5">
              <a:buNone/>
              <a:defRPr sz="1690">
                <a:solidFill>
                  <a:srgbClr val="FFFFFF"/>
                </a:solidFill>
                <a:latin typeface="Public Sans"/>
                <a:ea typeface="Public Sans"/>
                <a:cs typeface="Public Sans"/>
                <a:sym typeface="Public Sans"/>
              </a:defRPr>
            </a:lvl6pPr>
            <a:lvl7pPr lvl="6">
              <a:buNone/>
              <a:defRPr sz="1690">
                <a:solidFill>
                  <a:srgbClr val="FFFFFF"/>
                </a:solidFill>
                <a:latin typeface="Public Sans"/>
                <a:ea typeface="Public Sans"/>
                <a:cs typeface="Public Sans"/>
                <a:sym typeface="Public Sans"/>
              </a:defRPr>
            </a:lvl7pPr>
            <a:lvl8pPr lvl="7">
              <a:buNone/>
              <a:defRPr sz="1690">
                <a:solidFill>
                  <a:srgbClr val="FFFFFF"/>
                </a:solidFill>
                <a:latin typeface="Public Sans"/>
                <a:ea typeface="Public Sans"/>
                <a:cs typeface="Public Sans"/>
                <a:sym typeface="Public Sans"/>
              </a:defRPr>
            </a:lvl8pPr>
            <a:lvl9pPr lvl="8">
              <a:buNone/>
              <a:defRPr sz="1690">
                <a:solidFill>
                  <a:srgbClr val="FFFFFF"/>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672421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cons">
  <p:cSld name="Icons">
    <p:bg>
      <p:bgPr>
        <a:solidFill>
          <a:srgbClr val="FFFFFF"/>
        </a:solidFill>
        <a:effectLst/>
      </p:bgPr>
    </p:bg>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603980" y="593367"/>
            <a:ext cx="1067976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2" name="Google Shape;242;p29"/>
          <p:cNvSpPr txBox="1"/>
          <p:nvPr/>
        </p:nvSpPr>
        <p:spPr>
          <a:xfrm>
            <a:off x="674960" y="1919767"/>
            <a:ext cx="2118870" cy="3721600"/>
          </a:xfrm>
          <a:prstGeom prst="rect">
            <a:avLst/>
          </a:prstGeom>
          <a:noFill/>
          <a:ln>
            <a:noFill/>
          </a:ln>
        </p:spPr>
        <p:txBody>
          <a:bodyPr spcFirstLastPara="1" wrap="square" lIns="118853" tIns="118853" rIns="118853" bIns="118853" anchor="t" anchorCtr="0">
            <a:noAutofit/>
          </a:bodyPr>
          <a:lstStyle/>
          <a:p>
            <a:pPr marL="0" lvl="0" indent="0" algn="l" rtl="0">
              <a:spcBef>
                <a:spcPts val="0"/>
              </a:spcBef>
              <a:spcAft>
                <a:spcPts val="0"/>
              </a:spcAft>
              <a:buClr>
                <a:schemeClr val="dk1"/>
              </a:buClr>
              <a:buSzPts val="1100"/>
              <a:buFont typeface="Arial"/>
              <a:buNone/>
            </a:pPr>
            <a:r>
              <a:rPr lang="en" sz="1560" b="1">
                <a:solidFill>
                  <a:schemeClr val="dk1"/>
                </a:solidFill>
                <a:highlight>
                  <a:srgbClr val="FCFCFC"/>
                </a:highlight>
                <a:latin typeface="Source Sans Pro"/>
                <a:ea typeface="Source Sans Pro"/>
                <a:cs typeface="Source Sans Pro"/>
                <a:sym typeface="Source Sans Pro"/>
              </a:rPr>
              <a:t>Icons communicate meaning.</a:t>
            </a:r>
            <a:endParaRPr sz="1560" b="1">
              <a:solidFill>
                <a:srgbClr val="1C304A"/>
              </a:solidFill>
              <a:latin typeface="Source Sans Pro"/>
              <a:ea typeface="Source Sans Pro"/>
              <a:cs typeface="Source Sans Pro"/>
              <a:sym typeface="Source Sans Pro"/>
            </a:endParaRPr>
          </a:p>
          <a:p>
            <a:pPr marL="0" lvl="0" indent="0" algn="l" rtl="0">
              <a:spcBef>
                <a:spcPts val="0"/>
              </a:spcBef>
              <a:spcAft>
                <a:spcPts val="0"/>
              </a:spcAft>
              <a:buNone/>
            </a:pPr>
            <a:endParaRPr sz="1560">
              <a:solidFill>
                <a:srgbClr val="1C304A"/>
              </a:solidFill>
              <a:latin typeface="Source Sans Pro"/>
              <a:ea typeface="Source Sans Pro"/>
              <a:cs typeface="Source Sans Pro"/>
              <a:sym typeface="Source Sans Pro"/>
            </a:endParaRPr>
          </a:p>
          <a:p>
            <a:pPr marL="0" lvl="0" indent="0" algn="l" rtl="0">
              <a:spcBef>
                <a:spcPts val="0"/>
              </a:spcBef>
              <a:spcAft>
                <a:spcPts val="0"/>
              </a:spcAft>
              <a:buNone/>
            </a:pPr>
            <a:r>
              <a:rPr lang="en" sz="1560">
                <a:solidFill>
                  <a:srgbClr val="1C304A"/>
                </a:solidFill>
                <a:latin typeface="Source Sans Pro"/>
                <a:ea typeface="Source Sans Pro"/>
                <a:cs typeface="Source Sans Pro"/>
                <a:sym typeface="Source Sans Pro"/>
              </a:rPr>
              <a:t>Copy icons (on right) from the master slide for use in your presentation </a:t>
            </a:r>
            <a:br>
              <a:rPr lang="en" sz="1560">
                <a:solidFill>
                  <a:srgbClr val="1C304A"/>
                </a:solidFill>
                <a:latin typeface="Source Sans Pro"/>
                <a:ea typeface="Source Sans Pro"/>
                <a:cs typeface="Source Sans Pro"/>
                <a:sym typeface="Source Sans Pro"/>
              </a:rPr>
            </a:br>
            <a:r>
              <a:rPr lang="en" sz="1560">
                <a:solidFill>
                  <a:srgbClr val="1C304A"/>
                </a:solidFill>
                <a:latin typeface="Source Sans Pro"/>
                <a:ea typeface="Source Sans Pro"/>
                <a:cs typeface="Source Sans Pro"/>
                <a:sym typeface="Source Sans Pro"/>
              </a:rPr>
              <a:t>(Edit &gt; Master)</a:t>
            </a:r>
            <a:endParaRPr sz="1560">
              <a:solidFill>
                <a:srgbClr val="1C304A"/>
              </a:solidFill>
              <a:latin typeface="Source Sans Pro"/>
              <a:ea typeface="Source Sans Pro"/>
              <a:cs typeface="Source Sans Pro"/>
              <a:sym typeface="Source Sans Pro"/>
            </a:endParaRPr>
          </a:p>
          <a:p>
            <a:pPr marL="0" lvl="0" indent="0" algn="l" rtl="0">
              <a:spcBef>
                <a:spcPts val="0"/>
              </a:spcBef>
              <a:spcAft>
                <a:spcPts val="0"/>
              </a:spcAft>
              <a:buNone/>
            </a:pPr>
            <a:endParaRPr sz="1560">
              <a:solidFill>
                <a:srgbClr val="1C304A"/>
              </a:solidFill>
              <a:latin typeface="Source Sans Pro"/>
              <a:ea typeface="Source Sans Pro"/>
              <a:cs typeface="Source Sans Pro"/>
              <a:sym typeface="Source Sans Pro"/>
            </a:endParaRPr>
          </a:p>
          <a:p>
            <a:pPr marL="0" lvl="0" indent="0" algn="l" rtl="0">
              <a:spcBef>
                <a:spcPts val="0"/>
              </a:spcBef>
              <a:spcAft>
                <a:spcPts val="0"/>
              </a:spcAft>
              <a:buNone/>
            </a:pPr>
            <a:r>
              <a:rPr lang="en" sz="1560">
                <a:solidFill>
                  <a:srgbClr val="1C304A"/>
                </a:solidFill>
                <a:latin typeface="Source Sans Pro"/>
                <a:ea typeface="Source Sans Pro"/>
                <a:cs typeface="Source Sans Pro"/>
                <a:sym typeface="Source Sans Pro"/>
              </a:rPr>
              <a:t>Or use </a:t>
            </a:r>
            <a:r>
              <a:rPr lang="en" sz="1560" u="sng">
                <a:solidFill>
                  <a:schemeClr val="hlink"/>
                </a:solidFill>
                <a:latin typeface="Source Sans Pro"/>
                <a:ea typeface="Source Sans Pro"/>
                <a:cs typeface="Source Sans Pro"/>
                <a:sym typeface="Source Sans Pro"/>
                <a:hlinkClick r:id="rId2"/>
              </a:rPr>
              <a:t>Font Awesome</a:t>
            </a:r>
            <a:r>
              <a:rPr lang="en" sz="1560">
                <a:solidFill>
                  <a:srgbClr val="1C304A"/>
                </a:solidFill>
                <a:latin typeface="Source Sans Pro"/>
                <a:ea typeface="Source Sans Pro"/>
                <a:cs typeface="Source Sans Pro"/>
                <a:sym typeface="Source Sans Pro"/>
              </a:rPr>
              <a:t>’s free tier version.</a:t>
            </a:r>
            <a:endParaRPr sz="1560">
              <a:solidFill>
                <a:srgbClr val="1C304A"/>
              </a:solidFill>
              <a:latin typeface="Source Sans Pro"/>
              <a:ea typeface="Source Sans Pro"/>
              <a:cs typeface="Source Sans Pro"/>
              <a:sym typeface="Source Sans Pro"/>
            </a:endParaRPr>
          </a:p>
        </p:txBody>
      </p:sp>
      <p:pic>
        <p:nvPicPr>
          <p:cNvPr id="243" name="Google Shape;243;p29" descr="thin-0001_compose_write_pencil_new.png"/>
          <p:cNvPicPr preferRelativeResize="0"/>
          <p:nvPr/>
        </p:nvPicPr>
        <p:blipFill>
          <a:blip r:embed="rId3">
            <a:alphaModFix/>
          </a:blip>
          <a:stretch>
            <a:fillRect/>
          </a:stretch>
        </p:blipFill>
        <p:spPr>
          <a:xfrm>
            <a:off x="3385286" y="2006732"/>
            <a:ext cx="603152" cy="618611"/>
          </a:xfrm>
          <a:prstGeom prst="rect">
            <a:avLst/>
          </a:prstGeom>
          <a:noFill/>
          <a:ln>
            <a:noFill/>
          </a:ln>
        </p:spPr>
      </p:pic>
      <p:pic>
        <p:nvPicPr>
          <p:cNvPr id="244" name="Google Shape;244;p29" descr="thin-0019_mobile_iphone.png"/>
          <p:cNvPicPr preferRelativeResize="0"/>
          <p:nvPr/>
        </p:nvPicPr>
        <p:blipFill>
          <a:blip r:embed="rId4">
            <a:alphaModFix/>
          </a:blip>
          <a:stretch>
            <a:fillRect/>
          </a:stretch>
        </p:blipFill>
        <p:spPr>
          <a:xfrm>
            <a:off x="4454628" y="2015090"/>
            <a:ext cx="690815" cy="708521"/>
          </a:xfrm>
          <a:prstGeom prst="rect">
            <a:avLst/>
          </a:prstGeom>
          <a:noFill/>
          <a:ln>
            <a:noFill/>
          </a:ln>
        </p:spPr>
      </p:pic>
      <p:pic>
        <p:nvPicPr>
          <p:cNvPr id="245" name="Google Shape;245;p29" descr="thin-0020_ipad_reading_mobile.png"/>
          <p:cNvPicPr preferRelativeResize="0"/>
          <p:nvPr/>
        </p:nvPicPr>
        <p:blipFill>
          <a:blip r:embed="rId5">
            <a:alphaModFix/>
          </a:blip>
          <a:stretch>
            <a:fillRect/>
          </a:stretch>
        </p:blipFill>
        <p:spPr>
          <a:xfrm>
            <a:off x="5396447" y="2015101"/>
            <a:ext cx="719809" cy="738259"/>
          </a:xfrm>
          <a:prstGeom prst="rect">
            <a:avLst/>
          </a:prstGeom>
          <a:noFill/>
          <a:ln>
            <a:noFill/>
          </a:ln>
        </p:spPr>
      </p:pic>
      <p:pic>
        <p:nvPicPr>
          <p:cNvPr id="246" name="Google Shape;246;p29" descr="thin-0021_calendar_month_day_planner.png"/>
          <p:cNvPicPr preferRelativeResize="0"/>
          <p:nvPr/>
        </p:nvPicPr>
        <p:blipFill>
          <a:blip r:embed="rId6">
            <a:alphaModFix/>
          </a:blip>
          <a:stretch>
            <a:fillRect/>
          </a:stretch>
        </p:blipFill>
        <p:spPr>
          <a:xfrm>
            <a:off x="9465685" y="2933293"/>
            <a:ext cx="719809" cy="738259"/>
          </a:xfrm>
          <a:prstGeom prst="rect">
            <a:avLst/>
          </a:prstGeom>
          <a:noFill/>
          <a:ln>
            <a:noFill/>
          </a:ln>
        </p:spPr>
      </p:pic>
      <p:pic>
        <p:nvPicPr>
          <p:cNvPr id="247" name="Google Shape;247;p29" descr="thin-0027_stopwatch_timer_running_time.png"/>
          <p:cNvPicPr preferRelativeResize="0"/>
          <p:nvPr/>
        </p:nvPicPr>
        <p:blipFill>
          <a:blip r:embed="rId7">
            <a:alphaModFix/>
          </a:blip>
          <a:stretch>
            <a:fillRect/>
          </a:stretch>
        </p:blipFill>
        <p:spPr>
          <a:xfrm>
            <a:off x="10546699" y="2933293"/>
            <a:ext cx="719809" cy="738259"/>
          </a:xfrm>
          <a:prstGeom prst="rect">
            <a:avLst/>
          </a:prstGeom>
          <a:noFill/>
          <a:ln>
            <a:noFill/>
          </a:ln>
        </p:spPr>
      </p:pic>
      <p:pic>
        <p:nvPicPr>
          <p:cNvPr id="248" name="Google Shape;248;p29" descr="thin-0032_flag.png"/>
          <p:cNvPicPr preferRelativeResize="0"/>
          <p:nvPr/>
        </p:nvPicPr>
        <p:blipFill>
          <a:blip r:embed="rId8">
            <a:alphaModFix/>
          </a:blip>
          <a:stretch>
            <a:fillRect/>
          </a:stretch>
        </p:blipFill>
        <p:spPr>
          <a:xfrm>
            <a:off x="10563923" y="4927508"/>
            <a:ext cx="719809" cy="738259"/>
          </a:xfrm>
          <a:prstGeom prst="rect">
            <a:avLst/>
          </a:prstGeom>
          <a:noFill/>
          <a:ln>
            <a:noFill/>
          </a:ln>
        </p:spPr>
      </p:pic>
      <p:pic>
        <p:nvPicPr>
          <p:cNvPr id="249" name="Google Shape;249;p29" descr="thin-0033_search_find_zoom.png"/>
          <p:cNvPicPr preferRelativeResize="0"/>
          <p:nvPr/>
        </p:nvPicPr>
        <p:blipFill>
          <a:blip r:embed="rId9">
            <a:alphaModFix/>
          </a:blip>
          <a:stretch>
            <a:fillRect/>
          </a:stretch>
        </p:blipFill>
        <p:spPr>
          <a:xfrm>
            <a:off x="10563918" y="2076125"/>
            <a:ext cx="719809" cy="738259"/>
          </a:xfrm>
          <a:prstGeom prst="rect">
            <a:avLst/>
          </a:prstGeom>
          <a:noFill/>
          <a:ln>
            <a:noFill/>
          </a:ln>
        </p:spPr>
      </p:pic>
      <p:pic>
        <p:nvPicPr>
          <p:cNvPr id="250" name="Google Shape;250;p29" descr="thin-0052_settings_gears_preferences_gearbox.png"/>
          <p:cNvPicPr preferRelativeResize="0"/>
          <p:nvPr/>
        </p:nvPicPr>
        <p:blipFill>
          <a:blip r:embed="rId10">
            <a:alphaModFix/>
          </a:blip>
          <a:stretch>
            <a:fillRect/>
          </a:stretch>
        </p:blipFill>
        <p:spPr>
          <a:xfrm>
            <a:off x="9698888" y="2060057"/>
            <a:ext cx="719809" cy="738259"/>
          </a:xfrm>
          <a:prstGeom prst="rect">
            <a:avLst/>
          </a:prstGeom>
          <a:noFill/>
          <a:ln>
            <a:noFill/>
          </a:ln>
        </p:spPr>
      </p:pic>
      <p:pic>
        <p:nvPicPr>
          <p:cNvPr id="251" name="Google Shape;251;p29" descr="thin-0055_settings_tools_configuration_preferences.png"/>
          <p:cNvPicPr preferRelativeResize="0"/>
          <p:nvPr/>
        </p:nvPicPr>
        <p:blipFill>
          <a:blip r:embed="rId11">
            <a:alphaModFix/>
          </a:blip>
          <a:stretch>
            <a:fillRect/>
          </a:stretch>
        </p:blipFill>
        <p:spPr>
          <a:xfrm>
            <a:off x="8926262" y="2000233"/>
            <a:ext cx="719809" cy="738259"/>
          </a:xfrm>
          <a:prstGeom prst="rect">
            <a:avLst/>
          </a:prstGeom>
          <a:noFill/>
          <a:ln>
            <a:noFill/>
          </a:ln>
        </p:spPr>
      </p:pic>
      <p:pic>
        <p:nvPicPr>
          <p:cNvPr id="252" name="Google Shape;252;p29" descr="thin-0070_paper_role.png"/>
          <p:cNvPicPr preferRelativeResize="0"/>
          <p:nvPr/>
        </p:nvPicPr>
        <p:blipFill>
          <a:blip r:embed="rId12">
            <a:alphaModFix/>
          </a:blip>
          <a:stretch>
            <a:fillRect/>
          </a:stretch>
        </p:blipFill>
        <p:spPr>
          <a:xfrm>
            <a:off x="8085538" y="2000233"/>
            <a:ext cx="719809" cy="738259"/>
          </a:xfrm>
          <a:prstGeom prst="rect">
            <a:avLst/>
          </a:prstGeom>
          <a:noFill/>
          <a:ln>
            <a:noFill/>
          </a:ln>
        </p:spPr>
      </p:pic>
      <p:pic>
        <p:nvPicPr>
          <p:cNvPr id="253" name="Google Shape;253;p29" descr="thin-0100_to_do_list_reminder_done.png"/>
          <p:cNvPicPr preferRelativeResize="0"/>
          <p:nvPr/>
        </p:nvPicPr>
        <p:blipFill>
          <a:blip r:embed="rId13">
            <a:alphaModFix/>
          </a:blip>
          <a:stretch>
            <a:fillRect/>
          </a:stretch>
        </p:blipFill>
        <p:spPr>
          <a:xfrm>
            <a:off x="7165120" y="1940411"/>
            <a:ext cx="719809" cy="738259"/>
          </a:xfrm>
          <a:prstGeom prst="rect">
            <a:avLst/>
          </a:prstGeom>
          <a:noFill/>
          <a:ln>
            <a:noFill/>
          </a:ln>
        </p:spPr>
      </p:pic>
      <p:pic>
        <p:nvPicPr>
          <p:cNvPr id="254" name="Google Shape;254;p29" descr="thin-0128_upload_load_share.png"/>
          <p:cNvPicPr preferRelativeResize="0"/>
          <p:nvPr/>
        </p:nvPicPr>
        <p:blipFill>
          <a:blip r:embed="rId14">
            <a:alphaModFix/>
          </a:blip>
          <a:stretch>
            <a:fillRect/>
          </a:stretch>
        </p:blipFill>
        <p:spPr>
          <a:xfrm>
            <a:off x="6313074" y="1919767"/>
            <a:ext cx="719809" cy="738259"/>
          </a:xfrm>
          <a:prstGeom prst="rect">
            <a:avLst/>
          </a:prstGeom>
          <a:noFill/>
          <a:ln>
            <a:noFill/>
          </a:ln>
        </p:spPr>
      </p:pic>
      <p:pic>
        <p:nvPicPr>
          <p:cNvPr id="255" name="Google Shape;255;p29" descr="thin-0143_rotate_clockwise.png"/>
          <p:cNvPicPr preferRelativeResize="0"/>
          <p:nvPr/>
        </p:nvPicPr>
        <p:blipFill>
          <a:blip r:embed="rId15">
            <a:alphaModFix/>
          </a:blip>
          <a:stretch>
            <a:fillRect/>
          </a:stretch>
        </p:blipFill>
        <p:spPr>
          <a:xfrm>
            <a:off x="8516659" y="2995627"/>
            <a:ext cx="659019" cy="675911"/>
          </a:xfrm>
          <a:prstGeom prst="rect">
            <a:avLst/>
          </a:prstGeom>
          <a:noFill/>
          <a:ln>
            <a:noFill/>
          </a:ln>
        </p:spPr>
      </p:pic>
      <p:pic>
        <p:nvPicPr>
          <p:cNvPr id="256" name="Google Shape;256;p29" descr="thin-0153_delete_exit_remove_close.png"/>
          <p:cNvPicPr preferRelativeResize="0"/>
          <p:nvPr/>
        </p:nvPicPr>
        <p:blipFill>
          <a:blip r:embed="rId16">
            <a:alphaModFix/>
          </a:blip>
          <a:stretch>
            <a:fillRect/>
          </a:stretch>
        </p:blipFill>
        <p:spPr>
          <a:xfrm>
            <a:off x="8513828" y="3904180"/>
            <a:ext cx="719807" cy="711736"/>
          </a:xfrm>
          <a:prstGeom prst="rect">
            <a:avLst/>
          </a:prstGeom>
          <a:noFill/>
          <a:ln>
            <a:noFill/>
          </a:ln>
        </p:spPr>
      </p:pic>
      <p:pic>
        <p:nvPicPr>
          <p:cNvPr id="257" name="Google Shape;257;p29" descr="thin-0154_ok_successful_check.png"/>
          <p:cNvPicPr preferRelativeResize="0"/>
          <p:nvPr/>
        </p:nvPicPr>
        <p:blipFill>
          <a:blip r:embed="rId17">
            <a:alphaModFix/>
          </a:blip>
          <a:stretch>
            <a:fillRect/>
          </a:stretch>
        </p:blipFill>
        <p:spPr>
          <a:xfrm>
            <a:off x="9497246" y="3927372"/>
            <a:ext cx="719807" cy="711736"/>
          </a:xfrm>
          <a:prstGeom prst="rect">
            <a:avLst/>
          </a:prstGeom>
          <a:noFill/>
          <a:ln>
            <a:noFill/>
          </a:ln>
        </p:spPr>
      </p:pic>
      <p:pic>
        <p:nvPicPr>
          <p:cNvPr id="258" name="Google Shape;258;p29" descr="thin-0207_list_checkbox_todo_done.png"/>
          <p:cNvPicPr preferRelativeResize="0"/>
          <p:nvPr/>
        </p:nvPicPr>
        <p:blipFill>
          <a:blip r:embed="rId18">
            <a:alphaModFix/>
          </a:blip>
          <a:stretch>
            <a:fillRect/>
          </a:stretch>
        </p:blipFill>
        <p:spPr>
          <a:xfrm>
            <a:off x="10563933" y="3943664"/>
            <a:ext cx="719807" cy="711736"/>
          </a:xfrm>
          <a:prstGeom prst="rect">
            <a:avLst/>
          </a:prstGeom>
          <a:noFill/>
          <a:ln>
            <a:noFill/>
          </a:ln>
        </p:spPr>
      </p:pic>
      <p:pic>
        <p:nvPicPr>
          <p:cNvPr id="259" name="Google Shape;259;p29" descr="thin-0281_chat_message_discussion_bubble_reply_conversation.png"/>
          <p:cNvPicPr preferRelativeResize="0"/>
          <p:nvPr/>
        </p:nvPicPr>
        <p:blipFill>
          <a:blip r:embed="rId19">
            <a:alphaModFix/>
          </a:blip>
          <a:stretch>
            <a:fillRect/>
          </a:stretch>
        </p:blipFill>
        <p:spPr>
          <a:xfrm>
            <a:off x="4429038" y="2959048"/>
            <a:ext cx="719807" cy="711736"/>
          </a:xfrm>
          <a:prstGeom prst="rect">
            <a:avLst/>
          </a:prstGeom>
          <a:noFill/>
          <a:ln>
            <a:noFill/>
          </a:ln>
        </p:spPr>
      </p:pic>
      <p:pic>
        <p:nvPicPr>
          <p:cNvPr id="260" name="Google Shape;260;p29" descr="thin-0310_support_help_talk_call.png"/>
          <p:cNvPicPr preferRelativeResize="0"/>
          <p:nvPr/>
        </p:nvPicPr>
        <p:blipFill>
          <a:blip r:embed="rId20">
            <a:alphaModFix/>
          </a:blip>
          <a:stretch>
            <a:fillRect/>
          </a:stretch>
        </p:blipFill>
        <p:spPr>
          <a:xfrm>
            <a:off x="6538554" y="3919681"/>
            <a:ext cx="719807" cy="711736"/>
          </a:xfrm>
          <a:prstGeom prst="rect">
            <a:avLst/>
          </a:prstGeom>
          <a:noFill/>
          <a:ln>
            <a:noFill/>
          </a:ln>
        </p:spPr>
      </p:pic>
      <p:pic>
        <p:nvPicPr>
          <p:cNvPr id="261" name="Google Shape;261;p29" descr="thin-0358_database_raid.png"/>
          <p:cNvPicPr preferRelativeResize="0"/>
          <p:nvPr/>
        </p:nvPicPr>
        <p:blipFill>
          <a:blip r:embed="rId21">
            <a:alphaModFix/>
          </a:blip>
          <a:stretch>
            <a:fillRect/>
          </a:stretch>
        </p:blipFill>
        <p:spPr>
          <a:xfrm>
            <a:off x="8455871" y="4848575"/>
            <a:ext cx="719807" cy="711736"/>
          </a:xfrm>
          <a:prstGeom prst="rect">
            <a:avLst/>
          </a:prstGeom>
          <a:noFill/>
          <a:ln>
            <a:noFill/>
          </a:ln>
        </p:spPr>
      </p:pic>
      <p:pic>
        <p:nvPicPr>
          <p:cNvPr id="262" name="Google Shape;262;p29" descr="thin-0383_graph_columns_growth_statistics.png"/>
          <p:cNvPicPr preferRelativeResize="0"/>
          <p:nvPr/>
        </p:nvPicPr>
        <p:blipFill>
          <a:blip r:embed="rId22">
            <a:alphaModFix/>
          </a:blip>
          <a:stretch>
            <a:fillRect/>
          </a:stretch>
        </p:blipFill>
        <p:spPr>
          <a:xfrm>
            <a:off x="6488855" y="4900887"/>
            <a:ext cx="719807" cy="711736"/>
          </a:xfrm>
          <a:prstGeom prst="rect">
            <a:avLst/>
          </a:prstGeom>
          <a:noFill/>
          <a:ln>
            <a:noFill/>
          </a:ln>
        </p:spPr>
      </p:pic>
      <p:pic>
        <p:nvPicPr>
          <p:cNvPr id="263" name="Google Shape;263;p29" descr="thin-0384_graph_columns_drop_statistics.png"/>
          <p:cNvPicPr preferRelativeResize="0"/>
          <p:nvPr/>
        </p:nvPicPr>
        <p:blipFill>
          <a:blip r:embed="rId23">
            <a:alphaModFix/>
          </a:blip>
          <a:stretch>
            <a:fillRect/>
          </a:stretch>
        </p:blipFill>
        <p:spPr>
          <a:xfrm>
            <a:off x="7483884" y="4868812"/>
            <a:ext cx="719807" cy="711736"/>
          </a:xfrm>
          <a:prstGeom prst="rect">
            <a:avLst/>
          </a:prstGeom>
          <a:noFill/>
          <a:ln>
            <a:noFill/>
          </a:ln>
        </p:spPr>
      </p:pic>
      <p:pic>
        <p:nvPicPr>
          <p:cNvPr id="264" name="Google Shape;264;p29" descr="thin-0550_attention_error_alert_caution.png"/>
          <p:cNvPicPr preferRelativeResize="0"/>
          <p:nvPr/>
        </p:nvPicPr>
        <p:blipFill>
          <a:blip r:embed="rId24">
            <a:alphaModFix/>
          </a:blip>
          <a:stretch>
            <a:fillRect/>
          </a:stretch>
        </p:blipFill>
        <p:spPr>
          <a:xfrm>
            <a:off x="5520138" y="4829183"/>
            <a:ext cx="719807" cy="711736"/>
          </a:xfrm>
          <a:prstGeom prst="rect">
            <a:avLst/>
          </a:prstGeom>
          <a:noFill/>
          <a:ln>
            <a:noFill/>
          </a:ln>
        </p:spPr>
      </p:pic>
      <p:pic>
        <p:nvPicPr>
          <p:cNvPr id="265" name="Google Shape;265;p29" descr="thin-0661_like_thumb_up_vote.png"/>
          <p:cNvPicPr preferRelativeResize="0"/>
          <p:nvPr/>
        </p:nvPicPr>
        <p:blipFill>
          <a:blip r:embed="rId25">
            <a:alphaModFix/>
          </a:blip>
          <a:stretch>
            <a:fillRect/>
          </a:stretch>
        </p:blipFill>
        <p:spPr>
          <a:xfrm>
            <a:off x="3292053" y="4759707"/>
            <a:ext cx="719807" cy="711736"/>
          </a:xfrm>
          <a:prstGeom prst="rect">
            <a:avLst/>
          </a:prstGeom>
          <a:noFill/>
          <a:ln>
            <a:noFill/>
          </a:ln>
        </p:spPr>
      </p:pic>
      <p:pic>
        <p:nvPicPr>
          <p:cNvPr id="266" name="Google Shape;266;p29" descr="thin-0662_dislike_thumb_down_vote.png"/>
          <p:cNvPicPr preferRelativeResize="0"/>
          <p:nvPr/>
        </p:nvPicPr>
        <p:blipFill>
          <a:blip r:embed="rId26">
            <a:alphaModFix/>
          </a:blip>
          <a:stretch>
            <a:fillRect/>
          </a:stretch>
        </p:blipFill>
        <p:spPr>
          <a:xfrm>
            <a:off x="4467654" y="4829183"/>
            <a:ext cx="719807" cy="711736"/>
          </a:xfrm>
          <a:prstGeom prst="rect">
            <a:avLst/>
          </a:prstGeom>
          <a:noFill/>
          <a:ln>
            <a:noFill/>
          </a:ln>
        </p:spPr>
      </p:pic>
      <p:pic>
        <p:nvPicPr>
          <p:cNvPr id="267" name="Google Shape;267;p29" descr="thin-0699_user_profile_avatar_man_male.png"/>
          <p:cNvPicPr preferRelativeResize="0"/>
          <p:nvPr/>
        </p:nvPicPr>
        <p:blipFill>
          <a:blip r:embed="rId27">
            <a:alphaModFix/>
          </a:blip>
          <a:stretch>
            <a:fillRect/>
          </a:stretch>
        </p:blipFill>
        <p:spPr>
          <a:xfrm>
            <a:off x="5520138" y="3919667"/>
            <a:ext cx="719807" cy="711736"/>
          </a:xfrm>
          <a:prstGeom prst="rect">
            <a:avLst/>
          </a:prstGeom>
          <a:noFill/>
          <a:ln>
            <a:noFill/>
          </a:ln>
        </p:spPr>
      </p:pic>
      <p:pic>
        <p:nvPicPr>
          <p:cNvPr id="268" name="Google Shape;268;p29" descr="thin-0700_user_profile_avatar_woman_female.png"/>
          <p:cNvPicPr preferRelativeResize="0"/>
          <p:nvPr/>
        </p:nvPicPr>
        <p:blipFill>
          <a:blip r:embed="rId28">
            <a:alphaModFix/>
          </a:blip>
          <a:stretch>
            <a:fillRect/>
          </a:stretch>
        </p:blipFill>
        <p:spPr>
          <a:xfrm>
            <a:off x="4454628" y="3919667"/>
            <a:ext cx="719807" cy="711736"/>
          </a:xfrm>
          <a:prstGeom prst="rect">
            <a:avLst/>
          </a:prstGeom>
          <a:noFill/>
          <a:ln>
            <a:noFill/>
          </a:ln>
        </p:spPr>
      </p:pic>
      <p:pic>
        <p:nvPicPr>
          <p:cNvPr id="269" name="Google Shape;269;p29" descr="thin-0704_users_profile_group_couple_man_woman.png"/>
          <p:cNvPicPr preferRelativeResize="0"/>
          <p:nvPr/>
        </p:nvPicPr>
        <p:blipFill>
          <a:blip r:embed="rId29">
            <a:alphaModFix/>
          </a:blip>
          <a:stretch>
            <a:fillRect/>
          </a:stretch>
        </p:blipFill>
        <p:spPr>
          <a:xfrm>
            <a:off x="3326950" y="3919667"/>
            <a:ext cx="719807" cy="711736"/>
          </a:xfrm>
          <a:prstGeom prst="rect">
            <a:avLst/>
          </a:prstGeom>
          <a:noFill/>
          <a:ln>
            <a:noFill/>
          </a:ln>
        </p:spPr>
      </p:pic>
      <p:pic>
        <p:nvPicPr>
          <p:cNvPr id="270" name="Google Shape;270;p29" descr="thin-0709_user_profile_avatar_man_male.png"/>
          <p:cNvPicPr preferRelativeResize="0"/>
          <p:nvPr/>
        </p:nvPicPr>
        <p:blipFill>
          <a:blip r:embed="rId30">
            <a:alphaModFix/>
          </a:blip>
          <a:stretch>
            <a:fillRect/>
          </a:stretch>
        </p:blipFill>
        <p:spPr>
          <a:xfrm>
            <a:off x="6445312" y="2933295"/>
            <a:ext cx="719807" cy="711736"/>
          </a:xfrm>
          <a:prstGeom prst="rect">
            <a:avLst/>
          </a:prstGeom>
          <a:noFill/>
          <a:ln>
            <a:noFill/>
          </a:ln>
        </p:spPr>
      </p:pic>
      <p:pic>
        <p:nvPicPr>
          <p:cNvPr id="271" name="Google Shape;271;p29" descr="thin-0710_business_tie_user_profile_avatar_man_male.png"/>
          <p:cNvPicPr preferRelativeResize="0"/>
          <p:nvPr/>
        </p:nvPicPr>
        <p:blipFill>
          <a:blip r:embed="rId31">
            <a:alphaModFix/>
          </a:blip>
          <a:stretch>
            <a:fillRect/>
          </a:stretch>
        </p:blipFill>
        <p:spPr>
          <a:xfrm>
            <a:off x="5520138" y="2933295"/>
            <a:ext cx="719807" cy="711736"/>
          </a:xfrm>
          <a:prstGeom prst="rect">
            <a:avLst/>
          </a:prstGeom>
          <a:noFill/>
          <a:ln>
            <a:noFill/>
          </a:ln>
        </p:spPr>
      </p:pic>
      <p:pic>
        <p:nvPicPr>
          <p:cNvPr id="272" name="Google Shape;272;p29" descr="thin-0766_weather_snow_flake_winter.png"/>
          <p:cNvPicPr preferRelativeResize="0"/>
          <p:nvPr/>
        </p:nvPicPr>
        <p:blipFill>
          <a:blip r:embed="rId32">
            <a:alphaModFix/>
          </a:blip>
          <a:stretch>
            <a:fillRect/>
          </a:stretch>
        </p:blipFill>
        <p:spPr>
          <a:xfrm>
            <a:off x="7527606" y="3997672"/>
            <a:ext cx="719807" cy="738257"/>
          </a:xfrm>
          <a:prstGeom prst="rect">
            <a:avLst/>
          </a:prstGeom>
          <a:noFill/>
          <a:ln>
            <a:noFill/>
          </a:ln>
        </p:spPr>
      </p:pic>
      <p:pic>
        <p:nvPicPr>
          <p:cNvPr id="273" name="Google Shape;273;p29" descr="thin-0719_group_users_circle.png"/>
          <p:cNvPicPr preferRelativeResize="0"/>
          <p:nvPr/>
        </p:nvPicPr>
        <p:blipFill>
          <a:blip r:embed="rId33">
            <a:alphaModFix/>
          </a:blip>
          <a:stretch>
            <a:fillRect/>
          </a:stretch>
        </p:blipFill>
        <p:spPr>
          <a:xfrm>
            <a:off x="7506845" y="2913045"/>
            <a:ext cx="719807" cy="738257"/>
          </a:xfrm>
          <a:prstGeom prst="rect">
            <a:avLst/>
          </a:prstGeom>
          <a:noFill/>
          <a:ln>
            <a:noFill/>
          </a:ln>
        </p:spPr>
      </p:pic>
      <p:pic>
        <p:nvPicPr>
          <p:cNvPr id="274" name="Google Shape;274;p29" descr="thin-0632_security_lock.png"/>
          <p:cNvPicPr preferRelativeResize="0"/>
          <p:nvPr/>
        </p:nvPicPr>
        <p:blipFill>
          <a:blip r:embed="rId34">
            <a:alphaModFix/>
          </a:blip>
          <a:stretch>
            <a:fillRect/>
          </a:stretch>
        </p:blipFill>
        <p:spPr>
          <a:xfrm>
            <a:off x="3337936" y="2903378"/>
            <a:ext cx="719807" cy="738257"/>
          </a:xfrm>
          <a:prstGeom prst="rect">
            <a:avLst/>
          </a:prstGeom>
          <a:noFill/>
          <a:ln>
            <a:noFill/>
          </a:ln>
        </p:spPr>
      </p:pic>
      <p:pic>
        <p:nvPicPr>
          <p:cNvPr id="275" name="Google Shape;275;p29" descr="thin-0540_map_path_navigation_location_treasure_hunt.png"/>
          <p:cNvPicPr preferRelativeResize="0"/>
          <p:nvPr/>
        </p:nvPicPr>
        <p:blipFill>
          <a:blip r:embed="rId35">
            <a:alphaModFix/>
          </a:blip>
          <a:stretch>
            <a:fillRect/>
          </a:stretch>
        </p:blipFill>
        <p:spPr>
          <a:xfrm>
            <a:off x="9497257" y="4903058"/>
            <a:ext cx="719807" cy="738257"/>
          </a:xfrm>
          <a:prstGeom prst="rect">
            <a:avLst/>
          </a:prstGeom>
          <a:noFill/>
          <a:ln>
            <a:noFill/>
          </a:ln>
        </p:spPr>
      </p:pic>
      <p:sp>
        <p:nvSpPr>
          <p:cNvPr id="276" name="Google Shape;276;p29"/>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000000"/>
                </a:solidFill>
                <a:latin typeface="Public Sans"/>
                <a:ea typeface="Public Sans"/>
                <a:cs typeface="Public Sans"/>
                <a:sym typeface="Public Sans"/>
              </a:defRPr>
            </a:lvl1pPr>
            <a:lvl2pPr lvl="1">
              <a:buNone/>
              <a:defRPr sz="1690">
                <a:solidFill>
                  <a:srgbClr val="000000"/>
                </a:solidFill>
                <a:latin typeface="Public Sans"/>
                <a:ea typeface="Public Sans"/>
                <a:cs typeface="Public Sans"/>
                <a:sym typeface="Public Sans"/>
              </a:defRPr>
            </a:lvl2pPr>
            <a:lvl3pPr lvl="2">
              <a:buNone/>
              <a:defRPr sz="1690">
                <a:solidFill>
                  <a:srgbClr val="000000"/>
                </a:solidFill>
                <a:latin typeface="Public Sans"/>
                <a:ea typeface="Public Sans"/>
                <a:cs typeface="Public Sans"/>
                <a:sym typeface="Public Sans"/>
              </a:defRPr>
            </a:lvl3pPr>
            <a:lvl4pPr lvl="3">
              <a:buNone/>
              <a:defRPr sz="1690">
                <a:solidFill>
                  <a:srgbClr val="000000"/>
                </a:solidFill>
                <a:latin typeface="Public Sans"/>
                <a:ea typeface="Public Sans"/>
                <a:cs typeface="Public Sans"/>
                <a:sym typeface="Public Sans"/>
              </a:defRPr>
            </a:lvl4pPr>
            <a:lvl5pPr lvl="4">
              <a:buNone/>
              <a:defRPr sz="1690">
                <a:solidFill>
                  <a:srgbClr val="000000"/>
                </a:solidFill>
                <a:latin typeface="Public Sans"/>
                <a:ea typeface="Public Sans"/>
                <a:cs typeface="Public Sans"/>
                <a:sym typeface="Public Sans"/>
              </a:defRPr>
            </a:lvl5pPr>
            <a:lvl6pPr lvl="5">
              <a:buNone/>
              <a:defRPr sz="1690">
                <a:solidFill>
                  <a:srgbClr val="000000"/>
                </a:solidFill>
                <a:latin typeface="Public Sans"/>
                <a:ea typeface="Public Sans"/>
                <a:cs typeface="Public Sans"/>
                <a:sym typeface="Public Sans"/>
              </a:defRPr>
            </a:lvl6pPr>
            <a:lvl7pPr lvl="6">
              <a:buNone/>
              <a:defRPr sz="1690">
                <a:solidFill>
                  <a:srgbClr val="000000"/>
                </a:solidFill>
                <a:latin typeface="Public Sans"/>
                <a:ea typeface="Public Sans"/>
                <a:cs typeface="Public Sans"/>
                <a:sym typeface="Public Sans"/>
              </a:defRPr>
            </a:lvl7pPr>
            <a:lvl8pPr lvl="7">
              <a:buNone/>
              <a:defRPr sz="1690">
                <a:solidFill>
                  <a:srgbClr val="000000"/>
                </a:solidFill>
                <a:latin typeface="Public Sans"/>
                <a:ea typeface="Public Sans"/>
                <a:cs typeface="Public Sans"/>
                <a:sym typeface="Public Sans"/>
              </a:defRPr>
            </a:lvl8pPr>
            <a:lvl9pPr lvl="8">
              <a:buNone/>
              <a:defRPr sz="1690">
                <a:solidFill>
                  <a:srgbClr val="000000"/>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4281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028E-3116-4FD0-AC75-510462A52226}"/>
              </a:ext>
            </a:extLst>
          </p:cNvPr>
          <p:cNvSpPr>
            <a:spLocks noGrp="1"/>
          </p:cNvSpPr>
          <p:nvPr>
            <p:ph type="title"/>
          </p:nvPr>
        </p:nvSpPr>
        <p:spPr>
          <a:xfrm>
            <a:off x="457200" y="274320"/>
            <a:ext cx="10972800" cy="914400"/>
          </a:xfrm>
        </p:spPr>
        <p:txBody>
          <a:bodyPr tIns="91440">
            <a:norm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F373666-B76E-416E-B323-C48DA5A194CD}"/>
              </a:ext>
            </a:extLst>
          </p:cNvPr>
          <p:cNvSpPr>
            <a:spLocks noGrp="1"/>
          </p:cNvSpPr>
          <p:nvPr>
            <p:ph sz="half" idx="1"/>
          </p:nvPr>
        </p:nvSpPr>
        <p:spPr>
          <a:xfrm>
            <a:off x="457200" y="1371600"/>
            <a:ext cx="5303520" cy="4846320"/>
          </a:xfrm>
        </p:spPr>
        <p:txBody>
          <a:bodyPr/>
          <a:lstStyle>
            <a:lvl1pPr marL="228600" indent="-228600">
              <a:buClr>
                <a:schemeClr val="tx2"/>
              </a:buClr>
              <a:buFont typeface="Wingdings" panose="05000000000000000000" pitchFamily="2" charset="2"/>
              <a:buChar char="§"/>
              <a:defRPr sz="2000"/>
            </a:lvl1pPr>
            <a:lvl2pPr marL="514350" indent="-171450">
              <a:buClr>
                <a:schemeClr val="tx2"/>
              </a:buClr>
              <a:buFont typeface="Wingdings" panose="05000000000000000000" pitchFamily="2" charset="2"/>
              <a:buChar char="§"/>
              <a:defRPr sz="1800"/>
            </a:lvl2pPr>
            <a:lvl3pPr marL="914400" indent="-228600">
              <a:buClr>
                <a:schemeClr val="tx2"/>
              </a:buClr>
              <a:buFont typeface="Wingdings" panose="05000000000000000000" pitchFamily="2" charset="2"/>
              <a:buChar char="§"/>
              <a:defRPr/>
            </a:lvl3pPr>
            <a:lvl4pPr marL="1257300" indent="-228600">
              <a:buClr>
                <a:schemeClr val="tx2"/>
              </a:buClr>
              <a:buFont typeface="Wingdings" panose="05000000000000000000" pitchFamily="2" charset="2"/>
              <a:buChar char="§"/>
              <a:defRPr/>
            </a:lvl4pPr>
            <a:lvl5pPr marL="1600200" indent="-228600">
              <a:buClr>
                <a:schemeClr val="tx2"/>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6D347A-B17D-4298-9595-9260AD579D9A}"/>
              </a:ext>
            </a:extLst>
          </p:cNvPr>
          <p:cNvSpPr>
            <a:spLocks noGrp="1"/>
          </p:cNvSpPr>
          <p:nvPr>
            <p:ph sz="half" idx="2"/>
          </p:nvPr>
        </p:nvSpPr>
        <p:spPr>
          <a:xfrm>
            <a:off x="6126482" y="1371600"/>
            <a:ext cx="5303520" cy="4846320"/>
          </a:xfrm>
        </p:spPr>
        <p:txBody>
          <a:bodyPr/>
          <a:lstStyle>
            <a:lvl1pPr marL="228600" indent="-228600">
              <a:buClr>
                <a:schemeClr val="tx2"/>
              </a:buClr>
              <a:buFont typeface="Wingdings" panose="05000000000000000000" pitchFamily="2" charset="2"/>
              <a:buChar char="§"/>
              <a:defRPr sz="2000"/>
            </a:lvl1pPr>
            <a:lvl2pPr marL="571500" indent="-228600">
              <a:buClr>
                <a:schemeClr val="tx2"/>
              </a:buClr>
              <a:buFont typeface="Wingdings" panose="05000000000000000000" pitchFamily="2" charset="2"/>
              <a:buChar char="§"/>
              <a:defRPr sz="1800"/>
            </a:lvl2pPr>
            <a:lvl3pPr marL="914400" indent="-228600">
              <a:buClr>
                <a:schemeClr val="tx2"/>
              </a:buClr>
              <a:buFont typeface="Wingdings" panose="05000000000000000000" pitchFamily="2" charset="2"/>
              <a:buChar char="§"/>
              <a:defRPr/>
            </a:lvl3pPr>
            <a:lvl4pPr marL="1257300" indent="-228600">
              <a:buClr>
                <a:schemeClr val="tx2"/>
              </a:buClr>
              <a:buFont typeface="Wingdings" panose="05000000000000000000" pitchFamily="2" charset="2"/>
              <a:buChar char="§"/>
              <a:defRPr/>
            </a:lvl4pPr>
            <a:lvl5pPr marL="1600200" indent="-228600">
              <a:buClr>
                <a:schemeClr val="tx2"/>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E492FAF8-E27A-4F21-8389-2FE387A29C26}"/>
              </a:ext>
            </a:extLst>
          </p:cNvPr>
          <p:cNvSpPr>
            <a:spLocks noGrp="1"/>
          </p:cNvSpPr>
          <p:nvPr>
            <p:ph type="ftr" sz="quarter" idx="11"/>
          </p:nvPr>
        </p:nvSpPr>
        <p:spPr>
          <a:xfrm>
            <a:off x="3566160" y="6400800"/>
            <a:ext cx="4754880" cy="274320"/>
          </a:xfrm>
          <a:prstGeom prst="rect">
            <a:avLst/>
          </a:prstGeom>
        </p:spPr>
        <p:txBody>
          <a:bodyPr tIns="0" bIns="0"/>
          <a:lstStyle/>
          <a:p>
            <a:endParaRPr lang="en-US"/>
          </a:p>
        </p:txBody>
      </p:sp>
      <p:sp>
        <p:nvSpPr>
          <p:cNvPr id="7" name="Slide Number Placeholder 6">
            <a:extLst>
              <a:ext uri="{FF2B5EF4-FFF2-40B4-BE49-F238E27FC236}">
                <a16:creationId xmlns:a16="http://schemas.microsoft.com/office/drawing/2014/main" id="{78D51E15-F43C-4D7F-B4FA-78B55751D5CA}"/>
              </a:ext>
            </a:extLst>
          </p:cNvPr>
          <p:cNvSpPr>
            <a:spLocks noGrp="1"/>
          </p:cNvSpPr>
          <p:nvPr>
            <p:ph type="sldNum" sz="quarter" idx="12"/>
          </p:nvPr>
        </p:nvSpPr>
        <p:spPr>
          <a:xfrm>
            <a:off x="10241280" y="6400800"/>
            <a:ext cx="1188720" cy="274320"/>
          </a:xfrm>
          <a:prstGeom prst="rect">
            <a:avLst/>
          </a:prstGeom>
        </p:spPr>
        <p:txBody>
          <a:bodyPr lIns="0" tIns="0"/>
          <a:lstStyle/>
          <a:p>
            <a:fld id="{D83FA9C0-76D2-4098-B10D-57ADD9B5F8CC}" type="slidenum">
              <a:rPr lang="en-US" smtClean="0"/>
              <a:t>‹#›</a:t>
            </a:fld>
            <a:endParaRPr lang="en-US"/>
          </a:p>
        </p:txBody>
      </p:sp>
      <p:cxnSp>
        <p:nvCxnSpPr>
          <p:cNvPr id="8" name="Google Shape;18;p1">
            <a:extLst>
              <a:ext uri="{FF2B5EF4-FFF2-40B4-BE49-F238E27FC236}">
                <a16:creationId xmlns:a16="http://schemas.microsoft.com/office/drawing/2014/main" id="{0DA38E5E-81C6-4F77-B8E1-398073B3D909}"/>
              </a:ext>
            </a:extLst>
          </p:cNvPr>
          <p:cNvCxnSpPr/>
          <p:nvPr/>
        </p:nvCxnSpPr>
        <p:spPr>
          <a:xfrm>
            <a:off x="594360" y="1188720"/>
            <a:ext cx="10698480" cy="0"/>
          </a:xfrm>
          <a:prstGeom prst="straightConnector1">
            <a:avLst/>
          </a:prstGeom>
          <a:noFill/>
          <a:ln w="25400" cap="flat" cmpd="sng">
            <a:solidFill>
              <a:srgbClr val="50B748"/>
            </a:solidFill>
            <a:prstDash val="solid"/>
            <a:round/>
            <a:headEnd type="none" w="med" len="med"/>
            <a:tailEnd type="none" w="med" len="med"/>
          </a:ln>
        </p:spPr>
      </p:cxnSp>
      <p:cxnSp>
        <p:nvCxnSpPr>
          <p:cNvPr id="9" name="Google Shape;18;p1">
            <a:extLst>
              <a:ext uri="{FF2B5EF4-FFF2-40B4-BE49-F238E27FC236}">
                <a16:creationId xmlns:a16="http://schemas.microsoft.com/office/drawing/2014/main" id="{DED49877-8E7F-40B1-A508-B6E0B4ACE5ED}"/>
              </a:ext>
            </a:extLst>
          </p:cNvPr>
          <p:cNvCxnSpPr/>
          <p:nvPr userDrawn="1"/>
        </p:nvCxnSpPr>
        <p:spPr>
          <a:xfrm>
            <a:off x="457200" y="1188720"/>
            <a:ext cx="10972800" cy="0"/>
          </a:xfrm>
          <a:prstGeom prst="straightConnector1">
            <a:avLst/>
          </a:prstGeom>
          <a:noFill/>
          <a:ln w="25400" cap="flat" cmpd="sng">
            <a:solidFill>
              <a:srgbClr val="50B748"/>
            </a:solidFill>
            <a:prstDash val="solid"/>
            <a:round/>
            <a:headEnd type="none" w="med" len="med"/>
            <a:tailEnd type="none" w="med" len="med"/>
          </a:ln>
        </p:spPr>
      </p:cxnSp>
    </p:spTree>
    <p:extLst>
      <p:ext uri="{BB962C8B-B14F-4D97-AF65-F5344CB8AC3E}">
        <p14:creationId xmlns:p14="http://schemas.microsoft.com/office/powerpoint/2010/main" val="36345981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losing - Questions">
  <p:cSld name="Closing - Questions">
    <p:bg>
      <p:bgPr>
        <a:solidFill>
          <a:srgbClr val="112E51"/>
        </a:solidFill>
        <a:effectLst/>
      </p:bgPr>
    </p:bg>
    <p:spTree>
      <p:nvGrpSpPr>
        <p:cNvPr id="1" name="Shape 277"/>
        <p:cNvGrpSpPr/>
        <p:nvPr/>
      </p:nvGrpSpPr>
      <p:grpSpPr>
        <a:xfrm>
          <a:off x="0" y="0"/>
          <a:ext cx="0" cy="0"/>
          <a:chOff x="0" y="0"/>
          <a:chExt cx="0" cy="0"/>
        </a:xfrm>
      </p:grpSpPr>
      <p:sp>
        <p:nvSpPr>
          <p:cNvPr id="278" name="Google Shape;278;p30"/>
          <p:cNvSpPr txBox="1">
            <a:spLocks noGrp="1"/>
          </p:cNvSpPr>
          <p:nvPr>
            <p:ph type="ctrTitle"/>
          </p:nvPr>
        </p:nvSpPr>
        <p:spPr>
          <a:xfrm>
            <a:off x="586365" y="992767"/>
            <a:ext cx="10714470" cy="2069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rgbClr val="FFFFFF"/>
              </a:buClr>
              <a:buSzPts val="3600"/>
              <a:buNone/>
              <a:defRPr sz="4680">
                <a:solidFill>
                  <a:srgbClr val="FFFFFF"/>
                </a:solidFill>
              </a:defRPr>
            </a:lvl1pPr>
            <a:lvl2pPr lvl="1" algn="ctr" rtl="0">
              <a:spcBef>
                <a:spcPts val="0"/>
              </a:spcBef>
              <a:spcAft>
                <a:spcPts val="0"/>
              </a:spcAft>
              <a:buSzPts val="5200"/>
              <a:buNone/>
              <a:defRPr sz="6760"/>
            </a:lvl2pPr>
            <a:lvl3pPr lvl="2" algn="ctr" rtl="0">
              <a:spcBef>
                <a:spcPts val="0"/>
              </a:spcBef>
              <a:spcAft>
                <a:spcPts val="0"/>
              </a:spcAft>
              <a:buSzPts val="5200"/>
              <a:buNone/>
              <a:defRPr sz="6760"/>
            </a:lvl3pPr>
            <a:lvl4pPr lvl="3" algn="ctr" rtl="0">
              <a:spcBef>
                <a:spcPts val="0"/>
              </a:spcBef>
              <a:spcAft>
                <a:spcPts val="0"/>
              </a:spcAft>
              <a:buSzPts val="5200"/>
              <a:buNone/>
              <a:defRPr sz="6760"/>
            </a:lvl4pPr>
            <a:lvl5pPr lvl="4" algn="ctr" rtl="0">
              <a:spcBef>
                <a:spcPts val="0"/>
              </a:spcBef>
              <a:spcAft>
                <a:spcPts val="0"/>
              </a:spcAft>
              <a:buSzPts val="5200"/>
              <a:buNone/>
              <a:defRPr sz="6760"/>
            </a:lvl5pPr>
            <a:lvl6pPr lvl="5" algn="ctr" rtl="0">
              <a:spcBef>
                <a:spcPts val="0"/>
              </a:spcBef>
              <a:spcAft>
                <a:spcPts val="0"/>
              </a:spcAft>
              <a:buSzPts val="5200"/>
              <a:buNone/>
              <a:defRPr sz="6760"/>
            </a:lvl6pPr>
            <a:lvl7pPr lvl="6" algn="ctr" rtl="0">
              <a:spcBef>
                <a:spcPts val="0"/>
              </a:spcBef>
              <a:spcAft>
                <a:spcPts val="0"/>
              </a:spcAft>
              <a:buSzPts val="5200"/>
              <a:buNone/>
              <a:defRPr sz="6760"/>
            </a:lvl7pPr>
            <a:lvl8pPr lvl="7" algn="ctr" rtl="0">
              <a:spcBef>
                <a:spcPts val="0"/>
              </a:spcBef>
              <a:spcAft>
                <a:spcPts val="0"/>
              </a:spcAft>
              <a:buSzPts val="5200"/>
              <a:buNone/>
              <a:defRPr sz="6760"/>
            </a:lvl8pPr>
            <a:lvl9pPr lvl="8" algn="ctr" rtl="0">
              <a:spcBef>
                <a:spcPts val="0"/>
              </a:spcBef>
              <a:spcAft>
                <a:spcPts val="0"/>
              </a:spcAft>
              <a:buSzPts val="5200"/>
              <a:buNone/>
              <a:defRPr sz="6760"/>
            </a:lvl9pPr>
          </a:lstStyle>
          <a:p>
            <a:endParaRPr/>
          </a:p>
        </p:txBody>
      </p:sp>
      <p:sp>
        <p:nvSpPr>
          <p:cNvPr id="279" name="Google Shape;279;p30"/>
          <p:cNvSpPr txBox="1">
            <a:spLocks noGrp="1"/>
          </p:cNvSpPr>
          <p:nvPr>
            <p:ph type="subTitle" idx="1"/>
          </p:nvPr>
        </p:nvSpPr>
        <p:spPr>
          <a:xfrm>
            <a:off x="586365" y="2900600"/>
            <a:ext cx="1071447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2400"/>
              <a:buFont typeface="Source Sans Pro SemiBold"/>
              <a:buNone/>
              <a:defRPr sz="3120" b="0">
                <a:solidFill>
                  <a:srgbClr val="FFFFFF"/>
                </a:solidFill>
                <a:latin typeface="Source Sans Pro SemiBold"/>
                <a:ea typeface="Source Sans Pro SemiBold"/>
                <a:cs typeface="Source Sans Pro SemiBold"/>
                <a:sym typeface="Source Sans Pro SemiBold"/>
              </a:defRPr>
            </a:lvl1pPr>
            <a:lvl2pPr lvl="1" algn="ctr" rtl="0">
              <a:lnSpc>
                <a:spcPct val="100000"/>
              </a:lnSpc>
              <a:spcBef>
                <a:spcPts val="0"/>
              </a:spcBef>
              <a:spcAft>
                <a:spcPts val="0"/>
              </a:spcAft>
              <a:buClr>
                <a:srgbClr val="FFFFFF"/>
              </a:buClr>
              <a:buSzPts val="2800"/>
              <a:buNone/>
              <a:defRPr sz="3640">
                <a:solidFill>
                  <a:srgbClr val="FFFFFF"/>
                </a:solidFill>
              </a:defRPr>
            </a:lvl2pPr>
            <a:lvl3pPr lvl="2" algn="ctr" rtl="0">
              <a:lnSpc>
                <a:spcPct val="100000"/>
              </a:lnSpc>
              <a:spcBef>
                <a:spcPts val="0"/>
              </a:spcBef>
              <a:spcAft>
                <a:spcPts val="0"/>
              </a:spcAft>
              <a:buClr>
                <a:srgbClr val="FFFFFF"/>
              </a:buClr>
              <a:buSzPts val="2800"/>
              <a:buNone/>
              <a:defRPr sz="3640">
                <a:solidFill>
                  <a:srgbClr val="FFFFFF"/>
                </a:solidFill>
              </a:defRPr>
            </a:lvl3pPr>
            <a:lvl4pPr lvl="3" algn="ctr" rtl="0">
              <a:lnSpc>
                <a:spcPct val="100000"/>
              </a:lnSpc>
              <a:spcBef>
                <a:spcPts val="0"/>
              </a:spcBef>
              <a:spcAft>
                <a:spcPts val="0"/>
              </a:spcAft>
              <a:buClr>
                <a:srgbClr val="FFFFFF"/>
              </a:buClr>
              <a:buSzPts val="2800"/>
              <a:buNone/>
              <a:defRPr sz="3640">
                <a:solidFill>
                  <a:srgbClr val="FFFFFF"/>
                </a:solidFill>
              </a:defRPr>
            </a:lvl4pPr>
            <a:lvl5pPr lvl="4" algn="ctr" rtl="0">
              <a:lnSpc>
                <a:spcPct val="100000"/>
              </a:lnSpc>
              <a:spcBef>
                <a:spcPts val="0"/>
              </a:spcBef>
              <a:spcAft>
                <a:spcPts val="0"/>
              </a:spcAft>
              <a:buClr>
                <a:srgbClr val="FFFFFF"/>
              </a:buClr>
              <a:buSzPts val="2800"/>
              <a:buNone/>
              <a:defRPr sz="3640">
                <a:solidFill>
                  <a:srgbClr val="FFFFFF"/>
                </a:solidFill>
              </a:defRPr>
            </a:lvl5pPr>
            <a:lvl6pPr lvl="5" algn="ctr" rtl="0">
              <a:lnSpc>
                <a:spcPct val="100000"/>
              </a:lnSpc>
              <a:spcBef>
                <a:spcPts val="0"/>
              </a:spcBef>
              <a:spcAft>
                <a:spcPts val="0"/>
              </a:spcAft>
              <a:buClr>
                <a:srgbClr val="FFFFFF"/>
              </a:buClr>
              <a:buSzPts val="2800"/>
              <a:buNone/>
              <a:defRPr sz="3640">
                <a:solidFill>
                  <a:srgbClr val="FFFFFF"/>
                </a:solidFill>
              </a:defRPr>
            </a:lvl6pPr>
            <a:lvl7pPr lvl="6" algn="ctr" rtl="0">
              <a:lnSpc>
                <a:spcPct val="100000"/>
              </a:lnSpc>
              <a:spcBef>
                <a:spcPts val="0"/>
              </a:spcBef>
              <a:spcAft>
                <a:spcPts val="0"/>
              </a:spcAft>
              <a:buClr>
                <a:srgbClr val="FFFFFF"/>
              </a:buClr>
              <a:buSzPts val="2800"/>
              <a:buNone/>
              <a:defRPr sz="3640">
                <a:solidFill>
                  <a:srgbClr val="FFFFFF"/>
                </a:solidFill>
              </a:defRPr>
            </a:lvl7pPr>
            <a:lvl8pPr lvl="7" algn="ctr" rtl="0">
              <a:lnSpc>
                <a:spcPct val="100000"/>
              </a:lnSpc>
              <a:spcBef>
                <a:spcPts val="0"/>
              </a:spcBef>
              <a:spcAft>
                <a:spcPts val="0"/>
              </a:spcAft>
              <a:buClr>
                <a:srgbClr val="FFFFFF"/>
              </a:buClr>
              <a:buSzPts val="2800"/>
              <a:buNone/>
              <a:defRPr sz="3640">
                <a:solidFill>
                  <a:srgbClr val="FFFFFF"/>
                </a:solidFill>
              </a:defRPr>
            </a:lvl8pPr>
            <a:lvl9pPr lvl="8" algn="ctr" rtl="0">
              <a:lnSpc>
                <a:spcPct val="100000"/>
              </a:lnSpc>
              <a:spcBef>
                <a:spcPts val="0"/>
              </a:spcBef>
              <a:spcAft>
                <a:spcPts val="0"/>
              </a:spcAft>
              <a:buClr>
                <a:srgbClr val="FFFFFF"/>
              </a:buClr>
              <a:buSzPts val="2800"/>
              <a:buNone/>
              <a:defRPr sz="3640">
                <a:solidFill>
                  <a:srgbClr val="FFFFFF"/>
                </a:solidFill>
              </a:defRPr>
            </a:lvl9pPr>
          </a:lstStyle>
          <a:p>
            <a:endParaRPr/>
          </a:p>
        </p:txBody>
      </p:sp>
      <p:cxnSp>
        <p:nvCxnSpPr>
          <p:cNvPr id="280" name="Google Shape;280;p30"/>
          <p:cNvCxnSpPr/>
          <p:nvPr/>
        </p:nvCxnSpPr>
        <p:spPr>
          <a:xfrm>
            <a:off x="593450" y="5285967"/>
            <a:ext cx="10689510" cy="0"/>
          </a:xfrm>
          <a:prstGeom prst="straightConnector1">
            <a:avLst/>
          </a:prstGeom>
          <a:noFill/>
          <a:ln w="19050" cap="flat" cmpd="sng">
            <a:solidFill>
              <a:srgbClr val="AB142F"/>
            </a:solidFill>
            <a:prstDash val="solid"/>
            <a:round/>
            <a:headEnd type="none" w="med" len="med"/>
            <a:tailEnd type="none" w="med" len="med"/>
          </a:ln>
        </p:spPr>
      </p:cxnSp>
      <p:sp>
        <p:nvSpPr>
          <p:cNvPr id="281" name="Google Shape;281;p30"/>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000000"/>
                </a:solidFill>
                <a:latin typeface="Public Sans"/>
                <a:ea typeface="Public Sans"/>
                <a:cs typeface="Public Sans"/>
                <a:sym typeface="Public Sans"/>
              </a:defRPr>
            </a:lvl1pPr>
            <a:lvl2pPr lvl="1">
              <a:buNone/>
              <a:defRPr sz="1690">
                <a:solidFill>
                  <a:srgbClr val="000000"/>
                </a:solidFill>
                <a:latin typeface="Public Sans"/>
                <a:ea typeface="Public Sans"/>
                <a:cs typeface="Public Sans"/>
                <a:sym typeface="Public Sans"/>
              </a:defRPr>
            </a:lvl2pPr>
            <a:lvl3pPr lvl="2">
              <a:buNone/>
              <a:defRPr sz="1690">
                <a:solidFill>
                  <a:srgbClr val="000000"/>
                </a:solidFill>
                <a:latin typeface="Public Sans"/>
                <a:ea typeface="Public Sans"/>
                <a:cs typeface="Public Sans"/>
                <a:sym typeface="Public Sans"/>
              </a:defRPr>
            </a:lvl3pPr>
            <a:lvl4pPr lvl="3">
              <a:buNone/>
              <a:defRPr sz="1690">
                <a:solidFill>
                  <a:srgbClr val="000000"/>
                </a:solidFill>
                <a:latin typeface="Public Sans"/>
                <a:ea typeface="Public Sans"/>
                <a:cs typeface="Public Sans"/>
                <a:sym typeface="Public Sans"/>
              </a:defRPr>
            </a:lvl4pPr>
            <a:lvl5pPr lvl="4">
              <a:buNone/>
              <a:defRPr sz="1690">
                <a:solidFill>
                  <a:srgbClr val="000000"/>
                </a:solidFill>
                <a:latin typeface="Public Sans"/>
                <a:ea typeface="Public Sans"/>
                <a:cs typeface="Public Sans"/>
                <a:sym typeface="Public Sans"/>
              </a:defRPr>
            </a:lvl5pPr>
            <a:lvl6pPr lvl="5">
              <a:buNone/>
              <a:defRPr sz="1690">
                <a:solidFill>
                  <a:srgbClr val="000000"/>
                </a:solidFill>
                <a:latin typeface="Public Sans"/>
                <a:ea typeface="Public Sans"/>
                <a:cs typeface="Public Sans"/>
                <a:sym typeface="Public Sans"/>
              </a:defRPr>
            </a:lvl6pPr>
            <a:lvl7pPr lvl="6">
              <a:buNone/>
              <a:defRPr sz="1690">
                <a:solidFill>
                  <a:srgbClr val="000000"/>
                </a:solidFill>
                <a:latin typeface="Public Sans"/>
                <a:ea typeface="Public Sans"/>
                <a:cs typeface="Public Sans"/>
                <a:sym typeface="Public Sans"/>
              </a:defRPr>
            </a:lvl7pPr>
            <a:lvl8pPr lvl="7">
              <a:buNone/>
              <a:defRPr sz="1690">
                <a:solidFill>
                  <a:srgbClr val="000000"/>
                </a:solidFill>
                <a:latin typeface="Public Sans"/>
                <a:ea typeface="Public Sans"/>
                <a:cs typeface="Public Sans"/>
                <a:sym typeface="Public Sans"/>
              </a:defRPr>
            </a:lvl8pPr>
            <a:lvl9pPr lvl="8">
              <a:buNone/>
              <a:defRPr sz="1690">
                <a:solidFill>
                  <a:srgbClr val="000000"/>
                </a:solidFill>
                <a:latin typeface="Public Sans"/>
                <a:ea typeface="Public Sans"/>
                <a:cs typeface="Public Sans"/>
                <a:sym typeface="Public Sans"/>
              </a:defRPr>
            </a:lvl9pPr>
          </a:lstStyle>
          <a:p>
            <a:fld id="{00000000-1234-1234-1234-123412341234}" type="slidenum">
              <a:rPr lang="en" smtClean="0"/>
              <a:pPr/>
              <a:t>‹#›</a:t>
            </a:fld>
            <a:endParaRPr lang="en"/>
          </a:p>
        </p:txBody>
      </p:sp>
      <p:pic>
        <p:nvPicPr>
          <p:cNvPr id="282" name="Google Shape;282;p30"/>
          <p:cNvPicPr preferRelativeResize="0"/>
          <p:nvPr/>
        </p:nvPicPr>
        <p:blipFill rotWithShape="1">
          <a:blip r:embed="rId2">
            <a:alphaModFix/>
          </a:blip>
          <a:srcRect l="19833" t="1114" b="1104"/>
          <a:stretch/>
        </p:blipFill>
        <p:spPr>
          <a:xfrm>
            <a:off x="603460" y="5752433"/>
            <a:ext cx="2403863" cy="524800"/>
          </a:xfrm>
          <a:prstGeom prst="rect">
            <a:avLst/>
          </a:prstGeom>
          <a:noFill/>
          <a:ln>
            <a:noFill/>
          </a:ln>
        </p:spPr>
      </p:pic>
    </p:spTree>
    <p:extLst>
      <p:ext uri="{BB962C8B-B14F-4D97-AF65-F5344CB8AC3E}">
        <p14:creationId xmlns:p14="http://schemas.microsoft.com/office/powerpoint/2010/main" val="33655125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Image Half - Dark">
  <p:cSld name="Image Half - Dark">
    <p:bg>
      <p:bgPr>
        <a:solidFill>
          <a:srgbClr val="112E51"/>
        </a:solidFill>
        <a:effectLst/>
      </p:bgPr>
    </p:bg>
    <p:spTree>
      <p:nvGrpSpPr>
        <p:cNvPr id="1" name="Shape 283"/>
        <p:cNvGrpSpPr/>
        <p:nvPr/>
      </p:nvGrpSpPr>
      <p:grpSpPr>
        <a:xfrm>
          <a:off x="0" y="0"/>
          <a:ext cx="0" cy="0"/>
          <a:chOff x="0" y="0"/>
          <a:chExt cx="0" cy="0"/>
        </a:xfrm>
      </p:grpSpPr>
      <p:sp>
        <p:nvSpPr>
          <p:cNvPr id="284" name="Google Shape;284;p31"/>
          <p:cNvSpPr/>
          <p:nvPr/>
        </p:nvSpPr>
        <p:spPr>
          <a:xfrm>
            <a:off x="5943600" y="-167"/>
            <a:ext cx="5943600" cy="6858000"/>
          </a:xfrm>
          <a:prstGeom prst="rect">
            <a:avLst/>
          </a:prstGeom>
          <a:solidFill>
            <a:srgbClr val="EBF3FA"/>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a:p>
        </p:txBody>
      </p:sp>
      <p:sp>
        <p:nvSpPr>
          <p:cNvPr id="285" name="Google Shape;285;p31"/>
          <p:cNvSpPr txBox="1">
            <a:spLocks noGrp="1"/>
          </p:cNvSpPr>
          <p:nvPr>
            <p:ph type="sldNum" idx="12"/>
          </p:nvPr>
        </p:nvSpPr>
        <p:spPr>
          <a:xfrm>
            <a:off x="11014195" y="6217623"/>
            <a:ext cx="71331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286" name="Google Shape;286;p31"/>
          <p:cNvSpPr txBox="1">
            <a:spLocks noGrp="1"/>
          </p:cNvSpPr>
          <p:nvPr>
            <p:ph type="title"/>
          </p:nvPr>
        </p:nvSpPr>
        <p:spPr>
          <a:xfrm>
            <a:off x="603980" y="593367"/>
            <a:ext cx="4736550" cy="936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sz="2600">
                <a:solidFill>
                  <a:srgbClr val="FFFFFF"/>
                </a:solidFill>
              </a:defRPr>
            </a:lvl1pPr>
            <a:lvl2pPr lvl="1" rtl="0">
              <a:spcBef>
                <a:spcPts val="0"/>
              </a:spcBef>
              <a:spcAft>
                <a:spcPts val="0"/>
              </a:spcAft>
              <a:buClr>
                <a:srgbClr val="FFFFFF"/>
              </a:buClr>
              <a:buSzPts val="2400"/>
              <a:buNone/>
              <a:defRPr sz="3120">
                <a:solidFill>
                  <a:srgbClr val="FFFFFF"/>
                </a:solidFill>
              </a:defRPr>
            </a:lvl2pPr>
            <a:lvl3pPr lvl="2" rtl="0">
              <a:spcBef>
                <a:spcPts val="0"/>
              </a:spcBef>
              <a:spcAft>
                <a:spcPts val="0"/>
              </a:spcAft>
              <a:buClr>
                <a:srgbClr val="FFFFFF"/>
              </a:buClr>
              <a:buSzPts val="2400"/>
              <a:buNone/>
              <a:defRPr sz="3120">
                <a:solidFill>
                  <a:srgbClr val="FFFFFF"/>
                </a:solidFill>
              </a:defRPr>
            </a:lvl3pPr>
            <a:lvl4pPr lvl="3" rtl="0">
              <a:spcBef>
                <a:spcPts val="0"/>
              </a:spcBef>
              <a:spcAft>
                <a:spcPts val="0"/>
              </a:spcAft>
              <a:buClr>
                <a:srgbClr val="FFFFFF"/>
              </a:buClr>
              <a:buSzPts val="2400"/>
              <a:buNone/>
              <a:defRPr sz="3120">
                <a:solidFill>
                  <a:srgbClr val="FFFFFF"/>
                </a:solidFill>
              </a:defRPr>
            </a:lvl4pPr>
            <a:lvl5pPr lvl="4" rtl="0">
              <a:spcBef>
                <a:spcPts val="0"/>
              </a:spcBef>
              <a:spcAft>
                <a:spcPts val="0"/>
              </a:spcAft>
              <a:buClr>
                <a:srgbClr val="FFFFFF"/>
              </a:buClr>
              <a:buSzPts val="2400"/>
              <a:buNone/>
              <a:defRPr sz="3120">
                <a:solidFill>
                  <a:srgbClr val="FFFFFF"/>
                </a:solidFill>
              </a:defRPr>
            </a:lvl5pPr>
            <a:lvl6pPr lvl="5" rtl="0">
              <a:spcBef>
                <a:spcPts val="0"/>
              </a:spcBef>
              <a:spcAft>
                <a:spcPts val="0"/>
              </a:spcAft>
              <a:buClr>
                <a:srgbClr val="FFFFFF"/>
              </a:buClr>
              <a:buSzPts val="2400"/>
              <a:buNone/>
              <a:defRPr sz="3120">
                <a:solidFill>
                  <a:srgbClr val="FFFFFF"/>
                </a:solidFill>
              </a:defRPr>
            </a:lvl6pPr>
            <a:lvl7pPr lvl="6" rtl="0">
              <a:spcBef>
                <a:spcPts val="0"/>
              </a:spcBef>
              <a:spcAft>
                <a:spcPts val="0"/>
              </a:spcAft>
              <a:buClr>
                <a:srgbClr val="FFFFFF"/>
              </a:buClr>
              <a:buSzPts val="2400"/>
              <a:buNone/>
              <a:defRPr sz="3120">
                <a:solidFill>
                  <a:srgbClr val="FFFFFF"/>
                </a:solidFill>
              </a:defRPr>
            </a:lvl7pPr>
            <a:lvl8pPr lvl="7" rtl="0">
              <a:spcBef>
                <a:spcPts val="0"/>
              </a:spcBef>
              <a:spcAft>
                <a:spcPts val="0"/>
              </a:spcAft>
              <a:buClr>
                <a:srgbClr val="FFFFFF"/>
              </a:buClr>
              <a:buSzPts val="2400"/>
              <a:buNone/>
              <a:defRPr sz="3120">
                <a:solidFill>
                  <a:srgbClr val="FFFFFF"/>
                </a:solidFill>
              </a:defRPr>
            </a:lvl8pPr>
            <a:lvl9pPr lvl="8" rtl="0">
              <a:spcBef>
                <a:spcPts val="0"/>
              </a:spcBef>
              <a:spcAft>
                <a:spcPts val="0"/>
              </a:spcAft>
              <a:buClr>
                <a:srgbClr val="FFFFFF"/>
              </a:buClr>
              <a:buSzPts val="2400"/>
              <a:buNone/>
              <a:defRPr sz="3120">
                <a:solidFill>
                  <a:srgbClr val="FFFFFF"/>
                </a:solidFill>
              </a:defRPr>
            </a:lvl9pPr>
          </a:lstStyle>
          <a:p>
            <a:endParaRPr/>
          </a:p>
        </p:txBody>
      </p:sp>
      <p:sp>
        <p:nvSpPr>
          <p:cNvPr id="287" name="Google Shape;287;p31"/>
          <p:cNvSpPr txBox="1">
            <a:spLocks noGrp="1"/>
          </p:cNvSpPr>
          <p:nvPr>
            <p:ph type="body" idx="1"/>
          </p:nvPr>
        </p:nvSpPr>
        <p:spPr>
          <a:xfrm>
            <a:off x="603980" y="1536633"/>
            <a:ext cx="4736550" cy="45552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b="0">
                <a:solidFill>
                  <a:srgbClr val="FFFFFF"/>
                </a:solidFill>
              </a:defRPr>
            </a:lvl1pPr>
            <a:lvl2pPr marL="1188720" lvl="1" indent="-412750" rtl="0">
              <a:spcBef>
                <a:spcPts val="2080"/>
              </a:spcBef>
              <a:spcAft>
                <a:spcPts val="0"/>
              </a:spcAft>
              <a:buClr>
                <a:srgbClr val="FFFFFF"/>
              </a:buClr>
              <a:buSzPts val="1400"/>
              <a:buChar char="○"/>
              <a:defRPr b="0">
                <a:solidFill>
                  <a:srgbClr val="FFFFFF"/>
                </a:solidFill>
              </a:defRPr>
            </a:lvl2pPr>
            <a:lvl3pPr marL="1783080" lvl="2" indent="-412750" rtl="0">
              <a:spcBef>
                <a:spcPts val="2080"/>
              </a:spcBef>
              <a:spcAft>
                <a:spcPts val="0"/>
              </a:spcAft>
              <a:buClr>
                <a:srgbClr val="FFFFFF"/>
              </a:buClr>
              <a:buSzPts val="1400"/>
              <a:buChar char="■"/>
              <a:defRPr b="0">
                <a:solidFill>
                  <a:srgbClr val="FFFFFF"/>
                </a:solidFill>
              </a:defRPr>
            </a:lvl3pPr>
            <a:lvl4pPr marL="2377440" lvl="3" indent="-412750" rtl="0">
              <a:spcBef>
                <a:spcPts val="2080"/>
              </a:spcBef>
              <a:spcAft>
                <a:spcPts val="0"/>
              </a:spcAft>
              <a:buClr>
                <a:srgbClr val="FFFFFF"/>
              </a:buClr>
              <a:buSzPts val="1400"/>
              <a:buChar char="●"/>
              <a:defRPr b="0">
                <a:solidFill>
                  <a:srgbClr val="FFFFFF"/>
                </a:solidFill>
              </a:defRPr>
            </a:lvl4pPr>
            <a:lvl5pPr marL="2971800" lvl="4" indent="-412750" rtl="0">
              <a:spcBef>
                <a:spcPts val="2080"/>
              </a:spcBef>
              <a:spcAft>
                <a:spcPts val="0"/>
              </a:spcAft>
              <a:buClr>
                <a:srgbClr val="FFFFFF"/>
              </a:buClr>
              <a:buSzPts val="1400"/>
              <a:buChar char="○"/>
              <a:defRPr b="0">
                <a:solidFill>
                  <a:srgbClr val="FFFFFF"/>
                </a:solidFill>
              </a:defRPr>
            </a:lvl5pPr>
            <a:lvl6pPr marL="3566160" lvl="5" indent="-412750" rtl="0">
              <a:spcBef>
                <a:spcPts val="2080"/>
              </a:spcBef>
              <a:spcAft>
                <a:spcPts val="0"/>
              </a:spcAft>
              <a:buClr>
                <a:srgbClr val="FFFFFF"/>
              </a:buClr>
              <a:buSzPts val="1400"/>
              <a:buChar char="■"/>
              <a:defRPr b="0">
                <a:solidFill>
                  <a:srgbClr val="FFFFFF"/>
                </a:solidFill>
              </a:defRPr>
            </a:lvl6pPr>
            <a:lvl7pPr marL="4160520" lvl="6" indent="-412750" rtl="0">
              <a:spcBef>
                <a:spcPts val="2080"/>
              </a:spcBef>
              <a:spcAft>
                <a:spcPts val="0"/>
              </a:spcAft>
              <a:buClr>
                <a:srgbClr val="FFFFFF"/>
              </a:buClr>
              <a:buSzPts val="1400"/>
              <a:buChar char="●"/>
              <a:defRPr b="0">
                <a:solidFill>
                  <a:srgbClr val="FFFFFF"/>
                </a:solidFill>
              </a:defRPr>
            </a:lvl7pPr>
            <a:lvl8pPr marL="4754880" lvl="7" indent="-412750" rtl="0">
              <a:spcBef>
                <a:spcPts val="2080"/>
              </a:spcBef>
              <a:spcAft>
                <a:spcPts val="0"/>
              </a:spcAft>
              <a:buClr>
                <a:srgbClr val="FFFFFF"/>
              </a:buClr>
              <a:buSzPts val="1400"/>
              <a:buChar char="○"/>
              <a:defRPr b="0">
                <a:solidFill>
                  <a:srgbClr val="FFFFFF"/>
                </a:solidFill>
              </a:defRPr>
            </a:lvl8pPr>
            <a:lvl9pPr marL="5349240" lvl="8" indent="-412750" rtl="0">
              <a:spcBef>
                <a:spcPts val="2080"/>
              </a:spcBef>
              <a:spcAft>
                <a:spcPts val="2080"/>
              </a:spcAft>
              <a:buClr>
                <a:srgbClr val="FFFFFF"/>
              </a:buClr>
              <a:buSzPts val="1400"/>
              <a:buChar char="■"/>
              <a:defRPr b="0">
                <a:solidFill>
                  <a:srgbClr val="FFFFFF"/>
                </a:solidFill>
              </a:defRPr>
            </a:lvl9pPr>
          </a:lstStyle>
          <a:p>
            <a:endParaRPr/>
          </a:p>
        </p:txBody>
      </p:sp>
    </p:spTree>
    <p:extLst>
      <p:ext uri="{BB962C8B-B14F-4D97-AF65-F5344CB8AC3E}">
        <p14:creationId xmlns:p14="http://schemas.microsoft.com/office/powerpoint/2010/main" val="22508539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Image Half - Dark (Alternative)">
  <p:cSld name="Image Half - Dark (Alternative)">
    <p:bg>
      <p:bgPr>
        <a:solidFill>
          <a:srgbClr val="112E51"/>
        </a:solidFill>
        <a:effectLst/>
      </p:bgPr>
    </p:bg>
    <p:spTree>
      <p:nvGrpSpPr>
        <p:cNvPr id="1" name="Shape 288"/>
        <p:cNvGrpSpPr/>
        <p:nvPr/>
      </p:nvGrpSpPr>
      <p:grpSpPr>
        <a:xfrm>
          <a:off x="0" y="0"/>
          <a:ext cx="0" cy="0"/>
          <a:chOff x="0" y="0"/>
          <a:chExt cx="0" cy="0"/>
        </a:xfrm>
      </p:grpSpPr>
      <p:sp>
        <p:nvSpPr>
          <p:cNvPr id="289" name="Google Shape;289;p32"/>
          <p:cNvSpPr/>
          <p:nvPr/>
        </p:nvSpPr>
        <p:spPr>
          <a:xfrm>
            <a:off x="0" y="-167"/>
            <a:ext cx="5943600" cy="6858000"/>
          </a:xfrm>
          <a:prstGeom prst="rect">
            <a:avLst/>
          </a:prstGeom>
          <a:solidFill>
            <a:srgbClr val="EBF3FA"/>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a:p>
        </p:txBody>
      </p:sp>
      <p:sp>
        <p:nvSpPr>
          <p:cNvPr id="290" name="Google Shape;290;p32"/>
          <p:cNvSpPr txBox="1">
            <a:spLocks noGrp="1"/>
          </p:cNvSpPr>
          <p:nvPr>
            <p:ph type="sldNum" idx="12"/>
          </p:nvPr>
        </p:nvSpPr>
        <p:spPr>
          <a:xfrm>
            <a:off x="11014195" y="6217623"/>
            <a:ext cx="71331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291" name="Google Shape;291;p32"/>
          <p:cNvSpPr txBox="1">
            <a:spLocks noGrp="1"/>
          </p:cNvSpPr>
          <p:nvPr>
            <p:ph type="title"/>
          </p:nvPr>
        </p:nvSpPr>
        <p:spPr>
          <a:xfrm>
            <a:off x="6547125" y="593367"/>
            <a:ext cx="4736550" cy="936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sz="2600">
                <a:solidFill>
                  <a:srgbClr val="FFFFFF"/>
                </a:solidFill>
              </a:defRPr>
            </a:lvl1pPr>
            <a:lvl2pPr lvl="1" rtl="0">
              <a:spcBef>
                <a:spcPts val="0"/>
              </a:spcBef>
              <a:spcAft>
                <a:spcPts val="0"/>
              </a:spcAft>
              <a:buClr>
                <a:srgbClr val="FFFFFF"/>
              </a:buClr>
              <a:buSzPts val="2400"/>
              <a:buNone/>
              <a:defRPr sz="3120">
                <a:solidFill>
                  <a:srgbClr val="FFFFFF"/>
                </a:solidFill>
              </a:defRPr>
            </a:lvl2pPr>
            <a:lvl3pPr lvl="2" rtl="0">
              <a:spcBef>
                <a:spcPts val="0"/>
              </a:spcBef>
              <a:spcAft>
                <a:spcPts val="0"/>
              </a:spcAft>
              <a:buClr>
                <a:srgbClr val="FFFFFF"/>
              </a:buClr>
              <a:buSzPts val="2400"/>
              <a:buNone/>
              <a:defRPr sz="3120">
                <a:solidFill>
                  <a:srgbClr val="FFFFFF"/>
                </a:solidFill>
              </a:defRPr>
            </a:lvl3pPr>
            <a:lvl4pPr lvl="3" rtl="0">
              <a:spcBef>
                <a:spcPts val="0"/>
              </a:spcBef>
              <a:spcAft>
                <a:spcPts val="0"/>
              </a:spcAft>
              <a:buClr>
                <a:srgbClr val="FFFFFF"/>
              </a:buClr>
              <a:buSzPts val="2400"/>
              <a:buNone/>
              <a:defRPr sz="3120">
                <a:solidFill>
                  <a:srgbClr val="FFFFFF"/>
                </a:solidFill>
              </a:defRPr>
            </a:lvl4pPr>
            <a:lvl5pPr lvl="4" rtl="0">
              <a:spcBef>
                <a:spcPts val="0"/>
              </a:spcBef>
              <a:spcAft>
                <a:spcPts val="0"/>
              </a:spcAft>
              <a:buClr>
                <a:srgbClr val="FFFFFF"/>
              </a:buClr>
              <a:buSzPts val="2400"/>
              <a:buNone/>
              <a:defRPr sz="3120">
                <a:solidFill>
                  <a:srgbClr val="FFFFFF"/>
                </a:solidFill>
              </a:defRPr>
            </a:lvl5pPr>
            <a:lvl6pPr lvl="5" rtl="0">
              <a:spcBef>
                <a:spcPts val="0"/>
              </a:spcBef>
              <a:spcAft>
                <a:spcPts val="0"/>
              </a:spcAft>
              <a:buClr>
                <a:srgbClr val="FFFFFF"/>
              </a:buClr>
              <a:buSzPts val="2400"/>
              <a:buNone/>
              <a:defRPr sz="3120">
                <a:solidFill>
                  <a:srgbClr val="FFFFFF"/>
                </a:solidFill>
              </a:defRPr>
            </a:lvl6pPr>
            <a:lvl7pPr lvl="6" rtl="0">
              <a:spcBef>
                <a:spcPts val="0"/>
              </a:spcBef>
              <a:spcAft>
                <a:spcPts val="0"/>
              </a:spcAft>
              <a:buClr>
                <a:srgbClr val="FFFFFF"/>
              </a:buClr>
              <a:buSzPts val="2400"/>
              <a:buNone/>
              <a:defRPr sz="3120">
                <a:solidFill>
                  <a:srgbClr val="FFFFFF"/>
                </a:solidFill>
              </a:defRPr>
            </a:lvl7pPr>
            <a:lvl8pPr lvl="7" rtl="0">
              <a:spcBef>
                <a:spcPts val="0"/>
              </a:spcBef>
              <a:spcAft>
                <a:spcPts val="0"/>
              </a:spcAft>
              <a:buClr>
                <a:srgbClr val="FFFFFF"/>
              </a:buClr>
              <a:buSzPts val="2400"/>
              <a:buNone/>
              <a:defRPr sz="3120">
                <a:solidFill>
                  <a:srgbClr val="FFFFFF"/>
                </a:solidFill>
              </a:defRPr>
            </a:lvl8pPr>
            <a:lvl9pPr lvl="8" rtl="0">
              <a:spcBef>
                <a:spcPts val="0"/>
              </a:spcBef>
              <a:spcAft>
                <a:spcPts val="0"/>
              </a:spcAft>
              <a:buClr>
                <a:srgbClr val="FFFFFF"/>
              </a:buClr>
              <a:buSzPts val="2400"/>
              <a:buNone/>
              <a:defRPr sz="3120">
                <a:solidFill>
                  <a:srgbClr val="FFFFFF"/>
                </a:solidFill>
              </a:defRPr>
            </a:lvl9pPr>
          </a:lstStyle>
          <a:p>
            <a:endParaRPr/>
          </a:p>
        </p:txBody>
      </p:sp>
      <p:sp>
        <p:nvSpPr>
          <p:cNvPr id="292" name="Google Shape;292;p32"/>
          <p:cNvSpPr txBox="1">
            <a:spLocks noGrp="1"/>
          </p:cNvSpPr>
          <p:nvPr>
            <p:ph type="body" idx="1"/>
          </p:nvPr>
        </p:nvSpPr>
        <p:spPr>
          <a:xfrm>
            <a:off x="6547125" y="1536633"/>
            <a:ext cx="4736550" cy="45552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b="0">
                <a:solidFill>
                  <a:srgbClr val="FFFFFF"/>
                </a:solidFill>
              </a:defRPr>
            </a:lvl1pPr>
            <a:lvl2pPr marL="1188720" lvl="1" indent="-412750" rtl="0">
              <a:spcBef>
                <a:spcPts val="2080"/>
              </a:spcBef>
              <a:spcAft>
                <a:spcPts val="0"/>
              </a:spcAft>
              <a:buClr>
                <a:srgbClr val="FFFFFF"/>
              </a:buClr>
              <a:buSzPts val="1400"/>
              <a:buChar char="○"/>
              <a:defRPr b="0">
                <a:solidFill>
                  <a:srgbClr val="FFFFFF"/>
                </a:solidFill>
              </a:defRPr>
            </a:lvl2pPr>
            <a:lvl3pPr marL="1783080" lvl="2" indent="-412750" rtl="0">
              <a:spcBef>
                <a:spcPts val="2080"/>
              </a:spcBef>
              <a:spcAft>
                <a:spcPts val="0"/>
              </a:spcAft>
              <a:buClr>
                <a:srgbClr val="FFFFFF"/>
              </a:buClr>
              <a:buSzPts val="1400"/>
              <a:buChar char="■"/>
              <a:defRPr b="0">
                <a:solidFill>
                  <a:srgbClr val="FFFFFF"/>
                </a:solidFill>
              </a:defRPr>
            </a:lvl3pPr>
            <a:lvl4pPr marL="2377440" lvl="3" indent="-412750" rtl="0">
              <a:spcBef>
                <a:spcPts val="2080"/>
              </a:spcBef>
              <a:spcAft>
                <a:spcPts val="0"/>
              </a:spcAft>
              <a:buClr>
                <a:srgbClr val="FFFFFF"/>
              </a:buClr>
              <a:buSzPts val="1400"/>
              <a:buChar char="●"/>
              <a:defRPr b="0">
                <a:solidFill>
                  <a:srgbClr val="FFFFFF"/>
                </a:solidFill>
              </a:defRPr>
            </a:lvl4pPr>
            <a:lvl5pPr marL="2971800" lvl="4" indent="-412750" rtl="0">
              <a:spcBef>
                <a:spcPts val="2080"/>
              </a:spcBef>
              <a:spcAft>
                <a:spcPts val="0"/>
              </a:spcAft>
              <a:buClr>
                <a:srgbClr val="FFFFFF"/>
              </a:buClr>
              <a:buSzPts val="1400"/>
              <a:buChar char="○"/>
              <a:defRPr b="0">
                <a:solidFill>
                  <a:srgbClr val="FFFFFF"/>
                </a:solidFill>
              </a:defRPr>
            </a:lvl5pPr>
            <a:lvl6pPr marL="3566160" lvl="5" indent="-412750" rtl="0">
              <a:spcBef>
                <a:spcPts val="2080"/>
              </a:spcBef>
              <a:spcAft>
                <a:spcPts val="0"/>
              </a:spcAft>
              <a:buClr>
                <a:srgbClr val="FFFFFF"/>
              </a:buClr>
              <a:buSzPts val="1400"/>
              <a:buChar char="■"/>
              <a:defRPr b="0">
                <a:solidFill>
                  <a:srgbClr val="FFFFFF"/>
                </a:solidFill>
              </a:defRPr>
            </a:lvl6pPr>
            <a:lvl7pPr marL="4160520" lvl="6" indent="-412750" rtl="0">
              <a:spcBef>
                <a:spcPts val="2080"/>
              </a:spcBef>
              <a:spcAft>
                <a:spcPts val="0"/>
              </a:spcAft>
              <a:buClr>
                <a:srgbClr val="FFFFFF"/>
              </a:buClr>
              <a:buSzPts val="1400"/>
              <a:buChar char="●"/>
              <a:defRPr b="0">
                <a:solidFill>
                  <a:srgbClr val="FFFFFF"/>
                </a:solidFill>
              </a:defRPr>
            </a:lvl7pPr>
            <a:lvl8pPr marL="4754880" lvl="7" indent="-412750" rtl="0">
              <a:spcBef>
                <a:spcPts val="2080"/>
              </a:spcBef>
              <a:spcAft>
                <a:spcPts val="0"/>
              </a:spcAft>
              <a:buClr>
                <a:srgbClr val="FFFFFF"/>
              </a:buClr>
              <a:buSzPts val="1400"/>
              <a:buChar char="○"/>
              <a:defRPr b="0">
                <a:solidFill>
                  <a:srgbClr val="FFFFFF"/>
                </a:solidFill>
              </a:defRPr>
            </a:lvl8pPr>
            <a:lvl9pPr marL="5349240" lvl="8" indent="-412750" rtl="0">
              <a:spcBef>
                <a:spcPts val="2080"/>
              </a:spcBef>
              <a:spcAft>
                <a:spcPts val="2080"/>
              </a:spcAft>
              <a:buClr>
                <a:srgbClr val="FFFFFF"/>
              </a:buClr>
              <a:buSzPts val="1400"/>
              <a:buChar char="■"/>
              <a:defRPr b="0">
                <a:solidFill>
                  <a:srgbClr val="FFFFFF"/>
                </a:solidFill>
              </a:defRPr>
            </a:lvl9pPr>
          </a:lstStyle>
          <a:p>
            <a:endParaRPr/>
          </a:p>
        </p:txBody>
      </p:sp>
    </p:spTree>
    <p:extLst>
      <p:ext uri="{BB962C8B-B14F-4D97-AF65-F5344CB8AC3E}">
        <p14:creationId xmlns:p14="http://schemas.microsoft.com/office/powerpoint/2010/main" val="957509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Image Half - Bright">
  <p:cSld name="Image Half - Bright">
    <p:bg>
      <p:bgPr>
        <a:solidFill>
          <a:srgbClr val="FFFFFF"/>
        </a:solidFill>
        <a:effectLst/>
      </p:bgPr>
    </p:bg>
    <p:spTree>
      <p:nvGrpSpPr>
        <p:cNvPr id="1" name="Shape 293"/>
        <p:cNvGrpSpPr/>
        <p:nvPr/>
      </p:nvGrpSpPr>
      <p:grpSpPr>
        <a:xfrm>
          <a:off x="0" y="0"/>
          <a:ext cx="0" cy="0"/>
          <a:chOff x="0" y="0"/>
          <a:chExt cx="0" cy="0"/>
        </a:xfrm>
      </p:grpSpPr>
      <p:sp>
        <p:nvSpPr>
          <p:cNvPr id="294" name="Google Shape;294;p33"/>
          <p:cNvSpPr/>
          <p:nvPr/>
        </p:nvSpPr>
        <p:spPr>
          <a:xfrm>
            <a:off x="5943600" y="-167"/>
            <a:ext cx="5943600" cy="6858000"/>
          </a:xfrm>
          <a:prstGeom prst="rect">
            <a:avLst/>
          </a:prstGeom>
          <a:solidFill>
            <a:srgbClr val="EBF3FA"/>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a:p>
        </p:txBody>
      </p:sp>
      <p:sp>
        <p:nvSpPr>
          <p:cNvPr id="295" name="Google Shape;295;p33"/>
          <p:cNvSpPr txBox="1">
            <a:spLocks noGrp="1"/>
          </p:cNvSpPr>
          <p:nvPr>
            <p:ph type="sldNum" idx="12"/>
          </p:nvPr>
        </p:nvSpPr>
        <p:spPr>
          <a:xfrm>
            <a:off x="11014195" y="6217623"/>
            <a:ext cx="71331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296" name="Google Shape;296;p33"/>
          <p:cNvSpPr txBox="1">
            <a:spLocks noGrp="1"/>
          </p:cNvSpPr>
          <p:nvPr>
            <p:ph type="title"/>
          </p:nvPr>
        </p:nvSpPr>
        <p:spPr>
          <a:xfrm>
            <a:off x="603980" y="593367"/>
            <a:ext cx="4736550" cy="936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000"/>
              <a:buNone/>
              <a:defRPr sz="2600">
                <a:solidFill>
                  <a:srgbClr val="112E51"/>
                </a:solidFill>
              </a:defRPr>
            </a:lvl1pPr>
            <a:lvl2pPr lvl="1" rtl="0">
              <a:spcBef>
                <a:spcPts val="0"/>
              </a:spcBef>
              <a:spcAft>
                <a:spcPts val="0"/>
              </a:spcAft>
              <a:buSzPts val="2400"/>
              <a:buNone/>
              <a:defRPr sz="3120"/>
            </a:lvl2pPr>
            <a:lvl3pPr lvl="2" rtl="0">
              <a:spcBef>
                <a:spcPts val="0"/>
              </a:spcBef>
              <a:spcAft>
                <a:spcPts val="0"/>
              </a:spcAft>
              <a:buSzPts val="2400"/>
              <a:buNone/>
              <a:defRPr sz="3120"/>
            </a:lvl3pPr>
            <a:lvl4pPr lvl="3" rtl="0">
              <a:spcBef>
                <a:spcPts val="0"/>
              </a:spcBef>
              <a:spcAft>
                <a:spcPts val="0"/>
              </a:spcAft>
              <a:buSzPts val="2400"/>
              <a:buNone/>
              <a:defRPr sz="3120"/>
            </a:lvl4pPr>
            <a:lvl5pPr lvl="4" rtl="0">
              <a:spcBef>
                <a:spcPts val="0"/>
              </a:spcBef>
              <a:spcAft>
                <a:spcPts val="0"/>
              </a:spcAft>
              <a:buSzPts val="2400"/>
              <a:buNone/>
              <a:defRPr sz="3120"/>
            </a:lvl5pPr>
            <a:lvl6pPr lvl="5" rtl="0">
              <a:spcBef>
                <a:spcPts val="0"/>
              </a:spcBef>
              <a:spcAft>
                <a:spcPts val="0"/>
              </a:spcAft>
              <a:buSzPts val="2400"/>
              <a:buNone/>
              <a:defRPr sz="3120"/>
            </a:lvl6pPr>
            <a:lvl7pPr lvl="6" rtl="0">
              <a:spcBef>
                <a:spcPts val="0"/>
              </a:spcBef>
              <a:spcAft>
                <a:spcPts val="0"/>
              </a:spcAft>
              <a:buSzPts val="2400"/>
              <a:buNone/>
              <a:defRPr sz="3120"/>
            </a:lvl7pPr>
            <a:lvl8pPr lvl="7" rtl="0">
              <a:spcBef>
                <a:spcPts val="0"/>
              </a:spcBef>
              <a:spcAft>
                <a:spcPts val="0"/>
              </a:spcAft>
              <a:buSzPts val="2400"/>
              <a:buNone/>
              <a:defRPr sz="3120"/>
            </a:lvl8pPr>
            <a:lvl9pPr lvl="8" rtl="0">
              <a:spcBef>
                <a:spcPts val="0"/>
              </a:spcBef>
              <a:spcAft>
                <a:spcPts val="0"/>
              </a:spcAft>
              <a:buSzPts val="2400"/>
              <a:buNone/>
              <a:defRPr sz="3120"/>
            </a:lvl9pPr>
          </a:lstStyle>
          <a:p>
            <a:endParaRPr/>
          </a:p>
        </p:txBody>
      </p:sp>
      <p:sp>
        <p:nvSpPr>
          <p:cNvPr id="297" name="Google Shape;297;p33"/>
          <p:cNvSpPr txBox="1">
            <a:spLocks noGrp="1"/>
          </p:cNvSpPr>
          <p:nvPr>
            <p:ph type="body" idx="1"/>
          </p:nvPr>
        </p:nvSpPr>
        <p:spPr>
          <a:xfrm>
            <a:off x="603980" y="1536633"/>
            <a:ext cx="4736550" cy="45552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SzPts val="1400"/>
              <a:buChar char="●"/>
              <a:defRPr sz="1820" b="0"/>
            </a:lvl1pPr>
            <a:lvl2pPr marL="1188720" lvl="1" indent="-412750" rtl="0">
              <a:spcBef>
                <a:spcPts val="2080"/>
              </a:spcBef>
              <a:spcAft>
                <a:spcPts val="0"/>
              </a:spcAft>
              <a:buSzPts val="1400"/>
              <a:buChar char="○"/>
              <a:defRPr b="0"/>
            </a:lvl2pPr>
            <a:lvl3pPr marL="1783080" lvl="2" indent="-412750" rtl="0">
              <a:spcBef>
                <a:spcPts val="2080"/>
              </a:spcBef>
              <a:spcAft>
                <a:spcPts val="0"/>
              </a:spcAft>
              <a:buSzPts val="1400"/>
              <a:buChar char="■"/>
              <a:defRPr b="0"/>
            </a:lvl3pPr>
            <a:lvl4pPr marL="2377440" lvl="3" indent="-412750" rtl="0">
              <a:spcBef>
                <a:spcPts val="2080"/>
              </a:spcBef>
              <a:spcAft>
                <a:spcPts val="0"/>
              </a:spcAft>
              <a:buSzPts val="1400"/>
              <a:buChar char="●"/>
              <a:defRPr b="0"/>
            </a:lvl4pPr>
            <a:lvl5pPr marL="2971800" lvl="4" indent="-412750" rtl="0">
              <a:spcBef>
                <a:spcPts val="2080"/>
              </a:spcBef>
              <a:spcAft>
                <a:spcPts val="0"/>
              </a:spcAft>
              <a:buSzPts val="1400"/>
              <a:buChar char="○"/>
              <a:defRPr b="0"/>
            </a:lvl5pPr>
            <a:lvl6pPr marL="3566160" lvl="5" indent="-412750" rtl="0">
              <a:spcBef>
                <a:spcPts val="2080"/>
              </a:spcBef>
              <a:spcAft>
                <a:spcPts val="0"/>
              </a:spcAft>
              <a:buSzPts val="1400"/>
              <a:buChar char="■"/>
              <a:defRPr b="0"/>
            </a:lvl6pPr>
            <a:lvl7pPr marL="4160520" lvl="6" indent="-412750" rtl="0">
              <a:spcBef>
                <a:spcPts val="2080"/>
              </a:spcBef>
              <a:spcAft>
                <a:spcPts val="0"/>
              </a:spcAft>
              <a:buSzPts val="1400"/>
              <a:buChar char="●"/>
              <a:defRPr b="0"/>
            </a:lvl7pPr>
            <a:lvl8pPr marL="4754880" lvl="7" indent="-412750" rtl="0">
              <a:spcBef>
                <a:spcPts val="2080"/>
              </a:spcBef>
              <a:spcAft>
                <a:spcPts val="0"/>
              </a:spcAft>
              <a:buSzPts val="1400"/>
              <a:buChar char="○"/>
              <a:defRPr b="0"/>
            </a:lvl8pPr>
            <a:lvl9pPr marL="5349240" lvl="8" indent="-412750" rtl="0">
              <a:spcBef>
                <a:spcPts val="2080"/>
              </a:spcBef>
              <a:spcAft>
                <a:spcPts val="2080"/>
              </a:spcAft>
              <a:buSzPts val="1400"/>
              <a:buChar char="■"/>
              <a:defRPr b="0"/>
            </a:lvl9pPr>
          </a:lstStyle>
          <a:p>
            <a:endParaRPr/>
          </a:p>
        </p:txBody>
      </p:sp>
    </p:spTree>
    <p:extLst>
      <p:ext uri="{BB962C8B-B14F-4D97-AF65-F5344CB8AC3E}">
        <p14:creationId xmlns:p14="http://schemas.microsoft.com/office/powerpoint/2010/main" val="34098745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Image Half - Bright (Alternative)">
  <p:cSld name="Image Half - Bright (Alternative)">
    <p:bg>
      <p:bgPr>
        <a:solidFill>
          <a:srgbClr val="FFFFFF"/>
        </a:solidFill>
        <a:effectLst/>
      </p:bgPr>
    </p:bg>
    <p:spTree>
      <p:nvGrpSpPr>
        <p:cNvPr id="1" name="Shape 298"/>
        <p:cNvGrpSpPr/>
        <p:nvPr/>
      </p:nvGrpSpPr>
      <p:grpSpPr>
        <a:xfrm>
          <a:off x="0" y="0"/>
          <a:ext cx="0" cy="0"/>
          <a:chOff x="0" y="0"/>
          <a:chExt cx="0" cy="0"/>
        </a:xfrm>
      </p:grpSpPr>
      <p:sp>
        <p:nvSpPr>
          <p:cNvPr id="299" name="Google Shape;299;p34"/>
          <p:cNvSpPr/>
          <p:nvPr/>
        </p:nvSpPr>
        <p:spPr>
          <a:xfrm>
            <a:off x="0" y="-167"/>
            <a:ext cx="5943600" cy="6858000"/>
          </a:xfrm>
          <a:prstGeom prst="rect">
            <a:avLst/>
          </a:prstGeom>
          <a:solidFill>
            <a:srgbClr val="EBF3FA"/>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a:p>
        </p:txBody>
      </p:sp>
      <p:sp>
        <p:nvSpPr>
          <p:cNvPr id="300" name="Google Shape;300;p34"/>
          <p:cNvSpPr txBox="1">
            <a:spLocks noGrp="1"/>
          </p:cNvSpPr>
          <p:nvPr>
            <p:ph type="sldNum" idx="12"/>
          </p:nvPr>
        </p:nvSpPr>
        <p:spPr>
          <a:xfrm>
            <a:off x="11014195" y="6217623"/>
            <a:ext cx="71331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301" name="Google Shape;301;p34"/>
          <p:cNvSpPr txBox="1">
            <a:spLocks noGrp="1"/>
          </p:cNvSpPr>
          <p:nvPr>
            <p:ph type="title"/>
          </p:nvPr>
        </p:nvSpPr>
        <p:spPr>
          <a:xfrm>
            <a:off x="6547125" y="593367"/>
            <a:ext cx="4736550" cy="936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000"/>
              <a:buNone/>
              <a:defRPr sz="2600">
                <a:solidFill>
                  <a:srgbClr val="112E51"/>
                </a:solidFill>
              </a:defRPr>
            </a:lvl1pPr>
            <a:lvl2pPr lvl="1" rtl="0">
              <a:spcBef>
                <a:spcPts val="0"/>
              </a:spcBef>
              <a:spcAft>
                <a:spcPts val="0"/>
              </a:spcAft>
              <a:buSzPts val="2400"/>
              <a:buNone/>
              <a:defRPr sz="3120"/>
            </a:lvl2pPr>
            <a:lvl3pPr lvl="2" rtl="0">
              <a:spcBef>
                <a:spcPts val="0"/>
              </a:spcBef>
              <a:spcAft>
                <a:spcPts val="0"/>
              </a:spcAft>
              <a:buSzPts val="2400"/>
              <a:buNone/>
              <a:defRPr sz="3120"/>
            </a:lvl3pPr>
            <a:lvl4pPr lvl="3" rtl="0">
              <a:spcBef>
                <a:spcPts val="0"/>
              </a:spcBef>
              <a:spcAft>
                <a:spcPts val="0"/>
              </a:spcAft>
              <a:buSzPts val="2400"/>
              <a:buNone/>
              <a:defRPr sz="3120"/>
            </a:lvl4pPr>
            <a:lvl5pPr lvl="4" rtl="0">
              <a:spcBef>
                <a:spcPts val="0"/>
              </a:spcBef>
              <a:spcAft>
                <a:spcPts val="0"/>
              </a:spcAft>
              <a:buSzPts val="2400"/>
              <a:buNone/>
              <a:defRPr sz="3120"/>
            </a:lvl5pPr>
            <a:lvl6pPr lvl="5" rtl="0">
              <a:spcBef>
                <a:spcPts val="0"/>
              </a:spcBef>
              <a:spcAft>
                <a:spcPts val="0"/>
              </a:spcAft>
              <a:buSzPts val="2400"/>
              <a:buNone/>
              <a:defRPr sz="3120"/>
            </a:lvl6pPr>
            <a:lvl7pPr lvl="6" rtl="0">
              <a:spcBef>
                <a:spcPts val="0"/>
              </a:spcBef>
              <a:spcAft>
                <a:spcPts val="0"/>
              </a:spcAft>
              <a:buSzPts val="2400"/>
              <a:buNone/>
              <a:defRPr sz="3120"/>
            </a:lvl7pPr>
            <a:lvl8pPr lvl="7" rtl="0">
              <a:spcBef>
                <a:spcPts val="0"/>
              </a:spcBef>
              <a:spcAft>
                <a:spcPts val="0"/>
              </a:spcAft>
              <a:buSzPts val="2400"/>
              <a:buNone/>
              <a:defRPr sz="3120"/>
            </a:lvl8pPr>
            <a:lvl9pPr lvl="8" rtl="0">
              <a:spcBef>
                <a:spcPts val="0"/>
              </a:spcBef>
              <a:spcAft>
                <a:spcPts val="0"/>
              </a:spcAft>
              <a:buSzPts val="2400"/>
              <a:buNone/>
              <a:defRPr sz="3120"/>
            </a:lvl9pPr>
          </a:lstStyle>
          <a:p>
            <a:endParaRPr/>
          </a:p>
        </p:txBody>
      </p:sp>
      <p:sp>
        <p:nvSpPr>
          <p:cNvPr id="302" name="Google Shape;302;p34"/>
          <p:cNvSpPr txBox="1">
            <a:spLocks noGrp="1"/>
          </p:cNvSpPr>
          <p:nvPr>
            <p:ph type="body" idx="1"/>
          </p:nvPr>
        </p:nvSpPr>
        <p:spPr>
          <a:xfrm>
            <a:off x="6547125" y="1536633"/>
            <a:ext cx="4736550" cy="45552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SzPts val="1400"/>
              <a:buChar char="●"/>
              <a:defRPr sz="1820" b="0"/>
            </a:lvl1pPr>
            <a:lvl2pPr marL="1188720" lvl="1" indent="-412750" rtl="0">
              <a:spcBef>
                <a:spcPts val="2080"/>
              </a:spcBef>
              <a:spcAft>
                <a:spcPts val="0"/>
              </a:spcAft>
              <a:buSzPts val="1400"/>
              <a:buChar char="○"/>
              <a:defRPr b="0"/>
            </a:lvl2pPr>
            <a:lvl3pPr marL="1783080" lvl="2" indent="-412750" rtl="0">
              <a:spcBef>
                <a:spcPts val="2080"/>
              </a:spcBef>
              <a:spcAft>
                <a:spcPts val="0"/>
              </a:spcAft>
              <a:buSzPts val="1400"/>
              <a:buChar char="■"/>
              <a:defRPr b="0"/>
            </a:lvl3pPr>
            <a:lvl4pPr marL="2377440" lvl="3" indent="-412750" rtl="0">
              <a:spcBef>
                <a:spcPts val="2080"/>
              </a:spcBef>
              <a:spcAft>
                <a:spcPts val="0"/>
              </a:spcAft>
              <a:buSzPts val="1400"/>
              <a:buChar char="●"/>
              <a:defRPr b="0"/>
            </a:lvl4pPr>
            <a:lvl5pPr marL="2971800" lvl="4" indent="-412750" rtl="0">
              <a:spcBef>
                <a:spcPts val="2080"/>
              </a:spcBef>
              <a:spcAft>
                <a:spcPts val="0"/>
              </a:spcAft>
              <a:buSzPts val="1400"/>
              <a:buChar char="○"/>
              <a:defRPr b="0"/>
            </a:lvl5pPr>
            <a:lvl6pPr marL="3566160" lvl="5" indent="-412750" rtl="0">
              <a:spcBef>
                <a:spcPts val="2080"/>
              </a:spcBef>
              <a:spcAft>
                <a:spcPts val="0"/>
              </a:spcAft>
              <a:buSzPts val="1400"/>
              <a:buChar char="■"/>
              <a:defRPr b="0"/>
            </a:lvl6pPr>
            <a:lvl7pPr marL="4160520" lvl="6" indent="-412750" rtl="0">
              <a:spcBef>
                <a:spcPts val="2080"/>
              </a:spcBef>
              <a:spcAft>
                <a:spcPts val="0"/>
              </a:spcAft>
              <a:buSzPts val="1400"/>
              <a:buChar char="●"/>
              <a:defRPr b="0"/>
            </a:lvl7pPr>
            <a:lvl8pPr marL="4754880" lvl="7" indent="-412750" rtl="0">
              <a:spcBef>
                <a:spcPts val="2080"/>
              </a:spcBef>
              <a:spcAft>
                <a:spcPts val="0"/>
              </a:spcAft>
              <a:buSzPts val="1400"/>
              <a:buChar char="○"/>
              <a:defRPr b="0"/>
            </a:lvl8pPr>
            <a:lvl9pPr marL="5349240" lvl="8" indent="-412750" rtl="0">
              <a:spcBef>
                <a:spcPts val="2080"/>
              </a:spcBef>
              <a:spcAft>
                <a:spcPts val="2080"/>
              </a:spcAft>
              <a:buSzPts val="1400"/>
              <a:buChar char="■"/>
              <a:defRPr b="0"/>
            </a:lvl9pPr>
          </a:lstStyle>
          <a:p>
            <a:endParaRPr/>
          </a:p>
        </p:txBody>
      </p:sp>
    </p:spTree>
    <p:extLst>
      <p:ext uri="{BB962C8B-B14F-4D97-AF65-F5344CB8AC3E}">
        <p14:creationId xmlns:p14="http://schemas.microsoft.com/office/powerpoint/2010/main" val="1693915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Image Quarter - Dark">
  <p:cSld name="Image Quarter - Dark">
    <p:bg>
      <p:bgPr>
        <a:solidFill>
          <a:srgbClr val="112E51"/>
        </a:solidFill>
        <a:effectLst/>
      </p:bgPr>
    </p:bg>
    <p:spTree>
      <p:nvGrpSpPr>
        <p:cNvPr id="1" name="Shape 303"/>
        <p:cNvGrpSpPr/>
        <p:nvPr/>
      </p:nvGrpSpPr>
      <p:grpSpPr>
        <a:xfrm>
          <a:off x="0" y="0"/>
          <a:ext cx="0" cy="0"/>
          <a:chOff x="0" y="0"/>
          <a:chExt cx="0" cy="0"/>
        </a:xfrm>
      </p:grpSpPr>
      <p:sp>
        <p:nvSpPr>
          <p:cNvPr id="304" name="Google Shape;304;p35"/>
          <p:cNvSpPr txBox="1">
            <a:spLocks noGrp="1"/>
          </p:cNvSpPr>
          <p:nvPr>
            <p:ph type="title"/>
          </p:nvPr>
        </p:nvSpPr>
        <p:spPr>
          <a:xfrm>
            <a:off x="603980" y="593367"/>
            <a:ext cx="6378450" cy="936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000"/>
              <a:buNone/>
              <a:defRPr sz="2600">
                <a:solidFill>
                  <a:srgbClr val="FFFFFF"/>
                </a:solidFill>
              </a:defRPr>
            </a:lvl1pPr>
            <a:lvl2pPr lvl="1" rtl="0">
              <a:spcBef>
                <a:spcPts val="0"/>
              </a:spcBef>
              <a:spcAft>
                <a:spcPts val="0"/>
              </a:spcAft>
              <a:buClr>
                <a:srgbClr val="FFFFFF"/>
              </a:buClr>
              <a:buSzPts val="2400"/>
              <a:buNone/>
              <a:defRPr sz="3120">
                <a:solidFill>
                  <a:srgbClr val="FFFFFF"/>
                </a:solidFill>
              </a:defRPr>
            </a:lvl2pPr>
            <a:lvl3pPr lvl="2" rtl="0">
              <a:spcBef>
                <a:spcPts val="0"/>
              </a:spcBef>
              <a:spcAft>
                <a:spcPts val="0"/>
              </a:spcAft>
              <a:buClr>
                <a:srgbClr val="FFFFFF"/>
              </a:buClr>
              <a:buSzPts val="2400"/>
              <a:buNone/>
              <a:defRPr sz="3120">
                <a:solidFill>
                  <a:srgbClr val="FFFFFF"/>
                </a:solidFill>
              </a:defRPr>
            </a:lvl3pPr>
            <a:lvl4pPr lvl="3" rtl="0">
              <a:spcBef>
                <a:spcPts val="0"/>
              </a:spcBef>
              <a:spcAft>
                <a:spcPts val="0"/>
              </a:spcAft>
              <a:buClr>
                <a:srgbClr val="FFFFFF"/>
              </a:buClr>
              <a:buSzPts val="2400"/>
              <a:buNone/>
              <a:defRPr sz="3120">
                <a:solidFill>
                  <a:srgbClr val="FFFFFF"/>
                </a:solidFill>
              </a:defRPr>
            </a:lvl4pPr>
            <a:lvl5pPr lvl="4" rtl="0">
              <a:spcBef>
                <a:spcPts val="0"/>
              </a:spcBef>
              <a:spcAft>
                <a:spcPts val="0"/>
              </a:spcAft>
              <a:buClr>
                <a:srgbClr val="FFFFFF"/>
              </a:buClr>
              <a:buSzPts val="2400"/>
              <a:buNone/>
              <a:defRPr sz="3120">
                <a:solidFill>
                  <a:srgbClr val="FFFFFF"/>
                </a:solidFill>
              </a:defRPr>
            </a:lvl5pPr>
            <a:lvl6pPr lvl="5" rtl="0">
              <a:spcBef>
                <a:spcPts val="0"/>
              </a:spcBef>
              <a:spcAft>
                <a:spcPts val="0"/>
              </a:spcAft>
              <a:buClr>
                <a:srgbClr val="FFFFFF"/>
              </a:buClr>
              <a:buSzPts val="2400"/>
              <a:buNone/>
              <a:defRPr sz="3120">
                <a:solidFill>
                  <a:srgbClr val="FFFFFF"/>
                </a:solidFill>
              </a:defRPr>
            </a:lvl6pPr>
            <a:lvl7pPr lvl="6" rtl="0">
              <a:spcBef>
                <a:spcPts val="0"/>
              </a:spcBef>
              <a:spcAft>
                <a:spcPts val="0"/>
              </a:spcAft>
              <a:buClr>
                <a:srgbClr val="FFFFFF"/>
              </a:buClr>
              <a:buSzPts val="2400"/>
              <a:buNone/>
              <a:defRPr sz="3120">
                <a:solidFill>
                  <a:srgbClr val="FFFFFF"/>
                </a:solidFill>
              </a:defRPr>
            </a:lvl7pPr>
            <a:lvl8pPr lvl="7" rtl="0">
              <a:spcBef>
                <a:spcPts val="0"/>
              </a:spcBef>
              <a:spcAft>
                <a:spcPts val="0"/>
              </a:spcAft>
              <a:buClr>
                <a:srgbClr val="FFFFFF"/>
              </a:buClr>
              <a:buSzPts val="2400"/>
              <a:buNone/>
              <a:defRPr sz="3120">
                <a:solidFill>
                  <a:srgbClr val="FFFFFF"/>
                </a:solidFill>
              </a:defRPr>
            </a:lvl8pPr>
            <a:lvl9pPr lvl="8" rtl="0">
              <a:spcBef>
                <a:spcPts val="0"/>
              </a:spcBef>
              <a:spcAft>
                <a:spcPts val="0"/>
              </a:spcAft>
              <a:buClr>
                <a:srgbClr val="FFFFFF"/>
              </a:buClr>
              <a:buSzPts val="2400"/>
              <a:buNone/>
              <a:defRPr sz="3120">
                <a:solidFill>
                  <a:srgbClr val="FFFFFF"/>
                </a:solidFill>
              </a:defRPr>
            </a:lvl9pPr>
          </a:lstStyle>
          <a:p>
            <a:endParaRPr/>
          </a:p>
        </p:txBody>
      </p:sp>
      <p:sp>
        <p:nvSpPr>
          <p:cNvPr id="305" name="Google Shape;305;p35"/>
          <p:cNvSpPr txBox="1">
            <a:spLocks noGrp="1"/>
          </p:cNvSpPr>
          <p:nvPr>
            <p:ph type="body" idx="1"/>
          </p:nvPr>
        </p:nvSpPr>
        <p:spPr>
          <a:xfrm>
            <a:off x="603980" y="1536633"/>
            <a:ext cx="6378450" cy="45552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b="0">
                <a:solidFill>
                  <a:srgbClr val="FFFFFF"/>
                </a:solidFill>
              </a:defRPr>
            </a:lvl1pPr>
            <a:lvl2pPr marL="1188720" lvl="1" indent="-412750" rtl="0">
              <a:spcBef>
                <a:spcPts val="2080"/>
              </a:spcBef>
              <a:spcAft>
                <a:spcPts val="0"/>
              </a:spcAft>
              <a:buClr>
                <a:srgbClr val="FFFFFF"/>
              </a:buClr>
              <a:buSzPts val="1400"/>
              <a:buChar char="○"/>
              <a:defRPr b="0">
                <a:solidFill>
                  <a:srgbClr val="FFFFFF"/>
                </a:solidFill>
              </a:defRPr>
            </a:lvl2pPr>
            <a:lvl3pPr marL="1783080" lvl="2" indent="-412750" rtl="0">
              <a:spcBef>
                <a:spcPts val="2080"/>
              </a:spcBef>
              <a:spcAft>
                <a:spcPts val="0"/>
              </a:spcAft>
              <a:buClr>
                <a:srgbClr val="FFFFFF"/>
              </a:buClr>
              <a:buSzPts val="1400"/>
              <a:buChar char="■"/>
              <a:defRPr b="0">
                <a:solidFill>
                  <a:srgbClr val="FFFFFF"/>
                </a:solidFill>
              </a:defRPr>
            </a:lvl3pPr>
            <a:lvl4pPr marL="2377440" lvl="3" indent="-412750" rtl="0">
              <a:spcBef>
                <a:spcPts val="2080"/>
              </a:spcBef>
              <a:spcAft>
                <a:spcPts val="0"/>
              </a:spcAft>
              <a:buClr>
                <a:srgbClr val="FFFFFF"/>
              </a:buClr>
              <a:buSzPts val="1400"/>
              <a:buChar char="●"/>
              <a:defRPr b="0">
                <a:solidFill>
                  <a:srgbClr val="FFFFFF"/>
                </a:solidFill>
              </a:defRPr>
            </a:lvl4pPr>
            <a:lvl5pPr marL="2971800" lvl="4" indent="-412750" rtl="0">
              <a:spcBef>
                <a:spcPts val="2080"/>
              </a:spcBef>
              <a:spcAft>
                <a:spcPts val="0"/>
              </a:spcAft>
              <a:buClr>
                <a:srgbClr val="FFFFFF"/>
              </a:buClr>
              <a:buSzPts val="1400"/>
              <a:buChar char="○"/>
              <a:defRPr b="0">
                <a:solidFill>
                  <a:srgbClr val="FFFFFF"/>
                </a:solidFill>
              </a:defRPr>
            </a:lvl5pPr>
            <a:lvl6pPr marL="3566160" lvl="5" indent="-412750" rtl="0">
              <a:spcBef>
                <a:spcPts val="2080"/>
              </a:spcBef>
              <a:spcAft>
                <a:spcPts val="0"/>
              </a:spcAft>
              <a:buClr>
                <a:srgbClr val="FFFFFF"/>
              </a:buClr>
              <a:buSzPts val="1400"/>
              <a:buChar char="■"/>
              <a:defRPr b="0">
                <a:solidFill>
                  <a:srgbClr val="FFFFFF"/>
                </a:solidFill>
              </a:defRPr>
            </a:lvl6pPr>
            <a:lvl7pPr marL="4160520" lvl="6" indent="-412750" rtl="0">
              <a:spcBef>
                <a:spcPts val="2080"/>
              </a:spcBef>
              <a:spcAft>
                <a:spcPts val="0"/>
              </a:spcAft>
              <a:buClr>
                <a:srgbClr val="FFFFFF"/>
              </a:buClr>
              <a:buSzPts val="1400"/>
              <a:buChar char="●"/>
              <a:defRPr b="0">
                <a:solidFill>
                  <a:srgbClr val="FFFFFF"/>
                </a:solidFill>
              </a:defRPr>
            </a:lvl7pPr>
            <a:lvl8pPr marL="4754880" lvl="7" indent="-412750" rtl="0">
              <a:spcBef>
                <a:spcPts val="2080"/>
              </a:spcBef>
              <a:spcAft>
                <a:spcPts val="0"/>
              </a:spcAft>
              <a:buClr>
                <a:srgbClr val="FFFFFF"/>
              </a:buClr>
              <a:buSzPts val="1400"/>
              <a:buChar char="○"/>
              <a:defRPr b="0">
                <a:solidFill>
                  <a:srgbClr val="FFFFFF"/>
                </a:solidFill>
              </a:defRPr>
            </a:lvl8pPr>
            <a:lvl9pPr marL="5349240" lvl="8" indent="-412750" rtl="0">
              <a:spcBef>
                <a:spcPts val="2080"/>
              </a:spcBef>
              <a:spcAft>
                <a:spcPts val="2080"/>
              </a:spcAft>
              <a:buClr>
                <a:srgbClr val="FFFFFF"/>
              </a:buClr>
              <a:buSzPts val="1400"/>
              <a:buChar char="■"/>
              <a:defRPr b="0">
                <a:solidFill>
                  <a:srgbClr val="FFFFFF"/>
                </a:solidFill>
              </a:defRPr>
            </a:lvl9pPr>
          </a:lstStyle>
          <a:p>
            <a:endParaRPr/>
          </a:p>
        </p:txBody>
      </p:sp>
      <p:sp>
        <p:nvSpPr>
          <p:cNvPr id="306" name="Google Shape;306;p35"/>
          <p:cNvSpPr/>
          <p:nvPr/>
        </p:nvSpPr>
        <p:spPr>
          <a:xfrm>
            <a:off x="7431028" y="0"/>
            <a:ext cx="4456140" cy="6858000"/>
          </a:xfrm>
          <a:prstGeom prst="rect">
            <a:avLst/>
          </a:prstGeom>
          <a:solidFill>
            <a:srgbClr val="EBF3FA"/>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a:p>
        </p:txBody>
      </p:sp>
      <p:sp>
        <p:nvSpPr>
          <p:cNvPr id="307" name="Google Shape;307;p35"/>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FFFFFF"/>
                </a:solidFill>
                <a:latin typeface="Public Sans"/>
                <a:ea typeface="Public Sans"/>
                <a:cs typeface="Public Sans"/>
                <a:sym typeface="Public Sans"/>
              </a:defRPr>
            </a:lvl1pPr>
            <a:lvl2pPr lvl="1">
              <a:buNone/>
              <a:defRPr sz="1690">
                <a:solidFill>
                  <a:srgbClr val="FFFFFF"/>
                </a:solidFill>
                <a:latin typeface="Public Sans"/>
                <a:ea typeface="Public Sans"/>
                <a:cs typeface="Public Sans"/>
                <a:sym typeface="Public Sans"/>
              </a:defRPr>
            </a:lvl2pPr>
            <a:lvl3pPr lvl="2">
              <a:buNone/>
              <a:defRPr sz="1690">
                <a:solidFill>
                  <a:srgbClr val="FFFFFF"/>
                </a:solidFill>
                <a:latin typeface="Public Sans"/>
                <a:ea typeface="Public Sans"/>
                <a:cs typeface="Public Sans"/>
                <a:sym typeface="Public Sans"/>
              </a:defRPr>
            </a:lvl3pPr>
            <a:lvl4pPr lvl="3">
              <a:buNone/>
              <a:defRPr sz="1690">
                <a:solidFill>
                  <a:srgbClr val="FFFFFF"/>
                </a:solidFill>
                <a:latin typeface="Public Sans"/>
                <a:ea typeface="Public Sans"/>
                <a:cs typeface="Public Sans"/>
                <a:sym typeface="Public Sans"/>
              </a:defRPr>
            </a:lvl4pPr>
            <a:lvl5pPr lvl="4">
              <a:buNone/>
              <a:defRPr sz="1690">
                <a:solidFill>
                  <a:srgbClr val="FFFFFF"/>
                </a:solidFill>
                <a:latin typeface="Public Sans"/>
                <a:ea typeface="Public Sans"/>
                <a:cs typeface="Public Sans"/>
                <a:sym typeface="Public Sans"/>
              </a:defRPr>
            </a:lvl5pPr>
            <a:lvl6pPr lvl="5">
              <a:buNone/>
              <a:defRPr sz="1690">
                <a:solidFill>
                  <a:srgbClr val="FFFFFF"/>
                </a:solidFill>
                <a:latin typeface="Public Sans"/>
                <a:ea typeface="Public Sans"/>
                <a:cs typeface="Public Sans"/>
                <a:sym typeface="Public Sans"/>
              </a:defRPr>
            </a:lvl6pPr>
            <a:lvl7pPr lvl="6">
              <a:buNone/>
              <a:defRPr sz="1690">
                <a:solidFill>
                  <a:srgbClr val="FFFFFF"/>
                </a:solidFill>
                <a:latin typeface="Public Sans"/>
                <a:ea typeface="Public Sans"/>
                <a:cs typeface="Public Sans"/>
                <a:sym typeface="Public Sans"/>
              </a:defRPr>
            </a:lvl7pPr>
            <a:lvl8pPr lvl="7">
              <a:buNone/>
              <a:defRPr sz="1690">
                <a:solidFill>
                  <a:srgbClr val="FFFFFF"/>
                </a:solidFill>
                <a:latin typeface="Public Sans"/>
                <a:ea typeface="Public Sans"/>
                <a:cs typeface="Public Sans"/>
                <a:sym typeface="Public Sans"/>
              </a:defRPr>
            </a:lvl8pPr>
            <a:lvl9pPr lvl="8">
              <a:buNone/>
              <a:defRPr sz="1690">
                <a:solidFill>
                  <a:srgbClr val="FFFFFF"/>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156878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Image Quarter - Dark (Alternative)">
  <p:cSld name="Image Quarter - Dark (Alternative)">
    <p:bg>
      <p:bgPr>
        <a:solidFill>
          <a:srgbClr val="112E51"/>
        </a:solidFill>
        <a:effectLst/>
      </p:bgPr>
    </p:bg>
    <p:spTree>
      <p:nvGrpSpPr>
        <p:cNvPr id="1" name="Shape 308"/>
        <p:cNvGrpSpPr/>
        <p:nvPr/>
      </p:nvGrpSpPr>
      <p:grpSpPr>
        <a:xfrm>
          <a:off x="0" y="0"/>
          <a:ext cx="0" cy="0"/>
          <a:chOff x="0" y="0"/>
          <a:chExt cx="0" cy="0"/>
        </a:xfrm>
      </p:grpSpPr>
      <p:sp>
        <p:nvSpPr>
          <p:cNvPr id="309" name="Google Shape;309;p36"/>
          <p:cNvSpPr txBox="1">
            <a:spLocks noGrp="1"/>
          </p:cNvSpPr>
          <p:nvPr>
            <p:ph type="title"/>
          </p:nvPr>
        </p:nvSpPr>
        <p:spPr>
          <a:xfrm>
            <a:off x="4923653" y="593367"/>
            <a:ext cx="6378450" cy="936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000"/>
              <a:buNone/>
              <a:defRPr sz="2600">
                <a:solidFill>
                  <a:srgbClr val="FFFFFF"/>
                </a:solidFill>
              </a:defRPr>
            </a:lvl1pPr>
            <a:lvl2pPr lvl="1" rtl="0">
              <a:spcBef>
                <a:spcPts val="0"/>
              </a:spcBef>
              <a:spcAft>
                <a:spcPts val="0"/>
              </a:spcAft>
              <a:buClr>
                <a:srgbClr val="FFFFFF"/>
              </a:buClr>
              <a:buSzPts val="2400"/>
              <a:buNone/>
              <a:defRPr sz="3120">
                <a:solidFill>
                  <a:srgbClr val="FFFFFF"/>
                </a:solidFill>
              </a:defRPr>
            </a:lvl2pPr>
            <a:lvl3pPr lvl="2" rtl="0">
              <a:spcBef>
                <a:spcPts val="0"/>
              </a:spcBef>
              <a:spcAft>
                <a:spcPts val="0"/>
              </a:spcAft>
              <a:buClr>
                <a:srgbClr val="FFFFFF"/>
              </a:buClr>
              <a:buSzPts val="2400"/>
              <a:buNone/>
              <a:defRPr sz="3120">
                <a:solidFill>
                  <a:srgbClr val="FFFFFF"/>
                </a:solidFill>
              </a:defRPr>
            </a:lvl3pPr>
            <a:lvl4pPr lvl="3" rtl="0">
              <a:spcBef>
                <a:spcPts val="0"/>
              </a:spcBef>
              <a:spcAft>
                <a:spcPts val="0"/>
              </a:spcAft>
              <a:buClr>
                <a:srgbClr val="FFFFFF"/>
              </a:buClr>
              <a:buSzPts val="2400"/>
              <a:buNone/>
              <a:defRPr sz="3120">
                <a:solidFill>
                  <a:srgbClr val="FFFFFF"/>
                </a:solidFill>
              </a:defRPr>
            </a:lvl4pPr>
            <a:lvl5pPr lvl="4" rtl="0">
              <a:spcBef>
                <a:spcPts val="0"/>
              </a:spcBef>
              <a:spcAft>
                <a:spcPts val="0"/>
              </a:spcAft>
              <a:buClr>
                <a:srgbClr val="FFFFFF"/>
              </a:buClr>
              <a:buSzPts val="2400"/>
              <a:buNone/>
              <a:defRPr sz="3120">
                <a:solidFill>
                  <a:srgbClr val="FFFFFF"/>
                </a:solidFill>
              </a:defRPr>
            </a:lvl5pPr>
            <a:lvl6pPr lvl="5" rtl="0">
              <a:spcBef>
                <a:spcPts val="0"/>
              </a:spcBef>
              <a:spcAft>
                <a:spcPts val="0"/>
              </a:spcAft>
              <a:buClr>
                <a:srgbClr val="FFFFFF"/>
              </a:buClr>
              <a:buSzPts val="2400"/>
              <a:buNone/>
              <a:defRPr sz="3120">
                <a:solidFill>
                  <a:srgbClr val="FFFFFF"/>
                </a:solidFill>
              </a:defRPr>
            </a:lvl6pPr>
            <a:lvl7pPr lvl="6" rtl="0">
              <a:spcBef>
                <a:spcPts val="0"/>
              </a:spcBef>
              <a:spcAft>
                <a:spcPts val="0"/>
              </a:spcAft>
              <a:buClr>
                <a:srgbClr val="FFFFFF"/>
              </a:buClr>
              <a:buSzPts val="2400"/>
              <a:buNone/>
              <a:defRPr sz="3120">
                <a:solidFill>
                  <a:srgbClr val="FFFFFF"/>
                </a:solidFill>
              </a:defRPr>
            </a:lvl7pPr>
            <a:lvl8pPr lvl="7" rtl="0">
              <a:spcBef>
                <a:spcPts val="0"/>
              </a:spcBef>
              <a:spcAft>
                <a:spcPts val="0"/>
              </a:spcAft>
              <a:buClr>
                <a:srgbClr val="FFFFFF"/>
              </a:buClr>
              <a:buSzPts val="2400"/>
              <a:buNone/>
              <a:defRPr sz="3120">
                <a:solidFill>
                  <a:srgbClr val="FFFFFF"/>
                </a:solidFill>
              </a:defRPr>
            </a:lvl8pPr>
            <a:lvl9pPr lvl="8" rtl="0">
              <a:spcBef>
                <a:spcPts val="0"/>
              </a:spcBef>
              <a:spcAft>
                <a:spcPts val="0"/>
              </a:spcAft>
              <a:buClr>
                <a:srgbClr val="FFFFFF"/>
              </a:buClr>
              <a:buSzPts val="2400"/>
              <a:buNone/>
              <a:defRPr sz="3120">
                <a:solidFill>
                  <a:srgbClr val="FFFFFF"/>
                </a:solidFill>
              </a:defRPr>
            </a:lvl9pPr>
          </a:lstStyle>
          <a:p>
            <a:endParaRPr/>
          </a:p>
        </p:txBody>
      </p:sp>
      <p:sp>
        <p:nvSpPr>
          <p:cNvPr id="310" name="Google Shape;310;p36"/>
          <p:cNvSpPr txBox="1">
            <a:spLocks noGrp="1"/>
          </p:cNvSpPr>
          <p:nvPr>
            <p:ph type="body" idx="1"/>
          </p:nvPr>
        </p:nvSpPr>
        <p:spPr>
          <a:xfrm>
            <a:off x="4923653" y="1536633"/>
            <a:ext cx="6378450" cy="45552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FFFFFF"/>
              </a:buClr>
              <a:buSzPts val="1400"/>
              <a:buChar char="●"/>
              <a:defRPr sz="1820" b="0">
                <a:solidFill>
                  <a:srgbClr val="FFFFFF"/>
                </a:solidFill>
              </a:defRPr>
            </a:lvl1pPr>
            <a:lvl2pPr marL="1188720" lvl="1" indent="-412750" rtl="0">
              <a:spcBef>
                <a:spcPts val="2080"/>
              </a:spcBef>
              <a:spcAft>
                <a:spcPts val="0"/>
              </a:spcAft>
              <a:buClr>
                <a:srgbClr val="FFFFFF"/>
              </a:buClr>
              <a:buSzPts val="1400"/>
              <a:buChar char="○"/>
              <a:defRPr b="0">
                <a:solidFill>
                  <a:srgbClr val="FFFFFF"/>
                </a:solidFill>
              </a:defRPr>
            </a:lvl2pPr>
            <a:lvl3pPr marL="1783080" lvl="2" indent="-412750" rtl="0">
              <a:spcBef>
                <a:spcPts val="2080"/>
              </a:spcBef>
              <a:spcAft>
                <a:spcPts val="0"/>
              </a:spcAft>
              <a:buClr>
                <a:srgbClr val="FFFFFF"/>
              </a:buClr>
              <a:buSzPts val="1400"/>
              <a:buChar char="■"/>
              <a:defRPr b="0">
                <a:solidFill>
                  <a:srgbClr val="FFFFFF"/>
                </a:solidFill>
              </a:defRPr>
            </a:lvl3pPr>
            <a:lvl4pPr marL="2377440" lvl="3" indent="-412750" rtl="0">
              <a:spcBef>
                <a:spcPts val="2080"/>
              </a:spcBef>
              <a:spcAft>
                <a:spcPts val="0"/>
              </a:spcAft>
              <a:buClr>
                <a:srgbClr val="FFFFFF"/>
              </a:buClr>
              <a:buSzPts val="1400"/>
              <a:buChar char="●"/>
              <a:defRPr b="0">
                <a:solidFill>
                  <a:srgbClr val="FFFFFF"/>
                </a:solidFill>
              </a:defRPr>
            </a:lvl4pPr>
            <a:lvl5pPr marL="2971800" lvl="4" indent="-412750" rtl="0">
              <a:spcBef>
                <a:spcPts val="2080"/>
              </a:spcBef>
              <a:spcAft>
                <a:spcPts val="0"/>
              </a:spcAft>
              <a:buClr>
                <a:srgbClr val="FFFFFF"/>
              </a:buClr>
              <a:buSzPts val="1400"/>
              <a:buChar char="○"/>
              <a:defRPr b="0">
                <a:solidFill>
                  <a:srgbClr val="FFFFFF"/>
                </a:solidFill>
              </a:defRPr>
            </a:lvl5pPr>
            <a:lvl6pPr marL="3566160" lvl="5" indent="-412750" rtl="0">
              <a:spcBef>
                <a:spcPts val="2080"/>
              </a:spcBef>
              <a:spcAft>
                <a:spcPts val="0"/>
              </a:spcAft>
              <a:buClr>
                <a:srgbClr val="FFFFFF"/>
              </a:buClr>
              <a:buSzPts val="1400"/>
              <a:buChar char="■"/>
              <a:defRPr b="0">
                <a:solidFill>
                  <a:srgbClr val="FFFFFF"/>
                </a:solidFill>
              </a:defRPr>
            </a:lvl6pPr>
            <a:lvl7pPr marL="4160520" lvl="6" indent="-412750" rtl="0">
              <a:spcBef>
                <a:spcPts val="2080"/>
              </a:spcBef>
              <a:spcAft>
                <a:spcPts val="0"/>
              </a:spcAft>
              <a:buClr>
                <a:srgbClr val="FFFFFF"/>
              </a:buClr>
              <a:buSzPts val="1400"/>
              <a:buChar char="●"/>
              <a:defRPr b="0">
                <a:solidFill>
                  <a:srgbClr val="FFFFFF"/>
                </a:solidFill>
              </a:defRPr>
            </a:lvl7pPr>
            <a:lvl8pPr marL="4754880" lvl="7" indent="-412750" rtl="0">
              <a:spcBef>
                <a:spcPts val="2080"/>
              </a:spcBef>
              <a:spcAft>
                <a:spcPts val="0"/>
              </a:spcAft>
              <a:buClr>
                <a:srgbClr val="FFFFFF"/>
              </a:buClr>
              <a:buSzPts val="1400"/>
              <a:buChar char="○"/>
              <a:defRPr b="0">
                <a:solidFill>
                  <a:srgbClr val="FFFFFF"/>
                </a:solidFill>
              </a:defRPr>
            </a:lvl8pPr>
            <a:lvl9pPr marL="5349240" lvl="8" indent="-412750" rtl="0">
              <a:spcBef>
                <a:spcPts val="2080"/>
              </a:spcBef>
              <a:spcAft>
                <a:spcPts val="2080"/>
              </a:spcAft>
              <a:buClr>
                <a:srgbClr val="FFFFFF"/>
              </a:buClr>
              <a:buSzPts val="1400"/>
              <a:buChar char="■"/>
              <a:defRPr b="0">
                <a:solidFill>
                  <a:srgbClr val="FFFFFF"/>
                </a:solidFill>
              </a:defRPr>
            </a:lvl9pPr>
          </a:lstStyle>
          <a:p>
            <a:endParaRPr/>
          </a:p>
        </p:txBody>
      </p:sp>
      <p:sp>
        <p:nvSpPr>
          <p:cNvPr id="311" name="Google Shape;311;p36"/>
          <p:cNvSpPr/>
          <p:nvPr/>
        </p:nvSpPr>
        <p:spPr>
          <a:xfrm>
            <a:off x="0" y="0"/>
            <a:ext cx="4456140" cy="6858000"/>
          </a:xfrm>
          <a:prstGeom prst="rect">
            <a:avLst/>
          </a:prstGeom>
          <a:solidFill>
            <a:srgbClr val="EBF3FA"/>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a:p>
        </p:txBody>
      </p:sp>
      <p:sp>
        <p:nvSpPr>
          <p:cNvPr id="312" name="Google Shape;312;p36"/>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FFFFFF"/>
                </a:solidFill>
                <a:latin typeface="Public Sans"/>
                <a:ea typeface="Public Sans"/>
                <a:cs typeface="Public Sans"/>
                <a:sym typeface="Public Sans"/>
              </a:defRPr>
            </a:lvl1pPr>
            <a:lvl2pPr lvl="1">
              <a:buNone/>
              <a:defRPr sz="1690">
                <a:solidFill>
                  <a:srgbClr val="FFFFFF"/>
                </a:solidFill>
                <a:latin typeface="Public Sans"/>
                <a:ea typeface="Public Sans"/>
                <a:cs typeface="Public Sans"/>
                <a:sym typeface="Public Sans"/>
              </a:defRPr>
            </a:lvl2pPr>
            <a:lvl3pPr lvl="2">
              <a:buNone/>
              <a:defRPr sz="1690">
                <a:solidFill>
                  <a:srgbClr val="FFFFFF"/>
                </a:solidFill>
                <a:latin typeface="Public Sans"/>
                <a:ea typeface="Public Sans"/>
                <a:cs typeface="Public Sans"/>
                <a:sym typeface="Public Sans"/>
              </a:defRPr>
            </a:lvl3pPr>
            <a:lvl4pPr lvl="3">
              <a:buNone/>
              <a:defRPr sz="1690">
                <a:solidFill>
                  <a:srgbClr val="FFFFFF"/>
                </a:solidFill>
                <a:latin typeface="Public Sans"/>
                <a:ea typeface="Public Sans"/>
                <a:cs typeface="Public Sans"/>
                <a:sym typeface="Public Sans"/>
              </a:defRPr>
            </a:lvl4pPr>
            <a:lvl5pPr lvl="4">
              <a:buNone/>
              <a:defRPr sz="1690">
                <a:solidFill>
                  <a:srgbClr val="FFFFFF"/>
                </a:solidFill>
                <a:latin typeface="Public Sans"/>
                <a:ea typeface="Public Sans"/>
                <a:cs typeface="Public Sans"/>
                <a:sym typeface="Public Sans"/>
              </a:defRPr>
            </a:lvl5pPr>
            <a:lvl6pPr lvl="5">
              <a:buNone/>
              <a:defRPr sz="1690">
                <a:solidFill>
                  <a:srgbClr val="FFFFFF"/>
                </a:solidFill>
                <a:latin typeface="Public Sans"/>
                <a:ea typeface="Public Sans"/>
                <a:cs typeface="Public Sans"/>
                <a:sym typeface="Public Sans"/>
              </a:defRPr>
            </a:lvl6pPr>
            <a:lvl7pPr lvl="6">
              <a:buNone/>
              <a:defRPr sz="1690">
                <a:solidFill>
                  <a:srgbClr val="FFFFFF"/>
                </a:solidFill>
                <a:latin typeface="Public Sans"/>
                <a:ea typeface="Public Sans"/>
                <a:cs typeface="Public Sans"/>
                <a:sym typeface="Public Sans"/>
              </a:defRPr>
            </a:lvl7pPr>
            <a:lvl8pPr lvl="7">
              <a:buNone/>
              <a:defRPr sz="1690">
                <a:solidFill>
                  <a:srgbClr val="FFFFFF"/>
                </a:solidFill>
                <a:latin typeface="Public Sans"/>
                <a:ea typeface="Public Sans"/>
                <a:cs typeface="Public Sans"/>
                <a:sym typeface="Public Sans"/>
              </a:defRPr>
            </a:lvl8pPr>
            <a:lvl9pPr lvl="8">
              <a:buNone/>
              <a:defRPr sz="1690">
                <a:solidFill>
                  <a:srgbClr val="FFFFFF"/>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972579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Image Quarter - Bright">
  <p:cSld name="Image Quarter - Bright">
    <p:bg>
      <p:bgPr>
        <a:solidFill>
          <a:srgbClr val="FFFFFF"/>
        </a:solidFill>
        <a:effectLst/>
      </p:bgPr>
    </p:bg>
    <p:spTree>
      <p:nvGrpSpPr>
        <p:cNvPr id="1" name="Shape 313"/>
        <p:cNvGrpSpPr/>
        <p:nvPr/>
      </p:nvGrpSpPr>
      <p:grpSpPr>
        <a:xfrm>
          <a:off x="0" y="0"/>
          <a:ext cx="0" cy="0"/>
          <a:chOff x="0" y="0"/>
          <a:chExt cx="0" cy="0"/>
        </a:xfrm>
      </p:grpSpPr>
      <p:sp>
        <p:nvSpPr>
          <p:cNvPr id="314" name="Google Shape;314;p37"/>
          <p:cNvSpPr txBox="1">
            <a:spLocks noGrp="1"/>
          </p:cNvSpPr>
          <p:nvPr>
            <p:ph type="title"/>
          </p:nvPr>
        </p:nvSpPr>
        <p:spPr>
          <a:xfrm>
            <a:off x="603980" y="593367"/>
            <a:ext cx="6378450" cy="936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000"/>
              <a:buNone/>
              <a:defRPr sz="2600">
                <a:solidFill>
                  <a:srgbClr val="112E51"/>
                </a:solidFill>
              </a:defRPr>
            </a:lvl1pPr>
            <a:lvl2pPr lvl="1" rtl="0">
              <a:spcBef>
                <a:spcPts val="0"/>
              </a:spcBef>
              <a:spcAft>
                <a:spcPts val="0"/>
              </a:spcAft>
              <a:buSzPts val="2400"/>
              <a:buNone/>
              <a:defRPr sz="3120"/>
            </a:lvl2pPr>
            <a:lvl3pPr lvl="2" rtl="0">
              <a:spcBef>
                <a:spcPts val="0"/>
              </a:spcBef>
              <a:spcAft>
                <a:spcPts val="0"/>
              </a:spcAft>
              <a:buSzPts val="2400"/>
              <a:buNone/>
              <a:defRPr sz="3120"/>
            </a:lvl3pPr>
            <a:lvl4pPr lvl="3" rtl="0">
              <a:spcBef>
                <a:spcPts val="0"/>
              </a:spcBef>
              <a:spcAft>
                <a:spcPts val="0"/>
              </a:spcAft>
              <a:buSzPts val="2400"/>
              <a:buNone/>
              <a:defRPr sz="3120"/>
            </a:lvl4pPr>
            <a:lvl5pPr lvl="4" rtl="0">
              <a:spcBef>
                <a:spcPts val="0"/>
              </a:spcBef>
              <a:spcAft>
                <a:spcPts val="0"/>
              </a:spcAft>
              <a:buSzPts val="2400"/>
              <a:buNone/>
              <a:defRPr sz="3120"/>
            </a:lvl5pPr>
            <a:lvl6pPr lvl="5" rtl="0">
              <a:spcBef>
                <a:spcPts val="0"/>
              </a:spcBef>
              <a:spcAft>
                <a:spcPts val="0"/>
              </a:spcAft>
              <a:buSzPts val="2400"/>
              <a:buNone/>
              <a:defRPr sz="3120"/>
            </a:lvl6pPr>
            <a:lvl7pPr lvl="6" rtl="0">
              <a:spcBef>
                <a:spcPts val="0"/>
              </a:spcBef>
              <a:spcAft>
                <a:spcPts val="0"/>
              </a:spcAft>
              <a:buSzPts val="2400"/>
              <a:buNone/>
              <a:defRPr sz="3120"/>
            </a:lvl7pPr>
            <a:lvl8pPr lvl="7" rtl="0">
              <a:spcBef>
                <a:spcPts val="0"/>
              </a:spcBef>
              <a:spcAft>
                <a:spcPts val="0"/>
              </a:spcAft>
              <a:buSzPts val="2400"/>
              <a:buNone/>
              <a:defRPr sz="3120"/>
            </a:lvl8pPr>
            <a:lvl9pPr lvl="8" rtl="0">
              <a:spcBef>
                <a:spcPts val="0"/>
              </a:spcBef>
              <a:spcAft>
                <a:spcPts val="0"/>
              </a:spcAft>
              <a:buSzPts val="2400"/>
              <a:buNone/>
              <a:defRPr sz="3120"/>
            </a:lvl9pPr>
          </a:lstStyle>
          <a:p>
            <a:endParaRPr/>
          </a:p>
        </p:txBody>
      </p:sp>
      <p:sp>
        <p:nvSpPr>
          <p:cNvPr id="315" name="Google Shape;315;p37"/>
          <p:cNvSpPr txBox="1">
            <a:spLocks noGrp="1"/>
          </p:cNvSpPr>
          <p:nvPr>
            <p:ph type="body" idx="1"/>
          </p:nvPr>
        </p:nvSpPr>
        <p:spPr>
          <a:xfrm>
            <a:off x="603980" y="1536633"/>
            <a:ext cx="6378450" cy="45552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5B616A"/>
              </a:buClr>
              <a:buSzPts val="1400"/>
              <a:buChar char="●"/>
              <a:defRPr sz="1820" b="0">
                <a:solidFill>
                  <a:srgbClr val="5B616A"/>
                </a:solidFill>
              </a:defRPr>
            </a:lvl1pPr>
            <a:lvl2pPr marL="1188720" lvl="1" indent="-412750" rtl="0">
              <a:spcBef>
                <a:spcPts val="2080"/>
              </a:spcBef>
              <a:spcAft>
                <a:spcPts val="0"/>
              </a:spcAft>
              <a:buClr>
                <a:srgbClr val="5B616A"/>
              </a:buClr>
              <a:buSzPts val="1400"/>
              <a:buChar char="○"/>
              <a:defRPr b="0">
                <a:solidFill>
                  <a:srgbClr val="5B616A"/>
                </a:solidFill>
              </a:defRPr>
            </a:lvl2pPr>
            <a:lvl3pPr marL="1783080" lvl="2" indent="-412750" rtl="0">
              <a:spcBef>
                <a:spcPts val="2080"/>
              </a:spcBef>
              <a:spcAft>
                <a:spcPts val="0"/>
              </a:spcAft>
              <a:buClr>
                <a:srgbClr val="5B616A"/>
              </a:buClr>
              <a:buSzPts val="1400"/>
              <a:buChar char="■"/>
              <a:defRPr b="0">
                <a:solidFill>
                  <a:srgbClr val="5B616A"/>
                </a:solidFill>
              </a:defRPr>
            </a:lvl3pPr>
            <a:lvl4pPr marL="2377440" lvl="3" indent="-412750" rtl="0">
              <a:spcBef>
                <a:spcPts val="2080"/>
              </a:spcBef>
              <a:spcAft>
                <a:spcPts val="0"/>
              </a:spcAft>
              <a:buClr>
                <a:srgbClr val="5B616A"/>
              </a:buClr>
              <a:buSzPts val="1400"/>
              <a:buChar char="●"/>
              <a:defRPr b="0">
                <a:solidFill>
                  <a:srgbClr val="5B616A"/>
                </a:solidFill>
              </a:defRPr>
            </a:lvl4pPr>
            <a:lvl5pPr marL="2971800" lvl="4" indent="-412750" rtl="0">
              <a:spcBef>
                <a:spcPts val="2080"/>
              </a:spcBef>
              <a:spcAft>
                <a:spcPts val="0"/>
              </a:spcAft>
              <a:buClr>
                <a:srgbClr val="5B616A"/>
              </a:buClr>
              <a:buSzPts val="1400"/>
              <a:buChar char="○"/>
              <a:defRPr b="0">
                <a:solidFill>
                  <a:srgbClr val="5B616A"/>
                </a:solidFill>
              </a:defRPr>
            </a:lvl5pPr>
            <a:lvl6pPr marL="3566160" lvl="5" indent="-412750" rtl="0">
              <a:spcBef>
                <a:spcPts val="2080"/>
              </a:spcBef>
              <a:spcAft>
                <a:spcPts val="0"/>
              </a:spcAft>
              <a:buClr>
                <a:srgbClr val="5B616A"/>
              </a:buClr>
              <a:buSzPts val="1400"/>
              <a:buChar char="■"/>
              <a:defRPr b="0">
                <a:solidFill>
                  <a:srgbClr val="5B616A"/>
                </a:solidFill>
              </a:defRPr>
            </a:lvl6pPr>
            <a:lvl7pPr marL="4160520" lvl="6" indent="-412750" rtl="0">
              <a:spcBef>
                <a:spcPts val="2080"/>
              </a:spcBef>
              <a:spcAft>
                <a:spcPts val="0"/>
              </a:spcAft>
              <a:buClr>
                <a:srgbClr val="5B616A"/>
              </a:buClr>
              <a:buSzPts val="1400"/>
              <a:buChar char="●"/>
              <a:defRPr b="0">
                <a:solidFill>
                  <a:srgbClr val="5B616A"/>
                </a:solidFill>
              </a:defRPr>
            </a:lvl7pPr>
            <a:lvl8pPr marL="4754880" lvl="7" indent="-412750" rtl="0">
              <a:spcBef>
                <a:spcPts val="2080"/>
              </a:spcBef>
              <a:spcAft>
                <a:spcPts val="0"/>
              </a:spcAft>
              <a:buClr>
                <a:srgbClr val="5B616A"/>
              </a:buClr>
              <a:buSzPts val="1400"/>
              <a:buChar char="○"/>
              <a:defRPr b="0">
                <a:solidFill>
                  <a:srgbClr val="5B616A"/>
                </a:solidFill>
              </a:defRPr>
            </a:lvl8pPr>
            <a:lvl9pPr marL="5349240" lvl="8" indent="-412750" rtl="0">
              <a:spcBef>
                <a:spcPts val="2080"/>
              </a:spcBef>
              <a:spcAft>
                <a:spcPts val="2080"/>
              </a:spcAft>
              <a:buClr>
                <a:srgbClr val="5B616A"/>
              </a:buClr>
              <a:buSzPts val="1400"/>
              <a:buChar char="■"/>
              <a:defRPr b="0">
                <a:solidFill>
                  <a:srgbClr val="5B616A"/>
                </a:solidFill>
              </a:defRPr>
            </a:lvl9pPr>
          </a:lstStyle>
          <a:p>
            <a:endParaRPr/>
          </a:p>
        </p:txBody>
      </p:sp>
      <p:sp>
        <p:nvSpPr>
          <p:cNvPr id="316" name="Google Shape;316;p37"/>
          <p:cNvSpPr/>
          <p:nvPr/>
        </p:nvSpPr>
        <p:spPr>
          <a:xfrm>
            <a:off x="7431028" y="0"/>
            <a:ext cx="4456140" cy="6858000"/>
          </a:xfrm>
          <a:prstGeom prst="rect">
            <a:avLst/>
          </a:prstGeom>
          <a:solidFill>
            <a:srgbClr val="EBF3FA"/>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a:p>
        </p:txBody>
      </p:sp>
      <p:sp>
        <p:nvSpPr>
          <p:cNvPr id="317" name="Google Shape;317;p37"/>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5B616A"/>
                </a:solidFill>
                <a:latin typeface="Public Sans"/>
                <a:ea typeface="Public Sans"/>
                <a:cs typeface="Public Sans"/>
                <a:sym typeface="Public Sans"/>
              </a:defRPr>
            </a:lvl1pPr>
            <a:lvl2pPr lvl="1">
              <a:buNone/>
              <a:defRPr sz="1690">
                <a:solidFill>
                  <a:srgbClr val="5B616A"/>
                </a:solidFill>
                <a:latin typeface="Public Sans"/>
                <a:ea typeface="Public Sans"/>
                <a:cs typeface="Public Sans"/>
                <a:sym typeface="Public Sans"/>
              </a:defRPr>
            </a:lvl2pPr>
            <a:lvl3pPr lvl="2">
              <a:buNone/>
              <a:defRPr sz="1690">
                <a:solidFill>
                  <a:srgbClr val="5B616A"/>
                </a:solidFill>
                <a:latin typeface="Public Sans"/>
                <a:ea typeface="Public Sans"/>
                <a:cs typeface="Public Sans"/>
                <a:sym typeface="Public Sans"/>
              </a:defRPr>
            </a:lvl3pPr>
            <a:lvl4pPr lvl="3">
              <a:buNone/>
              <a:defRPr sz="1690">
                <a:solidFill>
                  <a:srgbClr val="5B616A"/>
                </a:solidFill>
                <a:latin typeface="Public Sans"/>
                <a:ea typeface="Public Sans"/>
                <a:cs typeface="Public Sans"/>
                <a:sym typeface="Public Sans"/>
              </a:defRPr>
            </a:lvl4pPr>
            <a:lvl5pPr lvl="4">
              <a:buNone/>
              <a:defRPr sz="1690">
                <a:solidFill>
                  <a:srgbClr val="5B616A"/>
                </a:solidFill>
                <a:latin typeface="Public Sans"/>
                <a:ea typeface="Public Sans"/>
                <a:cs typeface="Public Sans"/>
                <a:sym typeface="Public Sans"/>
              </a:defRPr>
            </a:lvl5pPr>
            <a:lvl6pPr lvl="5">
              <a:buNone/>
              <a:defRPr sz="1690">
                <a:solidFill>
                  <a:srgbClr val="5B616A"/>
                </a:solidFill>
                <a:latin typeface="Public Sans"/>
                <a:ea typeface="Public Sans"/>
                <a:cs typeface="Public Sans"/>
                <a:sym typeface="Public Sans"/>
              </a:defRPr>
            </a:lvl6pPr>
            <a:lvl7pPr lvl="6">
              <a:buNone/>
              <a:defRPr sz="1690">
                <a:solidFill>
                  <a:srgbClr val="5B616A"/>
                </a:solidFill>
                <a:latin typeface="Public Sans"/>
                <a:ea typeface="Public Sans"/>
                <a:cs typeface="Public Sans"/>
                <a:sym typeface="Public Sans"/>
              </a:defRPr>
            </a:lvl7pPr>
            <a:lvl8pPr lvl="7">
              <a:buNone/>
              <a:defRPr sz="1690">
                <a:solidFill>
                  <a:srgbClr val="5B616A"/>
                </a:solidFill>
                <a:latin typeface="Public Sans"/>
                <a:ea typeface="Public Sans"/>
                <a:cs typeface="Public Sans"/>
                <a:sym typeface="Public Sans"/>
              </a:defRPr>
            </a:lvl8pPr>
            <a:lvl9pPr lvl="8">
              <a:buNone/>
              <a:defRPr sz="1690">
                <a:solidFill>
                  <a:srgbClr val="5B616A"/>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19365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Image Quarter -  Bright (Alternative)">
  <p:cSld name="Image Quarter -  Bright (Alternative)">
    <p:bg>
      <p:bgPr>
        <a:solidFill>
          <a:srgbClr val="FFFFFF"/>
        </a:solidFill>
        <a:effectLst/>
      </p:bgPr>
    </p:bg>
    <p:spTree>
      <p:nvGrpSpPr>
        <p:cNvPr id="1" name="Shape 318"/>
        <p:cNvGrpSpPr/>
        <p:nvPr/>
      </p:nvGrpSpPr>
      <p:grpSpPr>
        <a:xfrm>
          <a:off x="0" y="0"/>
          <a:ext cx="0" cy="0"/>
          <a:chOff x="0" y="0"/>
          <a:chExt cx="0" cy="0"/>
        </a:xfrm>
      </p:grpSpPr>
      <p:sp>
        <p:nvSpPr>
          <p:cNvPr id="319" name="Google Shape;319;p38"/>
          <p:cNvSpPr txBox="1">
            <a:spLocks noGrp="1"/>
          </p:cNvSpPr>
          <p:nvPr>
            <p:ph type="title"/>
          </p:nvPr>
        </p:nvSpPr>
        <p:spPr>
          <a:xfrm>
            <a:off x="4923653" y="593367"/>
            <a:ext cx="6378450" cy="936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000"/>
              <a:buNone/>
              <a:defRPr sz="2600">
                <a:solidFill>
                  <a:srgbClr val="112E51"/>
                </a:solidFill>
              </a:defRPr>
            </a:lvl1pPr>
            <a:lvl2pPr lvl="1" rtl="0">
              <a:spcBef>
                <a:spcPts val="0"/>
              </a:spcBef>
              <a:spcAft>
                <a:spcPts val="0"/>
              </a:spcAft>
              <a:buSzPts val="2400"/>
              <a:buNone/>
              <a:defRPr sz="3120"/>
            </a:lvl2pPr>
            <a:lvl3pPr lvl="2" rtl="0">
              <a:spcBef>
                <a:spcPts val="0"/>
              </a:spcBef>
              <a:spcAft>
                <a:spcPts val="0"/>
              </a:spcAft>
              <a:buSzPts val="2400"/>
              <a:buNone/>
              <a:defRPr sz="3120"/>
            </a:lvl3pPr>
            <a:lvl4pPr lvl="3" rtl="0">
              <a:spcBef>
                <a:spcPts val="0"/>
              </a:spcBef>
              <a:spcAft>
                <a:spcPts val="0"/>
              </a:spcAft>
              <a:buSzPts val="2400"/>
              <a:buNone/>
              <a:defRPr sz="3120"/>
            </a:lvl4pPr>
            <a:lvl5pPr lvl="4" rtl="0">
              <a:spcBef>
                <a:spcPts val="0"/>
              </a:spcBef>
              <a:spcAft>
                <a:spcPts val="0"/>
              </a:spcAft>
              <a:buSzPts val="2400"/>
              <a:buNone/>
              <a:defRPr sz="3120"/>
            </a:lvl5pPr>
            <a:lvl6pPr lvl="5" rtl="0">
              <a:spcBef>
                <a:spcPts val="0"/>
              </a:spcBef>
              <a:spcAft>
                <a:spcPts val="0"/>
              </a:spcAft>
              <a:buSzPts val="2400"/>
              <a:buNone/>
              <a:defRPr sz="3120"/>
            </a:lvl6pPr>
            <a:lvl7pPr lvl="6" rtl="0">
              <a:spcBef>
                <a:spcPts val="0"/>
              </a:spcBef>
              <a:spcAft>
                <a:spcPts val="0"/>
              </a:spcAft>
              <a:buSzPts val="2400"/>
              <a:buNone/>
              <a:defRPr sz="3120"/>
            </a:lvl7pPr>
            <a:lvl8pPr lvl="7" rtl="0">
              <a:spcBef>
                <a:spcPts val="0"/>
              </a:spcBef>
              <a:spcAft>
                <a:spcPts val="0"/>
              </a:spcAft>
              <a:buSzPts val="2400"/>
              <a:buNone/>
              <a:defRPr sz="3120"/>
            </a:lvl8pPr>
            <a:lvl9pPr lvl="8" rtl="0">
              <a:spcBef>
                <a:spcPts val="0"/>
              </a:spcBef>
              <a:spcAft>
                <a:spcPts val="0"/>
              </a:spcAft>
              <a:buSzPts val="2400"/>
              <a:buNone/>
              <a:defRPr sz="3120"/>
            </a:lvl9pPr>
          </a:lstStyle>
          <a:p>
            <a:endParaRPr/>
          </a:p>
        </p:txBody>
      </p:sp>
      <p:sp>
        <p:nvSpPr>
          <p:cNvPr id="320" name="Google Shape;320;p38"/>
          <p:cNvSpPr txBox="1">
            <a:spLocks noGrp="1"/>
          </p:cNvSpPr>
          <p:nvPr>
            <p:ph type="body" idx="1"/>
          </p:nvPr>
        </p:nvSpPr>
        <p:spPr>
          <a:xfrm>
            <a:off x="4923653" y="1536633"/>
            <a:ext cx="6378450" cy="4555200"/>
          </a:xfrm>
          <a:prstGeom prst="rect">
            <a:avLst/>
          </a:prstGeom>
        </p:spPr>
        <p:txBody>
          <a:bodyPr spcFirstLastPara="1" wrap="square" lIns="91425" tIns="91425" rIns="91425" bIns="91425" anchor="t" anchorCtr="0">
            <a:noAutofit/>
          </a:bodyPr>
          <a:lstStyle>
            <a:lvl1pPr marL="594360" lvl="0" indent="-412750" rtl="0">
              <a:spcBef>
                <a:spcPts val="0"/>
              </a:spcBef>
              <a:spcAft>
                <a:spcPts val="0"/>
              </a:spcAft>
              <a:buClr>
                <a:srgbClr val="5B616A"/>
              </a:buClr>
              <a:buSzPts val="1400"/>
              <a:buChar char="●"/>
              <a:defRPr sz="1820" b="0">
                <a:solidFill>
                  <a:srgbClr val="5B616A"/>
                </a:solidFill>
              </a:defRPr>
            </a:lvl1pPr>
            <a:lvl2pPr marL="1188720" lvl="1" indent="-412750" rtl="0">
              <a:spcBef>
                <a:spcPts val="2080"/>
              </a:spcBef>
              <a:spcAft>
                <a:spcPts val="0"/>
              </a:spcAft>
              <a:buClr>
                <a:srgbClr val="5B616A"/>
              </a:buClr>
              <a:buSzPts val="1400"/>
              <a:buChar char="○"/>
              <a:defRPr b="0">
                <a:solidFill>
                  <a:srgbClr val="5B616A"/>
                </a:solidFill>
              </a:defRPr>
            </a:lvl2pPr>
            <a:lvl3pPr marL="1783080" lvl="2" indent="-412750" rtl="0">
              <a:spcBef>
                <a:spcPts val="2080"/>
              </a:spcBef>
              <a:spcAft>
                <a:spcPts val="0"/>
              </a:spcAft>
              <a:buClr>
                <a:srgbClr val="5B616A"/>
              </a:buClr>
              <a:buSzPts val="1400"/>
              <a:buChar char="■"/>
              <a:defRPr b="0">
                <a:solidFill>
                  <a:srgbClr val="5B616A"/>
                </a:solidFill>
              </a:defRPr>
            </a:lvl3pPr>
            <a:lvl4pPr marL="2377440" lvl="3" indent="-412750" rtl="0">
              <a:spcBef>
                <a:spcPts val="2080"/>
              </a:spcBef>
              <a:spcAft>
                <a:spcPts val="0"/>
              </a:spcAft>
              <a:buClr>
                <a:srgbClr val="5B616A"/>
              </a:buClr>
              <a:buSzPts val="1400"/>
              <a:buChar char="●"/>
              <a:defRPr b="0">
                <a:solidFill>
                  <a:srgbClr val="5B616A"/>
                </a:solidFill>
              </a:defRPr>
            </a:lvl4pPr>
            <a:lvl5pPr marL="2971800" lvl="4" indent="-412750" rtl="0">
              <a:spcBef>
                <a:spcPts val="2080"/>
              </a:spcBef>
              <a:spcAft>
                <a:spcPts val="0"/>
              </a:spcAft>
              <a:buClr>
                <a:srgbClr val="5B616A"/>
              </a:buClr>
              <a:buSzPts val="1400"/>
              <a:buChar char="○"/>
              <a:defRPr b="0">
                <a:solidFill>
                  <a:srgbClr val="5B616A"/>
                </a:solidFill>
              </a:defRPr>
            </a:lvl5pPr>
            <a:lvl6pPr marL="3566160" lvl="5" indent="-412750" rtl="0">
              <a:spcBef>
                <a:spcPts val="2080"/>
              </a:spcBef>
              <a:spcAft>
                <a:spcPts val="0"/>
              </a:spcAft>
              <a:buClr>
                <a:srgbClr val="5B616A"/>
              </a:buClr>
              <a:buSzPts val="1400"/>
              <a:buChar char="■"/>
              <a:defRPr b="0">
                <a:solidFill>
                  <a:srgbClr val="5B616A"/>
                </a:solidFill>
              </a:defRPr>
            </a:lvl6pPr>
            <a:lvl7pPr marL="4160520" lvl="6" indent="-412750" rtl="0">
              <a:spcBef>
                <a:spcPts val="2080"/>
              </a:spcBef>
              <a:spcAft>
                <a:spcPts val="0"/>
              </a:spcAft>
              <a:buClr>
                <a:srgbClr val="5B616A"/>
              </a:buClr>
              <a:buSzPts val="1400"/>
              <a:buChar char="●"/>
              <a:defRPr b="0">
                <a:solidFill>
                  <a:srgbClr val="5B616A"/>
                </a:solidFill>
              </a:defRPr>
            </a:lvl7pPr>
            <a:lvl8pPr marL="4754880" lvl="7" indent="-412750" rtl="0">
              <a:spcBef>
                <a:spcPts val="2080"/>
              </a:spcBef>
              <a:spcAft>
                <a:spcPts val="0"/>
              </a:spcAft>
              <a:buClr>
                <a:srgbClr val="5B616A"/>
              </a:buClr>
              <a:buSzPts val="1400"/>
              <a:buChar char="○"/>
              <a:defRPr b="0">
                <a:solidFill>
                  <a:srgbClr val="5B616A"/>
                </a:solidFill>
              </a:defRPr>
            </a:lvl8pPr>
            <a:lvl9pPr marL="5349240" lvl="8" indent="-412750" rtl="0">
              <a:spcBef>
                <a:spcPts val="2080"/>
              </a:spcBef>
              <a:spcAft>
                <a:spcPts val="2080"/>
              </a:spcAft>
              <a:buClr>
                <a:srgbClr val="5B616A"/>
              </a:buClr>
              <a:buSzPts val="1400"/>
              <a:buChar char="■"/>
              <a:defRPr b="0">
                <a:solidFill>
                  <a:srgbClr val="5B616A"/>
                </a:solidFill>
              </a:defRPr>
            </a:lvl9pPr>
          </a:lstStyle>
          <a:p>
            <a:endParaRPr/>
          </a:p>
        </p:txBody>
      </p:sp>
      <p:sp>
        <p:nvSpPr>
          <p:cNvPr id="321" name="Google Shape;321;p38"/>
          <p:cNvSpPr/>
          <p:nvPr/>
        </p:nvSpPr>
        <p:spPr>
          <a:xfrm>
            <a:off x="0" y="0"/>
            <a:ext cx="4456140" cy="6858000"/>
          </a:xfrm>
          <a:prstGeom prst="rect">
            <a:avLst/>
          </a:prstGeom>
          <a:solidFill>
            <a:srgbClr val="EBF3FA"/>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a:p>
        </p:txBody>
      </p:sp>
      <p:sp>
        <p:nvSpPr>
          <p:cNvPr id="322" name="Google Shape;322;p38"/>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5B616A"/>
                </a:solidFill>
                <a:latin typeface="Public Sans"/>
                <a:ea typeface="Public Sans"/>
                <a:cs typeface="Public Sans"/>
                <a:sym typeface="Public Sans"/>
              </a:defRPr>
            </a:lvl1pPr>
            <a:lvl2pPr lvl="1">
              <a:buNone/>
              <a:defRPr sz="1690">
                <a:solidFill>
                  <a:srgbClr val="5B616A"/>
                </a:solidFill>
                <a:latin typeface="Public Sans"/>
                <a:ea typeface="Public Sans"/>
                <a:cs typeface="Public Sans"/>
                <a:sym typeface="Public Sans"/>
              </a:defRPr>
            </a:lvl2pPr>
            <a:lvl3pPr lvl="2">
              <a:buNone/>
              <a:defRPr sz="1690">
                <a:solidFill>
                  <a:srgbClr val="5B616A"/>
                </a:solidFill>
                <a:latin typeface="Public Sans"/>
                <a:ea typeface="Public Sans"/>
                <a:cs typeface="Public Sans"/>
                <a:sym typeface="Public Sans"/>
              </a:defRPr>
            </a:lvl3pPr>
            <a:lvl4pPr lvl="3">
              <a:buNone/>
              <a:defRPr sz="1690">
                <a:solidFill>
                  <a:srgbClr val="5B616A"/>
                </a:solidFill>
                <a:latin typeface="Public Sans"/>
                <a:ea typeface="Public Sans"/>
                <a:cs typeface="Public Sans"/>
                <a:sym typeface="Public Sans"/>
              </a:defRPr>
            </a:lvl4pPr>
            <a:lvl5pPr lvl="4">
              <a:buNone/>
              <a:defRPr sz="1690">
                <a:solidFill>
                  <a:srgbClr val="5B616A"/>
                </a:solidFill>
                <a:latin typeface="Public Sans"/>
                <a:ea typeface="Public Sans"/>
                <a:cs typeface="Public Sans"/>
                <a:sym typeface="Public Sans"/>
              </a:defRPr>
            </a:lvl5pPr>
            <a:lvl6pPr lvl="5">
              <a:buNone/>
              <a:defRPr sz="1690">
                <a:solidFill>
                  <a:srgbClr val="5B616A"/>
                </a:solidFill>
                <a:latin typeface="Public Sans"/>
                <a:ea typeface="Public Sans"/>
                <a:cs typeface="Public Sans"/>
                <a:sym typeface="Public Sans"/>
              </a:defRPr>
            </a:lvl6pPr>
            <a:lvl7pPr lvl="6">
              <a:buNone/>
              <a:defRPr sz="1690">
                <a:solidFill>
                  <a:srgbClr val="5B616A"/>
                </a:solidFill>
                <a:latin typeface="Public Sans"/>
                <a:ea typeface="Public Sans"/>
                <a:cs typeface="Public Sans"/>
                <a:sym typeface="Public Sans"/>
              </a:defRPr>
            </a:lvl7pPr>
            <a:lvl8pPr lvl="7">
              <a:buNone/>
              <a:defRPr sz="1690">
                <a:solidFill>
                  <a:srgbClr val="5B616A"/>
                </a:solidFill>
                <a:latin typeface="Public Sans"/>
                <a:ea typeface="Public Sans"/>
                <a:cs typeface="Public Sans"/>
                <a:sym typeface="Public Sans"/>
              </a:defRPr>
            </a:lvl8pPr>
            <a:lvl9pPr lvl="8">
              <a:buNone/>
              <a:defRPr sz="1690">
                <a:solidFill>
                  <a:srgbClr val="5B616A"/>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351613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Image Full">
  <p:cSld name="Image Full">
    <p:bg>
      <p:bgPr>
        <a:solidFill>
          <a:srgbClr val="FFFFFF"/>
        </a:solidFill>
        <a:effectLst/>
      </p:bgPr>
    </p:bg>
    <p:spTree>
      <p:nvGrpSpPr>
        <p:cNvPr id="1" name="Shape 323"/>
        <p:cNvGrpSpPr/>
        <p:nvPr/>
      </p:nvGrpSpPr>
      <p:grpSpPr>
        <a:xfrm>
          <a:off x="0" y="0"/>
          <a:ext cx="0" cy="0"/>
          <a:chOff x="0" y="0"/>
          <a:chExt cx="0" cy="0"/>
        </a:xfrm>
      </p:grpSpPr>
      <p:sp>
        <p:nvSpPr>
          <p:cNvPr id="324" name="Google Shape;324;p39"/>
          <p:cNvSpPr/>
          <p:nvPr/>
        </p:nvSpPr>
        <p:spPr>
          <a:xfrm>
            <a:off x="0" y="0"/>
            <a:ext cx="11887200" cy="6858000"/>
          </a:xfrm>
          <a:prstGeom prst="rect">
            <a:avLst/>
          </a:prstGeom>
          <a:solidFill>
            <a:srgbClr val="EBF3FA"/>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a:p>
        </p:txBody>
      </p:sp>
      <p:sp>
        <p:nvSpPr>
          <p:cNvPr id="325" name="Google Shape;325;p39"/>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000000"/>
                </a:solidFill>
                <a:latin typeface="Public Sans"/>
                <a:ea typeface="Public Sans"/>
                <a:cs typeface="Public Sans"/>
                <a:sym typeface="Public Sans"/>
              </a:defRPr>
            </a:lvl1pPr>
            <a:lvl2pPr lvl="1">
              <a:buNone/>
              <a:defRPr sz="1690">
                <a:solidFill>
                  <a:srgbClr val="000000"/>
                </a:solidFill>
                <a:latin typeface="Public Sans"/>
                <a:ea typeface="Public Sans"/>
                <a:cs typeface="Public Sans"/>
                <a:sym typeface="Public Sans"/>
              </a:defRPr>
            </a:lvl2pPr>
            <a:lvl3pPr lvl="2">
              <a:buNone/>
              <a:defRPr sz="1690">
                <a:solidFill>
                  <a:srgbClr val="000000"/>
                </a:solidFill>
                <a:latin typeface="Public Sans"/>
                <a:ea typeface="Public Sans"/>
                <a:cs typeface="Public Sans"/>
                <a:sym typeface="Public Sans"/>
              </a:defRPr>
            </a:lvl3pPr>
            <a:lvl4pPr lvl="3">
              <a:buNone/>
              <a:defRPr sz="1690">
                <a:solidFill>
                  <a:srgbClr val="000000"/>
                </a:solidFill>
                <a:latin typeface="Public Sans"/>
                <a:ea typeface="Public Sans"/>
                <a:cs typeface="Public Sans"/>
                <a:sym typeface="Public Sans"/>
              </a:defRPr>
            </a:lvl4pPr>
            <a:lvl5pPr lvl="4">
              <a:buNone/>
              <a:defRPr sz="1690">
                <a:solidFill>
                  <a:srgbClr val="000000"/>
                </a:solidFill>
                <a:latin typeface="Public Sans"/>
                <a:ea typeface="Public Sans"/>
                <a:cs typeface="Public Sans"/>
                <a:sym typeface="Public Sans"/>
              </a:defRPr>
            </a:lvl5pPr>
            <a:lvl6pPr lvl="5">
              <a:buNone/>
              <a:defRPr sz="1690">
                <a:solidFill>
                  <a:srgbClr val="000000"/>
                </a:solidFill>
                <a:latin typeface="Public Sans"/>
                <a:ea typeface="Public Sans"/>
                <a:cs typeface="Public Sans"/>
                <a:sym typeface="Public Sans"/>
              </a:defRPr>
            </a:lvl6pPr>
            <a:lvl7pPr lvl="6">
              <a:buNone/>
              <a:defRPr sz="1690">
                <a:solidFill>
                  <a:srgbClr val="000000"/>
                </a:solidFill>
                <a:latin typeface="Public Sans"/>
                <a:ea typeface="Public Sans"/>
                <a:cs typeface="Public Sans"/>
                <a:sym typeface="Public Sans"/>
              </a:defRPr>
            </a:lvl7pPr>
            <a:lvl8pPr lvl="7">
              <a:buNone/>
              <a:defRPr sz="1690">
                <a:solidFill>
                  <a:srgbClr val="000000"/>
                </a:solidFill>
                <a:latin typeface="Public Sans"/>
                <a:ea typeface="Public Sans"/>
                <a:cs typeface="Public Sans"/>
                <a:sym typeface="Public Sans"/>
              </a:defRPr>
            </a:lvl8pPr>
            <a:lvl9pPr lvl="8">
              <a:buNone/>
              <a:defRPr sz="1690">
                <a:solidFill>
                  <a:srgbClr val="000000"/>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60315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2B7AE4-59E8-449E-B4DF-27837B1874F7}"/>
              </a:ext>
            </a:extLst>
          </p:cNvPr>
          <p:cNvSpPr>
            <a:spLocks noGrp="1"/>
          </p:cNvSpPr>
          <p:nvPr>
            <p:ph type="body" idx="1"/>
          </p:nvPr>
        </p:nvSpPr>
        <p:spPr>
          <a:xfrm>
            <a:off x="457200" y="1371600"/>
            <a:ext cx="5303520" cy="457200"/>
          </a:xfrm>
        </p:spPr>
        <p:txBody>
          <a:bodyPr lIns="0" rIns="0"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48A6434-2E84-42E0-A1BF-E441A4B9FD12}"/>
              </a:ext>
            </a:extLst>
          </p:cNvPr>
          <p:cNvSpPr>
            <a:spLocks noGrp="1"/>
          </p:cNvSpPr>
          <p:nvPr>
            <p:ph sz="half" idx="2"/>
          </p:nvPr>
        </p:nvSpPr>
        <p:spPr>
          <a:xfrm>
            <a:off x="457200" y="2011680"/>
            <a:ext cx="5303520" cy="4206240"/>
          </a:xfrm>
        </p:spPr>
        <p:txBody>
          <a:bodyPr/>
          <a:lstStyle>
            <a:lvl1pPr marL="171450" indent="-171450">
              <a:buClr>
                <a:schemeClr val="tx2"/>
              </a:buClr>
              <a:buFont typeface="Wingdings" panose="05000000000000000000" pitchFamily="2" charset="2"/>
              <a:buChar char="§"/>
              <a:defRPr sz="1600"/>
            </a:lvl1pPr>
            <a:lvl2pPr marL="514350" indent="-171450">
              <a:buClr>
                <a:schemeClr val="tx2"/>
              </a:buClr>
              <a:buFont typeface="Wingdings" panose="05000000000000000000" pitchFamily="2" charset="2"/>
              <a:buChar char="§"/>
              <a:defRPr sz="1600"/>
            </a:lvl2pPr>
            <a:lvl3pPr marL="857250" indent="-171450">
              <a:buClr>
                <a:schemeClr val="tx2"/>
              </a:buClr>
              <a:buFont typeface="Wingdings" panose="05000000000000000000" pitchFamily="2" charset="2"/>
              <a:buChar char="§"/>
              <a:defRPr/>
            </a:lvl3pPr>
            <a:lvl4pPr marL="1200150" indent="-171450">
              <a:buClr>
                <a:schemeClr val="tx2"/>
              </a:buClr>
              <a:buFont typeface="Wingdings" panose="05000000000000000000" pitchFamily="2" charset="2"/>
              <a:buChar char="§"/>
              <a:defRPr sz="1600"/>
            </a:lvl4pPr>
            <a:lvl5pPr marL="1543050" indent="-171450">
              <a:buClr>
                <a:schemeClr val="tx2"/>
              </a:buClr>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0E6E02-5814-4514-A52A-BD6C83162434}"/>
              </a:ext>
            </a:extLst>
          </p:cNvPr>
          <p:cNvSpPr>
            <a:spLocks noGrp="1"/>
          </p:cNvSpPr>
          <p:nvPr>
            <p:ph type="body" sz="quarter" idx="3"/>
          </p:nvPr>
        </p:nvSpPr>
        <p:spPr>
          <a:xfrm>
            <a:off x="6126480" y="1371600"/>
            <a:ext cx="5303520" cy="457200"/>
          </a:xfrm>
        </p:spPr>
        <p:txBody>
          <a:bodyPr lIns="0" rIns="0"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FD1FEED-8AE9-43BB-A63C-C6F6B86C7AC2}"/>
              </a:ext>
            </a:extLst>
          </p:cNvPr>
          <p:cNvSpPr>
            <a:spLocks noGrp="1"/>
          </p:cNvSpPr>
          <p:nvPr>
            <p:ph sz="quarter" idx="4"/>
          </p:nvPr>
        </p:nvSpPr>
        <p:spPr>
          <a:xfrm>
            <a:off x="6126480" y="2011679"/>
            <a:ext cx="5303520" cy="4206240"/>
          </a:xfrm>
        </p:spPr>
        <p:txBody>
          <a:bodyPr>
            <a:normAutofit/>
          </a:bodyPr>
          <a:lstStyle>
            <a:lvl1pPr marL="171450" indent="-171450">
              <a:buClr>
                <a:schemeClr val="tx2"/>
              </a:buClr>
              <a:buFont typeface="Wingdings" panose="05000000000000000000" pitchFamily="2" charset="2"/>
              <a:buChar char="§"/>
              <a:defRPr sz="1600"/>
            </a:lvl1pPr>
            <a:lvl2pPr marL="514350" indent="-171450">
              <a:buClr>
                <a:schemeClr val="tx2"/>
              </a:buClr>
              <a:buFont typeface="Wingdings" panose="05000000000000000000" pitchFamily="2" charset="2"/>
              <a:buChar char="§"/>
              <a:defRPr sz="1600"/>
            </a:lvl2pPr>
            <a:lvl3pPr marL="857250" indent="-171450">
              <a:buClr>
                <a:schemeClr val="tx2"/>
              </a:buClr>
              <a:buFont typeface="Wingdings" panose="05000000000000000000" pitchFamily="2" charset="2"/>
              <a:buChar char="§"/>
              <a:defRPr sz="1600"/>
            </a:lvl3pPr>
            <a:lvl4pPr marL="1200150" indent="-171450">
              <a:buClr>
                <a:schemeClr val="tx2"/>
              </a:buClr>
              <a:buFont typeface="Wingdings" panose="05000000000000000000" pitchFamily="2" charset="2"/>
              <a:buChar char="§"/>
              <a:defRPr sz="1600"/>
            </a:lvl4pPr>
            <a:lvl5pPr marL="1543050" indent="-171450">
              <a:buClr>
                <a:schemeClr val="tx2"/>
              </a:buClr>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F65087E0-F3BF-45DA-98A5-31401B733889}"/>
              </a:ext>
            </a:extLst>
          </p:cNvPr>
          <p:cNvSpPr>
            <a:spLocks noGrp="1"/>
          </p:cNvSpPr>
          <p:nvPr>
            <p:ph type="ftr" sz="quarter" idx="11"/>
          </p:nvPr>
        </p:nvSpPr>
        <p:spPr>
          <a:xfrm>
            <a:off x="3566160" y="6401753"/>
            <a:ext cx="4754880" cy="274320"/>
          </a:xfrm>
          <a:prstGeom prst="rect">
            <a:avLst/>
          </a:prstGeom>
        </p:spPr>
        <p:txBody>
          <a:bodyPr tIns="0"/>
          <a:lstStyle/>
          <a:p>
            <a:endParaRPr lang="en-US"/>
          </a:p>
        </p:txBody>
      </p:sp>
      <p:sp>
        <p:nvSpPr>
          <p:cNvPr id="9" name="Slide Number Placeholder 8">
            <a:extLst>
              <a:ext uri="{FF2B5EF4-FFF2-40B4-BE49-F238E27FC236}">
                <a16:creationId xmlns:a16="http://schemas.microsoft.com/office/drawing/2014/main" id="{FA38D85B-A078-401C-BB5C-CEF5B31DDF18}"/>
              </a:ext>
            </a:extLst>
          </p:cNvPr>
          <p:cNvSpPr>
            <a:spLocks noGrp="1"/>
          </p:cNvSpPr>
          <p:nvPr>
            <p:ph type="sldNum" sz="quarter" idx="12"/>
          </p:nvPr>
        </p:nvSpPr>
        <p:spPr>
          <a:xfrm>
            <a:off x="10241280" y="6401753"/>
            <a:ext cx="1188720" cy="274320"/>
          </a:xfrm>
          <a:prstGeom prst="rect">
            <a:avLst/>
          </a:prstGeom>
        </p:spPr>
        <p:txBody>
          <a:bodyPr lIns="0" tIns="0"/>
          <a:lstStyle/>
          <a:p>
            <a:fld id="{D83FA9C0-76D2-4098-B10D-57ADD9B5F8CC}" type="slidenum">
              <a:rPr lang="en-US" smtClean="0"/>
              <a:t>‹#›</a:t>
            </a:fld>
            <a:endParaRPr lang="en-US"/>
          </a:p>
        </p:txBody>
      </p:sp>
      <p:cxnSp>
        <p:nvCxnSpPr>
          <p:cNvPr id="10" name="Google Shape;18;p1">
            <a:extLst>
              <a:ext uri="{FF2B5EF4-FFF2-40B4-BE49-F238E27FC236}">
                <a16:creationId xmlns:a16="http://schemas.microsoft.com/office/drawing/2014/main" id="{DDC9D735-B8FA-4645-9497-0764ED861889}"/>
              </a:ext>
            </a:extLst>
          </p:cNvPr>
          <p:cNvCxnSpPr/>
          <p:nvPr/>
        </p:nvCxnSpPr>
        <p:spPr>
          <a:xfrm>
            <a:off x="594360" y="1188720"/>
            <a:ext cx="10698480" cy="0"/>
          </a:xfrm>
          <a:prstGeom prst="straightConnector1">
            <a:avLst/>
          </a:prstGeom>
          <a:noFill/>
          <a:ln w="25400" cap="flat" cmpd="sng">
            <a:solidFill>
              <a:srgbClr val="50B748"/>
            </a:solidFill>
            <a:prstDash val="solid"/>
            <a:round/>
            <a:headEnd type="none" w="med" len="med"/>
            <a:tailEnd type="none" w="med" len="med"/>
          </a:ln>
        </p:spPr>
      </p:cxnSp>
      <p:sp>
        <p:nvSpPr>
          <p:cNvPr id="12" name="Title Placeholder 1">
            <a:extLst>
              <a:ext uri="{FF2B5EF4-FFF2-40B4-BE49-F238E27FC236}">
                <a16:creationId xmlns:a16="http://schemas.microsoft.com/office/drawing/2014/main" id="{60B501E4-A167-431C-824E-1D89AA4E535F}"/>
              </a:ext>
            </a:extLst>
          </p:cNvPr>
          <p:cNvSpPr>
            <a:spLocks noGrp="1"/>
          </p:cNvSpPr>
          <p:nvPr>
            <p:ph type="title"/>
          </p:nvPr>
        </p:nvSpPr>
        <p:spPr>
          <a:xfrm>
            <a:off x="457200" y="274320"/>
            <a:ext cx="10972800" cy="914400"/>
          </a:xfrm>
          <a:prstGeom prst="rect">
            <a:avLst/>
          </a:prstGeom>
        </p:spPr>
        <p:txBody>
          <a:bodyPr vert="horz" lIns="91440" tIns="91440" rIns="91440" bIns="91440" rtlCol="0" anchor="b">
            <a:normAutofit/>
          </a:bodyPr>
          <a:lstStyle/>
          <a:p>
            <a:r>
              <a:rPr lang="en-US"/>
              <a:t>Click to edit Master title style</a:t>
            </a:r>
          </a:p>
        </p:txBody>
      </p:sp>
      <p:cxnSp>
        <p:nvCxnSpPr>
          <p:cNvPr id="11" name="Google Shape;18;p1">
            <a:extLst>
              <a:ext uri="{FF2B5EF4-FFF2-40B4-BE49-F238E27FC236}">
                <a16:creationId xmlns:a16="http://schemas.microsoft.com/office/drawing/2014/main" id="{CB29F1B3-5948-4940-AF0D-A2851E531C83}"/>
              </a:ext>
            </a:extLst>
          </p:cNvPr>
          <p:cNvCxnSpPr>
            <a:cxnSpLocks/>
          </p:cNvCxnSpPr>
          <p:nvPr userDrawn="1"/>
        </p:nvCxnSpPr>
        <p:spPr>
          <a:xfrm>
            <a:off x="457200" y="1188720"/>
            <a:ext cx="10972800" cy="0"/>
          </a:xfrm>
          <a:prstGeom prst="straightConnector1">
            <a:avLst/>
          </a:prstGeom>
          <a:noFill/>
          <a:ln w="25400" cap="flat" cmpd="sng">
            <a:solidFill>
              <a:srgbClr val="50B748"/>
            </a:solidFill>
            <a:prstDash val="solid"/>
            <a:round/>
            <a:headEnd type="none" w="med" len="med"/>
            <a:tailEnd type="none" w="med" len="med"/>
          </a:ln>
        </p:spPr>
      </p:cxnSp>
    </p:spTree>
    <p:extLst>
      <p:ext uri="{BB962C8B-B14F-4D97-AF65-F5344CB8AC3E}">
        <p14:creationId xmlns:p14="http://schemas.microsoft.com/office/powerpoint/2010/main" val="2238315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mage Full - With Text Overlay">
  <p:cSld name="Image Full - With Text Overlay">
    <p:bg>
      <p:bgPr>
        <a:solidFill>
          <a:srgbClr val="FFFFFF"/>
        </a:solidFill>
        <a:effectLst/>
      </p:bgPr>
    </p:bg>
    <p:spTree>
      <p:nvGrpSpPr>
        <p:cNvPr id="1" name="Shape 326"/>
        <p:cNvGrpSpPr/>
        <p:nvPr/>
      </p:nvGrpSpPr>
      <p:grpSpPr>
        <a:xfrm>
          <a:off x="0" y="0"/>
          <a:ext cx="0" cy="0"/>
          <a:chOff x="0" y="0"/>
          <a:chExt cx="0" cy="0"/>
        </a:xfrm>
      </p:grpSpPr>
      <p:sp>
        <p:nvSpPr>
          <p:cNvPr id="327" name="Google Shape;327;p40"/>
          <p:cNvSpPr/>
          <p:nvPr/>
        </p:nvSpPr>
        <p:spPr>
          <a:xfrm>
            <a:off x="0" y="0"/>
            <a:ext cx="11887200" cy="6858000"/>
          </a:xfrm>
          <a:prstGeom prst="rect">
            <a:avLst/>
          </a:prstGeom>
          <a:solidFill>
            <a:srgbClr val="EBF3FA"/>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a:p>
        </p:txBody>
      </p:sp>
      <p:sp>
        <p:nvSpPr>
          <p:cNvPr id="328" name="Google Shape;328;p40"/>
          <p:cNvSpPr/>
          <p:nvPr/>
        </p:nvSpPr>
        <p:spPr>
          <a:xfrm>
            <a:off x="5379855" y="5335633"/>
            <a:ext cx="5921760" cy="936800"/>
          </a:xfrm>
          <a:prstGeom prst="rect">
            <a:avLst/>
          </a:prstGeom>
          <a:solidFill>
            <a:srgbClr val="112E51"/>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2340"/>
          </a:p>
        </p:txBody>
      </p:sp>
      <p:sp>
        <p:nvSpPr>
          <p:cNvPr id="329" name="Google Shape;329;p40"/>
          <p:cNvSpPr txBox="1">
            <a:spLocks noGrp="1"/>
          </p:cNvSpPr>
          <p:nvPr>
            <p:ph type="title"/>
          </p:nvPr>
        </p:nvSpPr>
        <p:spPr>
          <a:xfrm>
            <a:off x="5379855" y="5335633"/>
            <a:ext cx="5921760" cy="93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Font typeface="Source Sans Pro"/>
              <a:buNone/>
              <a:defRPr sz="1820">
                <a:solidFill>
                  <a:srgbClr val="FFFFFF"/>
                </a:solidFill>
                <a:latin typeface="Source Sans Pro"/>
                <a:ea typeface="Source Sans Pro"/>
                <a:cs typeface="Source Sans Pro"/>
                <a:sym typeface="Source Sans Pro"/>
              </a:defRPr>
            </a:lvl1pPr>
            <a:lvl2pPr lvl="1" rtl="0">
              <a:spcBef>
                <a:spcPts val="0"/>
              </a:spcBef>
              <a:spcAft>
                <a:spcPts val="0"/>
              </a:spcAft>
              <a:buSzPts val="2400"/>
              <a:buNone/>
              <a:defRPr sz="3120"/>
            </a:lvl2pPr>
            <a:lvl3pPr lvl="2" rtl="0">
              <a:spcBef>
                <a:spcPts val="0"/>
              </a:spcBef>
              <a:spcAft>
                <a:spcPts val="0"/>
              </a:spcAft>
              <a:buSzPts val="2400"/>
              <a:buNone/>
              <a:defRPr sz="3120"/>
            </a:lvl3pPr>
            <a:lvl4pPr lvl="3" rtl="0">
              <a:spcBef>
                <a:spcPts val="0"/>
              </a:spcBef>
              <a:spcAft>
                <a:spcPts val="0"/>
              </a:spcAft>
              <a:buSzPts val="2400"/>
              <a:buNone/>
              <a:defRPr sz="3120"/>
            </a:lvl4pPr>
            <a:lvl5pPr lvl="4" rtl="0">
              <a:spcBef>
                <a:spcPts val="0"/>
              </a:spcBef>
              <a:spcAft>
                <a:spcPts val="0"/>
              </a:spcAft>
              <a:buSzPts val="2400"/>
              <a:buNone/>
              <a:defRPr sz="3120"/>
            </a:lvl5pPr>
            <a:lvl6pPr lvl="5" rtl="0">
              <a:spcBef>
                <a:spcPts val="0"/>
              </a:spcBef>
              <a:spcAft>
                <a:spcPts val="0"/>
              </a:spcAft>
              <a:buSzPts val="2400"/>
              <a:buNone/>
              <a:defRPr sz="3120"/>
            </a:lvl6pPr>
            <a:lvl7pPr lvl="6" rtl="0">
              <a:spcBef>
                <a:spcPts val="0"/>
              </a:spcBef>
              <a:spcAft>
                <a:spcPts val="0"/>
              </a:spcAft>
              <a:buSzPts val="2400"/>
              <a:buNone/>
              <a:defRPr sz="3120"/>
            </a:lvl7pPr>
            <a:lvl8pPr lvl="7" rtl="0">
              <a:spcBef>
                <a:spcPts val="0"/>
              </a:spcBef>
              <a:spcAft>
                <a:spcPts val="0"/>
              </a:spcAft>
              <a:buSzPts val="2400"/>
              <a:buNone/>
              <a:defRPr sz="3120"/>
            </a:lvl8pPr>
            <a:lvl9pPr lvl="8" rtl="0">
              <a:spcBef>
                <a:spcPts val="0"/>
              </a:spcBef>
              <a:spcAft>
                <a:spcPts val="0"/>
              </a:spcAft>
              <a:buSzPts val="2400"/>
              <a:buNone/>
              <a:defRPr sz="3120"/>
            </a:lvl9pPr>
          </a:lstStyle>
          <a:p>
            <a:endParaRPr/>
          </a:p>
        </p:txBody>
      </p:sp>
      <p:sp>
        <p:nvSpPr>
          <p:cNvPr id="330" name="Google Shape;330;p40"/>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000000"/>
                </a:solidFill>
                <a:latin typeface="Public Sans"/>
                <a:ea typeface="Public Sans"/>
                <a:cs typeface="Public Sans"/>
                <a:sym typeface="Public Sans"/>
              </a:defRPr>
            </a:lvl1pPr>
            <a:lvl2pPr lvl="1">
              <a:buNone/>
              <a:defRPr sz="1690">
                <a:solidFill>
                  <a:srgbClr val="000000"/>
                </a:solidFill>
                <a:latin typeface="Public Sans"/>
                <a:ea typeface="Public Sans"/>
                <a:cs typeface="Public Sans"/>
                <a:sym typeface="Public Sans"/>
              </a:defRPr>
            </a:lvl2pPr>
            <a:lvl3pPr lvl="2">
              <a:buNone/>
              <a:defRPr sz="1690">
                <a:solidFill>
                  <a:srgbClr val="000000"/>
                </a:solidFill>
                <a:latin typeface="Public Sans"/>
                <a:ea typeface="Public Sans"/>
                <a:cs typeface="Public Sans"/>
                <a:sym typeface="Public Sans"/>
              </a:defRPr>
            </a:lvl3pPr>
            <a:lvl4pPr lvl="3">
              <a:buNone/>
              <a:defRPr sz="1690">
                <a:solidFill>
                  <a:srgbClr val="000000"/>
                </a:solidFill>
                <a:latin typeface="Public Sans"/>
                <a:ea typeface="Public Sans"/>
                <a:cs typeface="Public Sans"/>
                <a:sym typeface="Public Sans"/>
              </a:defRPr>
            </a:lvl4pPr>
            <a:lvl5pPr lvl="4">
              <a:buNone/>
              <a:defRPr sz="1690">
                <a:solidFill>
                  <a:srgbClr val="000000"/>
                </a:solidFill>
                <a:latin typeface="Public Sans"/>
                <a:ea typeface="Public Sans"/>
                <a:cs typeface="Public Sans"/>
                <a:sym typeface="Public Sans"/>
              </a:defRPr>
            </a:lvl5pPr>
            <a:lvl6pPr lvl="5">
              <a:buNone/>
              <a:defRPr sz="1690">
                <a:solidFill>
                  <a:srgbClr val="000000"/>
                </a:solidFill>
                <a:latin typeface="Public Sans"/>
                <a:ea typeface="Public Sans"/>
                <a:cs typeface="Public Sans"/>
                <a:sym typeface="Public Sans"/>
              </a:defRPr>
            </a:lvl6pPr>
            <a:lvl7pPr lvl="6">
              <a:buNone/>
              <a:defRPr sz="1690">
                <a:solidFill>
                  <a:srgbClr val="000000"/>
                </a:solidFill>
                <a:latin typeface="Public Sans"/>
                <a:ea typeface="Public Sans"/>
                <a:cs typeface="Public Sans"/>
                <a:sym typeface="Public Sans"/>
              </a:defRPr>
            </a:lvl7pPr>
            <a:lvl8pPr lvl="7">
              <a:buNone/>
              <a:defRPr sz="1690">
                <a:solidFill>
                  <a:srgbClr val="000000"/>
                </a:solidFill>
                <a:latin typeface="Public Sans"/>
                <a:ea typeface="Public Sans"/>
                <a:cs typeface="Public Sans"/>
                <a:sym typeface="Public Sans"/>
              </a:defRPr>
            </a:lvl8pPr>
            <a:lvl9pPr lvl="8">
              <a:buNone/>
              <a:defRPr sz="1690">
                <a:solidFill>
                  <a:srgbClr val="000000"/>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368141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Pretty slide">
  <p:cSld name="Pretty slide">
    <p:spTree>
      <p:nvGrpSpPr>
        <p:cNvPr id="1" name="Shape 331"/>
        <p:cNvGrpSpPr/>
        <p:nvPr/>
      </p:nvGrpSpPr>
      <p:grpSpPr>
        <a:xfrm>
          <a:off x="0" y="0"/>
          <a:ext cx="0" cy="0"/>
          <a:chOff x="0" y="0"/>
          <a:chExt cx="0" cy="0"/>
        </a:xfrm>
      </p:grpSpPr>
      <p:pic>
        <p:nvPicPr>
          <p:cNvPr id="332" name="Google Shape;332;p41"/>
          <p:cNvPicPr preferRelativeResize="0"/>
          <p:nvPr/>
        </p:nvPicPr>
        <p:blipFill rotWithShape="1">
          <a:blip r:embed="rId2">
            <a:alphaModFix/>
          </a:blip>
          <a:srcRect r="34849" b="31134"/>
          <a:stretch/>
        </p:blipFill>
        <p:spPr>
          <a:xfrm>
            <a:off x="8490225" y="3083200"/>
            <a:ext cx="3396977" cy="3774800"/>
          </a:xfrm>
          <a:prstGeom prst="rect">
            <a:avLst/>
          </a:prstGeom>
          <a:noFill/>
          <a:ln>
            <a:noFill/>
          </a:ln>
        </p:spPr>
      </p:pic>
      <p:sp>
        <p:nvSpPr>
          <p:cNvPr id="333" name="Google Shape;333;p41"/>
          <p:cNvSpPr txBox="1">
            <a:spLocks noGrp="1"/>
          </p:cNvSpPr>
          <p:nvPr>
            <p:ph type="title"/>
          </p:nvPr>
        </p:nvSpPr>
        <p:spPr>
          <a:xfrm>
            <a:off x="603720" y="787067"/>
            <a:ext cx="9533940" cy="681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4" name="Google Shape;334;p41"/>
          <p:cNvSpPr txBox="1">
            <a:spLocks noGrp="1"/>
          </p:cNvSpPr>
          <p:nvPr>
            <p:ph type="body" idx="1"/>
          </p:nvPr>
        </p:nvSpPr>
        <p:spPr>
          <a:xfrm>
            <a:off x="722248" y="2176033"/>
            <a:ext cx="9533940" cy="4066400"/>
          </a:xfrm>
          <a:prstGeom prst="rect">
            <a:avLst/>
          </a:prstGeom>
        </p:spPr>
        <p:txBody>
          <a:bodyPr spcFirstLastPara="1" wrap="square" lIns="91425" tIns="91425" rIns="91425" bIns="91425" anchor="t" anchorCtr="0">
            <a:noAutofit/>
          </a:bodyPr>
          <a:lstStyle>
            <a:lvl1pPr marL="594360" lvl="0" indent="-445770">
              <a:spcBef>
                <a:spcPts val="0"/>
              </a:spcBef>
              <a:spcAft>
                <a:spcPts val="0"/>
              </a:spcAft>
              <a:buSzPts val="1800"/>
              <a:buChar char="●"/>
              <a:defRPr/>
            </a:lvl1pPr>
            <a:lvl2pPr marL="1188720" lvl="1" indent="-412750">
              <a:spcBef>
                <a:spcPts val="2080"/>
              </a:spcBef>
              <a:spcAft>
                <a:spcPts val="0"/>
              </a:spcAft>
              <a:buSzPts val="1400"/>
              <a:buChar char="○"/>
              <a:defRPr/>
            </a:lvl2pPr>
            <a:lvl3pPr marL="1783080" lvl="2" indent="-412750">
              <a:spcBef>
                <a:spcPts val="2080"/>
              </a:spcBef>
              <a:spcAft>
                <a:spcPts val="0"/>
              </a:spcAft>
              <a:buSzPts val="1400"/>
              <a:buChar char="■"/>
              <a:defRPr/>
            </a:lvl3pPr>
            <a:lvl4pPr marL="2377440" lvl="3" indent="-412750">
              <a:spcBef>
                <a:spcPts val="2080"/>
              </a:spcBef>
              <a:spcAft>
                <a:spcPts val="0"/>
              </a:spcAft>
              <a:buSzPts val="1400"/>
              <a:buChar char="●"/>
              <a:defRPr/>
            </a:lvl4pPr>
            <a:lvl5pPr marL="2971800" lvl="4" indent="-412750">
              <a:spcBef>
                <a:spcPts val="2080"/>
              </a:spcBef>
              <a:spcAft>
                <a:spcPts val="0"/>
              </a:spcAft>
              <a:buSzPts val="1400"/>
              <a:buChar char="○"/>
              <a:defRPr/>
            </a:lvl5pPr>
            <a:lvl6pPr marL="3566160" lvl="5" indent="-412750">
              <a:spcBef>
                <a:spcPts val="2080"/>
              </a:spcBef>
              <a:spcAft>
                <a:spcPts val="0"/>
              </a:spcAft>
              <a:buSzPts val="1400"/>
              <a:buChar char="■"/>
              <a:defRPr/>
            </a:lvl6pPr>
            <a:lvl7pPr marL="4160520" lvl="6" indent="-412750">
              <a:spcBef>
                <a:spcPts val="2080"/>
              </a:spcBef>
              <a:spcAft>
                <a:spcPts val="0"/>
              </a:spcAft>
              <a:buSzPts val="1400"/>
              <a:buChar char="●"/>
              <a:defRPr/>
            </a:lvl7pPr>
            <a:lvl8pPr marL="4754880" lvl="7" indent="-412750">
              <a:spcBef>
                <a:spcPts val="2080"/>
              </a:spcBef>
              <a:spcAft>
                <a:spcPts val="0"/>
              </a:spcAft>
              <a:buSzPts val="1400"/>
              <a:buChar char="○"/>
              <a:defRPr/>
            </a:lvl8pPr>
            <a:lvl9pPr marL="5349240" lvl="8" indent="-412750">
              <a:spcBef>
                <a:spcPts val="2080"/>
              </a:spcBef>
              <a:spcAft>
                <a:spcPts val="2080"/>
              </a:spcAft>
              <a:buSzPts val="1400"/>
              <a:buChar char="■"/>
              <a:defRPr/>
            </a:lvl9pPr>
          </a:lstStyle>
          <a:p>
            <a:endParaRPr/>
          </a:p>
        </p:txBody>
      </p:sp>
      <p:sp>
        <p:nvSpPr>
          <p:cNvPr id="335" name="Google Shape;335;p41"/>
          <p:cNvSpPr txBox="1">
            <a:spLocks noGrp="1"/>
          </p:cNvSpPr>
          <p:nvPr>
            <p:ph type="sldNum" idx="12"/>
          </p:nvPr>
        </p:nvSpPr>
        <p:spPr>
          <a:xfrm>
            <a:off x="11123819" y="6333135"/>
            <a:ext cx="713310" cy="524800"/>
          </a:xfrm>
          <a:prstGeom prst="rect">
            <a:avLst/>
          </a:prstGeom>
        </p:spPr>
        <p:txBody>
          <a:bodyPr spcFirstLastPara="1" wrap="square" lIns="91425" tIns="91425" rIns="91425" bIns="91425" anchor="t" anchorCtr="0">
            <a:noAutofit/>
          </a:bodyPr>
          <a:lstStyle>
            <a:lvl1pPr lvl="0">
              <a:buNone/>
              <a:defRPr sz="1690">
                <a:solidFill>
                  <a:srgbClr val="000000"/>
                </a:solidFill>
                <a:latin typeface="Public Sans"/>
                <a:ea typeface="Public Sans"/>
                <a:cs typeface="Public Sans"/>
                <a:sym typeface="Public Sans"/>
              </a:defRPr>
            </a:lvl1pPr>
            <a:lvl2pPr lvl="1">
              <a:buNone/>
              <a:defRPr sz="1690">
                <a:solidFill>
                  <a:srgbClr val="000000"/>
                </a:solidFill>
                <a:latin typeface="Public Sans"/>
                <a:ea typeface="Public Sans"/>
                <a:cs typeface="Public Sans"/>
                <a:sym typeface="Public Sans"/>
              </a:defRPr>
            </a:lvl2pPr>
            <a:lvl3pPr lvl="2">
              <a:buNone/>
              <a:defRPr sz="1690">
                <a:solidFill>
                  <a:srgbClr val="000000"/>
                </a:solidFill>
                <a:latin typeface="Public Sans"/>
                <a:ea typeface="Public Sans"/>
                <a:cs typeface="Public Sans"/>
                <a:sym typeface="Public Sans"/>
              </a:defRPr>
            </a:lvl3pPr>
            <a:lvl4pPr lvl="3">
              <a:buNone/>
              <a:defRPr sz="1690">
                <a:solidFill>
                  <a:srgbClr val="000000"/>
                </a:solidFill>
                <a:latin typeface="Public Sans"/>
                <a:ea typeface="Public Sans"/>
                <a:cs typeface="Public Sans"/>
                <a:sym typeface="Public Sans"/>
              </a:defRPr>
            </a:lvl4pPr>
            <a:lvl5pPr lvl="4">
              <a:buNone/>
              <a:defRPr sz="1690">
                <a:solidFill>
                  <a:srgbClr val="000000"/>
                </a:solidFill>
                <a:latin typeface="Public Sans"/>
                <a:ea typeface="Public Sans"/>
                <a:cs typeface="Public Sans"/>
                <a:sym typeface="Public Sans"/>
              </a:defRPr>
            </a:lvl5pPr>
            <a:lvl6pPr lvl="5">
              <a:buNone/>
              <a:defRPr sz="1690">
                <a:solidFill>
                  <a:srgbClr val="000000"/>
                </a:solidFill>
                <a:latin typeface="Public Sans"/>
                <a:ea typeface="Public Sans"/>
                <a:cs typeface="Public Sans"/>
                <a:sym typeface="Public Sans"/>
              </a:defRPr>
            </a:lvl6pPr>
            <a:lvl7pPr lvl="6">
              <a:buNone/>
              <a:defRPr sz="1690">
                <a:solidFill>
                  <a:srgbClr val="000000"/>
                </a:solidFill>
                <a:latin typeface="Public Sans"/>
                <a:ea typeface="Public Sans"/>
                <a:cs typeface="Public Sans"/>
                <a:sym typeface="Public Sans"/>
              </a:defRPr>
            </a:lvl7pPr>
            <a:lvl8pPr lvl="7">
              <a:buNone/>
              <a:defRPr sz="1690">
                <a:solidFill>
                  <a:srgbClr val="000000"/>
                </a:solidFill>
                <a:latin typeface="Public Sans"/>
                <a:ea typeface="Public Sans"/>
                <a:cs typeface="Public Sans"/>
                <a:sym typeface="Public Sans"/>
              </a:defRPr>
            </a:lvl8pPr>
            <a:lvl9pPr lvl="8">
              <a:buNone/>
              <a:defRPr sz="1690">
                <a:solidFill>
                  <a:srgbClr val="000000"/>
                </a:solidFill>
                <a:latin typeface="Public Sans"/>
                <a:ea typeface="Public Sans"/>
                <a:cs typeface="Public Sans"/>
                <a:sym typeface="Public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288428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36"/>
        <p:cNvGrpSpPr/>
        <p:nvPr/>
      </p:nvGrpSpPr>
      <p:grpSpPr>
        <a:xfrm>
          <a:off x="0" y="0"/>
          <a:ext cx="0" cy="0"/>
          <a:chOff x="0" y="0"/>
          <a:chExt cx="0" cy="0"/>
        </a:xfrm>
      </p:grpSpPr>
      <p:sp>
        <p:nvSpPr>
          <p:cNvPr id="337" name="Google Shape;337;p42"/>
          <p:cNvSpPr txBox="1">
            <a:spLocks noGrp="1"/>
          </p:cNvSpPr>
          <p:nvPr>
            <p:ph type="sldNum" idx="12"/>
          </p:nvPr>
        </p:nvSpPr>
        <p:spPr>
          <a:xfrm>
            <a:off x="11014195" y="6217623"/>
            <a:ext cx="71331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10356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1243-5E4D-46AE-A496-E532EDC1EF21}"/>
              </a:ext>
            </a:extLst>
          </p:cNvPr>
          <p:cNvSpPr>
            <a:spLocks noGrp="1"/>
          </p:cNvSpPr>
          <p:nvPr>
            <p:ph type="title"/>
          </p:nvPr>
        </p:nvSpPr>
        <p:spPr>
          <a:xfrm>
            <a:off x="457200" y="274320"/>
            <a:ext cx="10972800" cy="914400"/>
          </a:xfrm>
        </p:spPr>
        <p:txBody>
          <a:bodyPr tIns="91440">
            <a:normAutofit/>
          </a:bodyPr>
          <a:lstStyle>
            <a:lvl1pPr>
              <a:defRPr sz="2400"/>
            </a:lvl1pPr>
          </a:lstStyle>
          <a:p>
            <a:r>
              <a:rPr lang="en-US"/>
              <a:t>Click to edit Master title style</a:t>
            </a:r>
          </a:p>
        </p:txBody>
      </p:sp>
      <p:sp>
        <p:nvSpPr>
          <p:cNvPr id="4" name="Footer Placeholder 3">
            <a:extLst>
              <a:ext uri="{FF2B5EF4-FFF2-40B4-BE49-F238E27FC236}">
                <a16:creationId xmlns:a16="http://schemas.microsoft.com/office/drawing/2014/main" id="{7B6FAC9E-F37A-4F10-8975-56A878A42FB0}"/>
              </a:ext>
            </a:extLst>
          </p:cNvPr>
          <p:cNvSpPr>
            <a:spLocks noGrp="1"/>
          </p:cNvSpPr>
          <p:nvPr>
            <p:ph type="ftr" sz="quarter" idx="11"/>
          </p:nvPr>
        </p:nvSpPr>
        <p:spPr>
          <a:xfrm>
            <a:off x="3566160" y="6400800"/>
            <a:ext cx="4754880" cy="274320"/>
          </a:xfrm>
          <a:prstGeom prst="rect">
            <a:avLst/>
          </a:prstGeom>
        </p:spPr>
        <p:txBody>
          <a:bodyPr lIns="0" tIns="0" rIns="0"/>
          <a:lstStyle/>
          <a:p>
            <a:endParaRPr lang="en-US"/>
          </a:p>
        </p:txBody>
      </p:sp>
      <p:sp>
        <p:nvSpPr>
          <p:cNvPr id="5" name="Slide Number Placeholder 4">
            <a:extLst>
              <a:ext uri="{FF2B5EF4-FFF2-40B4-BE49-F238E27FC236}">
                <a16:creationId xmlns:a16="http://schemas.microsoft.com/office/drawing/2014/main" id="{B428A11B-F4B8-4D37-82B8-1E381B78C37A}"/>
              </a:ext>
            </a:extLst>
          </p:cNvPr>
          <p:cNvSpPr>
            <a:spLocks noGrp="1"/>
          </p:cNvSpPr>
          <p:nvPr>
            <p:ph type="sldNum" sz="quarter" idx="12"/>
          </p:nvPr>
        </p:nvSpPr>
        <p:spPr>
          <a:xfrm>
            <a:off x="10222230" y="6400800"/>
            <a:ext cx="1188720" cy="274320"/>
          </a:xfrm>
          <a:prstGeom prst="rect">
            <a:avLst/>
          </a:prstGeom>
        </p:spPr>
        <p:txBody>
          <a:bodyPr lIns="0" tIns="0"/>
          <a:lstStyle/>
          <a:p>
            <a:fld id="{D83FA9C0-76D2-4098-B10D-57ADD9B5F8CC}" type="slidenum">
              <a:rPr lang="en-US" smtClean="0"/>
              <a:t>‹#›</a:t>
            </a:fld>
            <a:endParaRPr lang="en-US"/>
          </a:p>
        </p:txBody>
      </p:sp>
      <p:cxnSp>
        <p:nvCxnSpPr>
          <p:cNvPr id="6" name="Google Shape;18;p1">
            <a:extLst>
              <a:ext uri="{FF2B5EF4-FFF2-40B4-BE49-F238E27FC236}">
                <a16:creationId xmlns:a16="http://schemas.microsoft.com/office/drawing/2014/main" id="{B9188D04-D690-49A4-A9EF-4FCFC6E2F316}"/>
              </a:ext>
            </a:extLst>
          </p:cNvPr>
          <p:cNvCxnSpPr/>
          <p:nvPr/>
        </p:nvCxnSpPr>
        <p:spPr>
          <a:xfrm>
            <a:off x="594360" y="1188720"/>
            <a:ext cx="10698480" cy="0"/>
          </a:xfrm>
          <a:prstGeom prst="straightConnector1">
            <a:avLst/>
          </a:prstGeom>
          <a:noFill/>
          <a:ln w="25400" cap="flat" cmpd="sng">
            <a:solidFill>
              <a:srgbClr val="50B748"/>
            </a:solidFill>
            <a:prstDash val="solid"/>
            <a:round/>
            <a:headEnd type="none" w="med" len="med"/>
            <a:tailEnd type="none" w="med" len="med"/>
          </a:ln>
        </p:spPr>
      </p:cxnSp>
      <p:cxnSp>
        <p:nvCxnSpPr>
          <p:cNvPr id="7" name="Google Shape;18;p1">
            <a:extLst>
              <a:ext uri="{FF2B5EF4-FFF2-40B4-BE49-F238E27FC236}">
                <a16:creationId xmlns:a16="http://schemas.microsoft.com/office/drawing/2014/main" id="{D2B2056F-C5BD-4332-BE94-C7CBF063A9E9}"/>
              </a:ext>
            </a:extLst>
          </p:cNvPr>
          <p:cNvCxnSpPr/>
          <p:nvPr userDrawn="1"/>
        </p:nvCxnSpPr>
        <p:spPr>
          <a:xfrm>
            <a:off x="457200" y="1188720"/>
            <a:ext cx="10972800" cy="0"/>
          </a:xfrm>
          <a:prstGeom prst="straightConnector1">
            <a:avLst/>
          </a:prstGeom>
          <a:noFill/>
          <a:ln w="25400" cap="flat" cmpd="sng">
            <a:solidFill>
              <a:srgbClr val="50B748"/>
            </a:solidFill>
            <a:prstDash val="solid"/>
            <a:round/>
            <a:headEnd type="none" w="med" len="med"/>
            <a:tailEnd type="none" w="med" len="med"/>
          </a:ln>
        </p:spPr>
      </p:cxnSp>
    </p:spTree>
    <p:extLst>
      <p:ext uri="{BB962C8B-B14F-4D97-AF65-F5344CB8AC3E}">
        <p14:creationId xmlns:p14="http://schemas.microsoft.com/office/powerpoint/2010/main" val="82071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76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8D5DB-1AF2-439A-AAFC-4C76329F59FB}"/>
              </a:ext>
            </a:extLst>
          </p:cNvPr>
          <p:cNvSpPr>
            <a:spLocks noGrp="1"/>
          </p:cNvSpPr>
          <p:nvPr>
            <p:ph type="title"/>
          </p:nvPr>
        </p:nvSpPr>
        <p:spPr/>
        <p:txBody>
          <a:bodyPr rIns="91440"/>
          <a:lstStyle/>
          <a:p>
            <a:r>
              <a:rPr lang="en-US"/>
              <a:t>Click to edit Master title style</a:t>
            </a:r>
          </a:p>
        </p:txBody>
      </p:sp>
      <p:sp>
        <p:nvSpPr>
          <p:cNvPr id="3" name="Footer Placeholder 2">
            <a:extLst>
              <a:ext uri="{FF2B5EF4-FFF2-40B4-BE49-F238E27FC236}">
                <a16:creationId xmlns:a16="http://schemas.microsoft.com/office/drawing/2014/main" id="{4F6B56D0-0F71-4A17-8A34-9C893075CE4A}"/>
              </a:ext>
            </a:extLst>
          </p:cNvPr>
          <p:cNvSpPr>
            <a:spLocks noGrp="1"/>
          </p:cNvSpPr>
          <p:nvPr>
            <p:ph type="ftr" sz="quarter" idx="10"/>
          </p:nvPr>
        </p:nvSpPr>
        <p:spPr/>
        <p:txBody>
          <a:bodyPr lIns="0" tIns="0" rIns="0"/>
          <a:lstStyle/>
          <a:p>
            <a:endParaRPr lang="en-US"/>
          </a:p>
        </p:txBody>
      </p:sp>
      <p:sp>
        <p:nvSpPr>
          <p:cNvPr id="4" name="Slide Number Placeholder 3">
            <a:extLst>
              <a:ext uri="{FF2B5EF4-FFF2-40B4-BE49-F238E27FC236}">
                <a16:creationId xmlns:a16="http://schemas.microsoft.com/office/drawing/2014/main" id="{F992B4CC-9718-4428-9EC2-B7B6CD907163}"/>
              </a:ext>
            </a:extLst>
          </p:cNvPr>
          <p:cNvSpPr>
            <a:spLocks noGrp="1"/>
          </p:cNvSpPr>
          <p:nvPr>
            <p:ph type="sldNum" sz="quarter" idx="11"/>
          </p:nvPr>
        </p:nvSpPr>
        <p:spPr/>
        <p:txBody>
          <a:bodyPr lIns="0" tIns="0"/>
          <a:lstStyle/>
          <a:p>
            <a:fld id="{D83FA9C0-76D2-4098-B10D-57ADD9B5F8CC}" type="slidenum">
              <a:rPr lang="en-US" smtClean="0"/>
              <a:pPr/>
              <a:t>‹#›</a:t>
            </a:fld>
            <a:endParaRPr lang="en-US"/>
          </a:p>
        </p:txBody>
      </p:sp>
      <p:cxnSp>
        <p:nvCxnSpPr>
          <p:cNvPr id="9" name="Google Shape;18;p1">
            <a:extLst>
              <a:ext uri="{FF2B5EF4-FFF2-40B4-BE49-F238E27FC236}">
                <a16:creationId xmlns:a16="http://schemas.microsoft.com/office/drawing/2014/main" id="{2DDAEF24-4266-473D-8F63-BC80BDF7E4B5}"/>
              </a:ext>
            </a:extLst>
          </p:cNvPr>
          <p:cNvCxnSpPr/>
          <p:nvPr userDrawn="1"/>
        </p:nvCxnSpPr>
        <p:spPr>
          <a:xfrm>
            <a:off x="457200" y="1188720"/>
            <a:ext cx="10972800" cy="0"/>
          </a:xfrm>
          <a:prstGeom prst="straightConnector1">
            <a:avLst/>
          </a:prstGeom>
          <a:noFill/>
          <a:ln w="25400" cap="flat" cmpd="sng">
            <a:solidFill>
              <a:srgbClr val="50B748"/>
            </a:solidFill>
            <a:prstDash val="solid"/>
            <a:round/>
            <a:headEnd type="none" w="med" len="med"/>
            <a:tailEnd type="none" w="med" len="med"/>
          </a:ln>
        </p:spPr>
      </p:cxnSp>
      <p:sp>
        <p:nvSpPr>
          <p:cNvPr id="13" name="Chart Placeholder 12">
            <a:extLst>
              <a:ext uri="{FF2B5EF4-FFF2-40B4-BE49-F238E27FC236}">
                <a16:creationId xmlns:a16="http://schemas.microsoft.com/office/drawing/2014/main" id="{ECC68C72-90EA-4F11-B545-A6875B3CD327}"/>
              </a:ext>
            </a:extLst>
          </p:cNvPr>
          <p:cNvSpPr>
            <a:spLocks noGrp="1"/>
          </p:cNvSpPr>
          <p:nvPr>
            <p:ph type="chart" sz="quarter" idx="12"/>
          </p:nvPr>
        </p:nvSpPr>
        <p:spPr>
          <a:xfrm>
            <a:off x="457200" y="1371599"/>
            <a:ext cx="6858000" cy="4846320"/>
          </a:xfrm>
        </p:spPr>
        <p:txBody>
          <a:bodyPr/>
          <a:lstStyle/>
          <a:p>
            <a:r>
              <a:rPr lang="en-US"/>
              <a:t>Click icon to add chart</a:t>
            </a:r>
          </a:p>
        </p:txBody>
      </p:sp>
      <p:sp>
        <p:nvSpPr>
          <p:cNvPr id="15" name="Text Placeholder 14">
            <a:extLst>
              <a:ext uri="{FF2B5EF4-FFF2-40B4-BE49-F238E27FC236}">
                <a16:creationId xmlns:a16="http://schemas.microsoft.com/office/drawing/2014/main" id="{B0458CF6-A9AA-484A-96C0-D872D2955321}"/>
              </a:ext>
            </a:extLst>
          </p:cNvPr>
          <p:cNvSpPr>
            <a:spLocks noGrp="1"/>
          </p:cNvSpPr>
          <p:nvPr>
            <p:ph type="body" sz="quarter" idx="13"/>
          </p:nvPr>
        </p:nvSpPr>
        <p:spPr>
          <a:xfrm>
            <a:off x="7589520" y="1371587"/>
            <a:ext cx="3840480" cy="4846320"/>
          </a:xfrm>
        </p:spPr>
        <p:txBody>
          <a:bodyPr anchor="ctr">
            <a:normAutofit/>
          </a:bodyPr>
          <a:lstStyle>
            <a:lvl1pPr marL="0" indent="0">
              <a:lnSpc>
                <a:spcPct val="125000"/>
              </a:lnSpc>
              <a:buNone/>
              <a:defRPr sz="1200"/>
            </a:lvl1pPr>
            <a:lvl2pPr marL="342900" indent="0">
              <a:buNone/>
              <a:defRPr/>
            </a:lvl2pPr>
            <a:lvl3pPr marL="685800" indent="0">
              <a:buNone/>
              <a:defRPr/>
            </a:lvl3pPr>
            <a:lvl4pPr marL="1027113"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174534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27E1-59B1-4109-B00D-77FCF2F0E34F}"/>
              </a:ext>
            </a:extLst>
          </p:cNvPr>
          <p:cNvSpPr>
            <a:spLocks noGrp="1"/>
          </p:cNvSpPr>
          <p:nvPr>
            <p:ph type="title" hasCustomPrompt="1"/>
          </p:nvPr>
        </p:nvSpPr>
        <p:spPr>
          <a:xfrm>
            <a:off x="457200" y="274320"/>
            <a:ext cx="10972800" cy="457200"/>
          </a:xfrm>
        </p:spPr>
        <p:txBody>
          <a:bodyPr>
            <a:normAutofit/>
          </a:bodyPr>
          <a:lstStyle>
            <a:lvl1pPr>
              <a:defRPr sz="1400"/>
            </a:lvl1pPr>
          </a:lstStyle>
          <a:p>
            <a:r>
              <a:rPr lang="en-US"/>
              <a:t>Chart Title</a:t>
            </a:r>
          </a:p>
        </p:txBody>
      </p:sp>
      <p:sp>
        <p:nvSpPr>
          <p:cNvPr id="3" name="Footer Placeholder 2">
            <a:extLst>
              <a:ext uri="{FF2B5EF4-FFF2-40B4-BE49-F238E27FC236}">
                <a16:creationId xmlns:a16="http://schemas.microsoft.com/office/drawing/2014/main" id="{3DD9C32F-8944-4292-9815-F00BCD932402}"/>
              </a:ext>
            </a:extLst>
          </p:cNvPr>
          <p:cNvSpPr>
            <a:spLocks noGrp="1"/>
          </p:cNvSpPr>
          <p:nvPr>
            <p:ph type="ftr" sz="quarter" idx="10"/>
          </p:nvPr>
        </p:nvSpPr>
        <p:spPr/>
        <p:txBody>
          <a:bodyPr lIns="0" tIns="0" rIns="0"/>
          <a:lstStyle/>
          <a:p>
            <a:endParaRPr lang="en-US"/>
          </a:p>
        </p:txBody>
      </p:sp>
      <p:sp>
        <p:nvSpPr>
          <p:cNvPr id="4" name="Slide Number Placeholder 3">
            <a:extLst>
              <a:ext uri="{FF2B5EF4-FFF2-40B4-BE49-F238E27FC236}">
                <a16:creationId xmlns:a16="http://schemas.microsoft.com/office/drawing/2014/main" id="{F87964E1-C47E-41DD-86F9-0F6D1A7BF90E}"/>
              </a:ext>
            </a:extLst>
          </p:cNvPr>
          <p:cNvSpPr>
            <a:spLocks noGrp="1"/>
          </p:cNvSpPr>
          <p:nvPr>
            <p:ph type="sldNum" sz="quarter" idx="11"/>
          </p:nvPr>
        </p:nvSpPr>
        <p:spPr/>
        <p:txBody>
          <a:bodyPr lIns="0" tIns="0"/>
          <a:lstStyle/>
          <a:p>
            <a:fld id="{D83FA9C0-76D2-4098-B10D-57ADD9B5F8CC}" type="slidenum">
              <a:rPr lang="en-US" smtClean="0"/>
              <a:pPr/>
              <a:t>‹#›</a:t>
            </a:fld>
            <a:endParaRPr lang="en-US"/>
          </a:p>
        </p:txBody>
      </p:sp>
      <p:sp>
        <p:nvSpPr>
          <p:cNvPr id="6" name="Chart Placeholder 5">
            <a:extLst>
              <a:ext uri="{FF2B5EF4-FFF2-40B4-BE49-F238E27FC236}">
                <a16:creationId xmlns:a16="http://schemas.microsoft.com/office/drawing/2014/main" id="{5EFB8B5D-35A5-42BB-815E-DB7BD3D2E5B1}"/>
              </a:ext>
            </a:extLst>
          </p:cNvPr>
          <p:cNvSpPr>
            <a:spLocks noGrp="1"/>
          </p:cNvSpPr>
          <p:nvPr>
            <p:ph type="chart" sz="quarter" idx="12"/>
          </p:nvPr>
        </p:nvSpPr>
        <p:spPr>
          <a:xfrm>
            <a:off x="457200" y="863441"/>
            <a:ext cx="10972800" cy="4754880"/>
          </a:xfrm>
        </p:spPr>
        <p:txBody>
          <a:bodyPr/>
          <a:lstStyle/>
          <a:p>
            <a:r>
              <a:rPr lang="en-US"/>
              <a:t>Click icon to add chart</a:t>
            </a:r>
          </a:p>
        </p:txBody>
      </p:sp>
      <p:sp>
        <p:nvSpPr>
          <p:cNvPr id="8" name="Text Placeholder 7">
            <a:extLst>
              <a:ext uri="{FF2B5EF4-FFF2-40B4-BE49-F238E27FC236}">
                <a16:creationId xmlns:a16="http://schemas.microsoft.com/office/drawing/2014/main" id="{23720406-74E3-4658-BAF7-71EF103117B1}"/>
              </a:ext>
            </a:extLst>
          </p:cNvPr>
          <p:cNvSpPr>
            <a:spLocks noGrp="1"/>
          </p:cNvSpPr>
          <p:nvPr>
            <p:ph type="body" sz="quarter" idx="13" hasCustomPrompt="1"/>
          </p:nvPr>
        </p:nvSpPr>
        <p:spPr>
          <a:xfrm>
            <a:off x="457200" y="5760720"/>
            <a:ext cx="10972800" cy="457200"/>
          </a:xfrm>
        </p:spPr>
        <p:txBody>
          <a:bodyPr>
            <a:normAutofit/>
          </a:bodyPr>
          <a:lstStyle>
            <a:lvl1pPr marL="0" indent="0">
              <a:buNone/>
              <a:defRPr sz="1200" i="1"/>
            </a:lvl1pPr>
          </a:lstStyle>
          <a:p>
            <a:pPr lvl="0"/>
            <a:r>
              <a:rPr lang="en-US"/>
              <a:t>Source</a:t>
            </a:r>
          </a:p>
        </p:txBody>
      </p:sp>
    </p:spTree>
    <p:extLst>
      <p:ext uri="{BB962C8B-B14F-4D97-AF65-F5344CB8AC3E}">
        <p14:creationId xmlns:p14="http://schemas.microsoft.com/office/powerpoint/2010/main" val="1404690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41"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slideLayout" Target="../slideLayouts/slideLayout5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A4D5FE-D59F-4549-A0DE-13C1EEE05C4F}"/>
              </a:ext>
            </a:extLst>
          </p:cNvPr>
          <p:cNvSpPr>
            <a:spLocks noGrp="1"/>
          </p:cNvSpPr>
          <p:nvPr>
            <p:ph type="title"/>
          </p:nvPr>
        </p:nvSpPr>
        <p:spPr>
          <a:xfrm>
            <a:off x="457200" y="274320"/>
            <a:ext cx="10972800" cy="914400"/>
          </a:xfrm>
          <a:prstGeom prst="rect">
            <a:avLst/>
          </a:prstGeom>
        </p:spPr>
        <p:txBody>
          <a:bodyPr vert="horz" lIns="91440" tIns="91440" rIns="91440" bIns="9144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B656E96E-F11A-42CB-AF73-78C7A789A768}"/>
              </a:ext>
            </a:extLst>
          </p:cNvPr>
          <p:cNvSpPr>
            <a:spLocks noGrp="1"/>
          </p:cNvSpPr>
          <p:nvPr>
            <p:ph type="body" idx="1"/>
          </p:nvPr>
        </p:nvSpPr>
        <p:spPr>
          <a:xfrm>
            <a:off x="457200" y="1371600"/>
            <a:ext cx="10972800" cy="48463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4">
            <a:extLst>
              <a:ext uri="{FF2B5EF4-FFF2-40B4-BE49-F238E27FC236}">
                <a16:creationId xmlns:a16="http://schemas.microsoft.com/office/drawing/2014/main" id="{40B05325-841A-458C-AA70-9DD6ED3D47D5}"/>
              </a:ext>
            </a:extLst>
          </p:cNvPr>
          <p:cNvSpPr>
            <a:spLocks noGrp="1"/>
          </p:cNvSpPr>
          <p:nvPr>
            <p:ph type="ftr" sz="quarter" idx="3"/>
          </p:nvPr>
        </p:nvSpPr>
        <p:spPr>
          <a:xfrm>
            <a:off x="3657600" y="6400800"/>
            <a:ext cx="4572000" cy="274320"/>
          </a:xfrm>
          <a:prstGeom prst="rect">
            <a:avLst/>
          </a:prstGeom>
        </p:spPr>
        <p:txBody>
          <a:bodyPr bIns="0" anchor="b"/>
          <a:lstStyle>
            <a:lvl1pPr algn="ctr">
              <a:defRPr sz="1000">
                <a:solidFill>
                  <a:schemeClr val="tx1">
                    <a:lumMod val="65000"/>
                    <a:lumOff val="35000"/>
                  </a:schemeClr>
                </a:solidFill>
                <a:latin typeface="Arial" panose="020B0604020202020204" pitchFamily="34" charset="0"/>
                <a:cs typeface="Arial" panose="020B0604020202020204" pitchFamily="34" charset="0"/>
              </a:defRPr>
            </a:lvl1pPr>
          </a:lstStyle>
          <a:p>
            <a:endParaRPr lang="en-US"/>
          </a:p>
        </p:txBody>
      </p:sp>
      <p:sp>
        <p:nvSpPr>
          <p:cNvPr id="10" name="Slide Number Placeholder 5">
            <a:extLst>
              <a:ext uri="{FF2B5EF4-FFF2-40B4-BE49-F238E27FC236}">
                <a16:creationId xmlns:a16="http://schemas.microsoft.com/office/drawing/2014/main" id="{C3F99F84-89F6-4B58-A35F-EE23C83A2F19}"/>
              </a:ext>
            </a:extLst>
          </p:cNvPr>
          <p:cNvSpPr>
            <a:spLocks noGrp="1"/>
          </p:cNvSpPr>
          <p:nvPr>
            <p:ph type="sldNum" sz="quarter" idx="4"/>
          </p:nvPr>
        </p:nvSpPr>
        <p:spPr>
          <a:xfrm>
            <a:off x="10515600" y="6400800"/>
            <a:ext cx="914400" cy="274320"/>
          </a:xfrm>
          <a:prstGeom prst="rect">
            <a:avLst/>
          </a:prstGeom>
        </p:spPr>
        <p:txBody>
          <a:bodyPr rIns="0" bIns="0" anchor="b"/>
          <a:lstStyle>
            <a:lvl1pPr algn="r">
              <a:defRPr sz="1000">
                <a:solidFill>
                  <a:schemeClr val="tx1">
                    <a:lumMod val="65000"/>
                    <a:lumOff val="35000"/>
                  </a:schemeClr>
                </a:solidFill>
                <a:latin typeface="Arial" panose="020B0604020202020204" pitchFamily="34" charset="0"/>
                <a:cs typeface="Arial" panose="020B0604020202020204" pitchFamily="34" charset="0"/>
              </a:defRPr>
            </a:lvl1pPr>
          </a:lstStyle>
          <a:p>
            <a:fld id="{D83FA9C0-76D2-4098-B10D-57ADD9B5F8CC}" type="slidenum">
              <a:rPr lang="en-US" smtClean="0"/>
              <a:pPr/>
              <a:t>‹#›</a:t>
            </a:fld>
            <a:endParaRPr lang="en-US"/>
          </a:p>
        </p:txBody>
      </p:sp>
      <p:pic>
        <p:nvPicPr>
          <p:cNvPr id="6" name="Picture 5">
            <a:extLst>
              <a:ext uri="{FF2B5EF4-FFF2-40B4-BE49-F238E27FC236}">
                <a16:creationId xmlns:a16="http://schemas.microsoft.com/office/drawing/2014/main" id="{67D3848A-45FB-47F6-8D86-DD4E4604D630}"/>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r="24479"/>
          <a:stretch/>
        </p:blipFill>
        <p:spPr>
          <a:xfrm>
            <a:off x="478944" y="6342703"/>
            <a:ext cx="1918335" cy="381020"/>
          </a:xfrm>
          <a:prstGeom prst="rect">
            <a:avLst/>
          </a:prstGeom>
        </p:spPr>
      </p:pic>
    </p:spTree>
    <p:extLst>
      <p:ext uri="{BB962C8B-B14F-4D97-AF65-F5344CB8AC3E}">
        <p14:creationId xmlns:p14="http://schemas.microsoft.com/office/powerpoint/2010/main" val="404271246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3" r:id="rId12"/>
  </p:sldLayoutIdLst>
  <p:hf hdr="0" ftr="0" dt="0"/>
  <p:txStyles>
    <p:titleStyle>
      <a:lvl1pPr algn="l" defTabSz="6858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30188" indent="-230188" algn="l" defTabSz="685800" rtl="0" eaLnBrk="1" latinLnBrk="0" hangingPunct="1">
        <a:lnSpc>
          <a:spcPct val="100000"/>
        </a:lnSpc>
        <a:spcBef>
          <a:spcPts val="800"/>
        </a:spcBef>
        <a:buClr>
          <a:schemeClr val="tx2"/>
        </a:buClr>
        <a:buFont typeface="Wingdings" panose="05000000000000000000" pitchFamily="2" charset="2"/>
        <a:buChar char="§"/>
        <a:defRPr sz="2000" kern="1200">
          <a:solidFill>
            <a:schemeClr val="tx1"/>
          </a:solidFill>
          <a:latin typeface="+mn-lt"/>
          <a:ea typeface="+mn-ea"/>
          <a:cs typeface="+mn-cs"/>
        </a:defRPr>
      </a:lvl1pPr>
      <a:lvl2pPr marL="569913" indent="-227013" algn="l" defTabSz="685800" rtl="0" eaLnBrk="1" latinLnBrk="0" hangingPunct="1">
        <a:lnSpc>
          <a:spcPct val="100000"/>
        </a:lnSpc>
        <a:spcBef>
          <a:spcPts val="800"/>
        </a:spcBef>
        <a:buClr>
          <a:schemeClr val="tx2"/>
        </a:buClr>
        <a:buFont typeface="Wingdings" panose="05000000000000000000" pitchFamily="2" charset="2"/>
        <a:buChar char="§"/>
        <a:defRPr sz="1800" kern="1200">
          <a:solidFill>
            <a:schemeClr val="tx1"/>
          </a:solidFill>
          <a:latin typeface="+mn-lt"/>
          <a:ea typeface="+mn-ea"/>
          <a:cs typeface="+mn-cs"/>
        </a:defRPr>
      </a:lvl2pPr>
      <a:lvl3pPr marL="914400" indent="-228600" algn="l" defTabSz="685800" rtl="0" eaLnBrk="1" latinLnBrk="0" hangingPunct="1">
        <a:lnSpc>
          <a:spcPct val="100000"/>
        </a:lnSpc>
        <a:spcBef>
          <a:spcPts val="800"/>
        </a:spcBef>
        <a:buClr>
          <a:schemeClr val="tx2"/>
        </a:buClr>
        <a:buFont typeface="Wingdings" panose="05000000000000000000" pitchFamily="2" charset="2"/>
        <a:buChar char="§"/>
        <a:defRPr sz="1600" kern="1200">
          <a:solidFill>
            <a:schemeClr val="tx1"/>
          </a:solidFill>
          <a:latin typeface="+mn-lt"/>
          <a:ea typeface="+mn-ea"/>
          <a:cs typeface="+mn-cs"/>
        </a:defRPr>
      </a:lvl3pPr>
      <a:lvl4pPr marL="1258888" indent="-231775" algn="l" defTabSz="685800" rtl="0" eaLnBrk="1" latinLnBrk="0" hangingPunct="1">
        <a:lnSpc>
          <a:spcPct val="100000"/>
        </a:lnSpc>
        <a:spcBef>
          <a:spcPts val="800"/>
        </a:spcBef>
        <a:buClr>
          <a:schemeClr val="tx2"/>
        </a:buClr>
        <a:buFont typeface="Wingdings" panose="05000000000000000000" pitchFamily="2" charset="2"/>
        <a:buChar char="§"/>
        <a:defRPr sz="1400" kern="1200">
          <a:solidFill>
            <a:schemeClr val="tx1"/>
          </a:solidFill>
          <a:latin typeface="+mn-lt"/>
          <a:ea typeface="+mn-ea"/>
          <a:cs typeface="+mn-cs"/>
        </a:defRPr>
      </a:lvl4pPr>
      <a:lvl5pPr marL="1601788" indent="-230188" algn="l" defTabSz="685800" rtl="0" eaLnBrk="1" latinLnBrk="0" hangingPunct="1">
        <a:lnSpc>
          <a:spcPct val="100000"/>
        </a:lnSpc>
        <a:spcBef>
          <a:spcPts val="800"/>
        </a:spcBef>
        <a:buClr>
          <a:schemeClr val="tx2"/>
        </a:buClr>
        <a:buFont typeface="Wingdings" panose="05000000000000000000" pitchFamily="2" charset="2"/>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3980" y="593367"/>
            <a:ext cx="1067976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ublic Sans"/>
              <a:buNone/>
              <a:defRPr sz="2800" b="1">
                <a:latin typeface="Public Sans"/>
                <a:ea typeface="Public Sans"/>
                <a:cs typeface="Public Sans"/>
                <a:sym typeface="Public Sans"/>
              </a:defRPr>
            </a:lvl1pPr>
            <a:lvl2pPr lvl="1">
              <a:spcBef>
                <a:spcPts val="0"/>
              </a:spcBef>
              <a:spcAft>
                <a:spcPts val="0"/>
              </a:spcAft>
              <a:buSzPts val="2800"/>
              <a:buFont typeface="Public Sans"/>
              <a:buNone/>
              <a:defRPr sz="2800">
                <a:latin typeface="Public Sans"/>
                <a:ea typeface="Public Sans"/>
                <a:cs typeface="Public Sans"/>
                <a:sym typeface="Public Sans"/>
              </a:defRPr>
            </a:lvl2pPr>
            <a:lvl3pPr lvl="2">
              <a:spcBef>
                <a:spcPts val="0"/>
              </a:spcBef>
              <a:spcAft>
                <a:spcPts val="0"/>
              </a:spcAft>
              <a:buSzPts val="2800"/>
              <a:buFont typeface="Public Sans"/>
              <a:buNone/>
              <a:defRPr sz="2800">
                <a:latin typeface="Public Sans"/>
                <a:ea typeface="Public Sans"/>
                <a:cs typeface="Public Sans"/>
                <a:sym typeface="Public Sans"/>
              </a:defRPr>
            </a:lvl3pPr>
            <a:lvl4pPr lvl="3">
              <a:spcBef>
                <a:spcPts val="0"/>
              </a:spcBef>
              <a:spcAft>
                <a:spcPts val="0"/>
              </a:spcAft>
              <a:buSzPts val="2800"/>
              <a:buFont typeface="Public Sans"/>
              <a:buNone/>
              <a:defRPr sz="2800">
                <a:latin typeface="Public Sans"/>
                <a:ea typeface="Public Sans"/>
                <a:cs typeface="Public Sans"/>
                <a:sym typeface="Public Sans"/>
              </a:defRPr>
            </a:lvl4pPr>
            <a:lvl5pPr lvl="4">
              <a:spcBef>
                <a:spcPts val="0"/>
              </a:spcBef>
              <a:spcAft>
                <a:spcPts val="0"/>
              </a:spcAft>
              <a:buSzPts val="2800"/>
              <a:buFont typeface="Public Sans"/>
              <a:buNone/>
              <a:defRPr sz="2800">
                <a:latin typeface="Public Sans"/>
                <a:ea typeface="Public Sans"/>
                <a:cs typeface="Public Sans"/>
                <a:sym typeface="Public Sans"/>
              </a:defRPr>
            </a:lvl5pPr>
            <a:lvl6pPr lvl="5">
              <a:spcBef>
                <a:spcPts val="0"/>
              </a:spcBef>
              <a:spcAft>
                <a:spcPts val="0"/>
              </a:spcAft>
              <a:buSzPts val="2800"/>
              <a:buFont typeface="Public Sans"/>
              <a:buNone/>
              <a:defRPr sz="2800">
                <a:latin typeface="Public Sans"/>
                <a:ea typeface="Public Sans"/>
                <a:cs typeface="Public Sans"/>
                <a:sym typeface="Public Sans"/>
              </a:defRPr>
            </a:lvl6pPr>
            <a:lvl7pPr lvl="6">
              <a:spcBef>
                <a:spcPts val="0"/>
              </a:spcBef>
              <a:spcAft>
                <a:spcPts val="0"/>
              </a:spcAft>
              <a:buSzPts val="2800"/>
              <a:buFont typeface="Public Sans"/>
              <a:buNone/>
              <a:defRPr sz="2800">
                <a:latin typeface="Public Sans"/>
                <a:ea typeface="Public Sans"/>
                <a:cs typeface="Public Sans"/>
                <a:sym typeface="Public Sans"/>
              </a:defRPr>
            </a:lvl7pPr>
            <a:lvl8pPr lvl="7">
              <a:spcBef>
                <a:spcPts val="0"/>
              </a:spcBef>
              <a:spcAft>
                <a:spcPts val="0"/>
              </a:spcAft>
              <a:buSzPts val="2800"/>
              <a:buFont typeface="Public Sans"/>
              <a:buNone/>
              <a:defRPr sz="2800">
                <a:latin typeface="Public Sans"/>
                <a:ea typeface="Public Sans"/>
                <a:cs typeface="Public Sans"/>
                <a:sym typeface="Public Sans"/>
              </a:defRPr>
            </a:lvl8pPr>
            <a:lvl9pPr lvl="8">
              <a:spcBef>
                <a:spcPts val="0"/>
              </a:spcBef>
              <a:spcAft>
                <a:spcPts val="0"/>
              </a:spcAft>
              <a:buSzPts val="2800"/>
              <a:buFont typeface="Public Sans"/>
              <a:buNone/>
              <a:defRPr sz="2800">
                <a:latin typeface="Public Sans"/>
                <a:ea typeface="Public Sans"/>
                <a:cs typeface="Public Sans"/>
                <a:sym typeface="Public Sans"/>
              </a:defRPr>
            </a:lvl9pPr>
          </a:lstStyle>
          <a:p>
            <a:endParaRPr/>
          </a:p>
        </p:txBody>
      </p:sp>
      <p:sp>
        <p:nvSpPr>
          <p:cNvPr id="7" name="Google Shape;7;p1"/>
          <p:cNvSpPr txBox="1">
            <a:spLocks noGrp="1"/>
          </p:cNvSpPr>
          <p:nvPr>
            <p:ph type="body" idx="1"/>
          </p:nvPr>
        </p:nvSpPr>
        <p:spPr>
          <a:xfrm>
            <a:off x="603980" y="1536633"/>
            <a:ext cx="1067976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Public Sans"/>
              <a:buChar char="●"/>
              <a:defRPr sz="1800">
                <a:latin typeface="Public Sans"/>
                <a:ea typeface="Public Sans"/>
                <a:cs typeface="Public Sans"/>
                <a:sym typeface="Public Sans"/>
              </a:defRPr>
            </a:lvl1pPr>
            <a:lvl2pPr marL="914400" lvl="1"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2pPr>
            <a:lvl3pPr marL="1371600" lvl="2"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3pPr>
            <a:lvl4pPr marL="1828800" lvl="3"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4pPr>
            <a:lvl5pPr marL="2286000" lvl="4"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5pPr>
            <a:lvl6pPr marL="2743200" lvl="5"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6pPr>
            <a:lvl7pPr marL="3200400" lvl="6"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7pPr>
            <a:lvl8pPr marL="3657600" lvl="7"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8pPr>
            <a:lvl9pPr marL="4114800" lvl="8" indent="-317500">
              <a:lnSpc>
                <a:spcPct val="115000"/>
              </a:lnSpc>
              <a:spcBef>
                <a:spcPts val="1600"/>
              </a:spcBef>
              <a:spcAft>
                <a:spcPts val="1600"/>
              </a:spcAft>
              <a:buSzPts val="1400"/>
              <a:buFont typeface="Public Sans"/>
              <a:buChar char="■"/>
              <a:defRPr>
                <a:latin typeface="Public Sans"/>
                <a:ea typeface="Public Sans"/>
                <a:cs typeface="Public Sans"/>
                <a:sym typeface="Public Sans"/>
              </a:defRPr>
            </a:lvl9pPr>
          </a:lstStyle>
          <a:p>
            <a:endParaRPr/>
          </a:p>
        </p:txBody>
      </p:sp>
      <p:sp>
        <p:nvSpPr>
          <p:cNvPr id="8" name="Google Shape;8;p1"/>
          <p:cNvSpPr txBox="1">
            <a:spLocks noGrp="1"/>
          </p:cNvSpPr>
          <p:nvPr>
            <p:ph type="sldNum" idx="12"/>
          </p:nvPr>
        </p:nvSpPr>
        <p:spPr>
          <a:xfrm>
            <a:off x="11014195" y="6217623"/>
            <a:ext cx="713310" cy="524800"/>
          </a:xfrm>
          <a:prstGeom prst="rect">
            <a:avLst/>
          </a:prstGeom>
          <a:noFill/>
          <a:ln>
            <a:noFill/>
          </a:ln>
        </p:spPr>
        <p:txBody>
          <a:bodyPr spcFirstLastPara="1" wrap="square" lIns="91425" tIns="91425" rIns="91425" bIns="91425"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82228835"/>
      </p:ext>
    </p:extLst>
  </p:cSld>
  <p:clrMap bg1="lt1" tx1="dk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2" r:id="rId26"/>
    <p:sldLayoutId id="2147483723" r:id="rId27"/>
    <p:sldLayoutId id="2147483724" r:id="rId28"/>
    <p:sldLayoutId id="2147483725" r:id="rId29"/>
    <p:sldLayoutId id="2147483726" r:id="rId30"/>
    <p:sldLayoutId id="2147483727" r:id="rId31"/>
    <p:sldLayoutId id="2147483728" r:id="rId32"/>
    <p:sldLayoutId id="2147483729" r:id="rId33"/>
    <p:sldLayoutId id="2147483730" r:id="rId34"/>
    <p:sldLayoutId id="2147483731" r:id="rId35"/>
    <p:sldLayoutId id="2147483732" r:id="rId36"/>
    <p:sldLayoutId id="2147483733" r:id="rId37"/>
    <p:sldLayoutId id="2147483734" r:id="rId38"/>
    <p:sldLayoutId id="2147483735" r:id="rId39"/>
    <p:sldLayoutId id="2147483736" r:id="rId4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42.tmp"/></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270F862-8B13-0263-F807-AE13311DB542}"/>
              </a:ext>
            </a:extLst>
          </p:cNvPr>
          <p:cNvSpPr>
            <a:spLocks noGrp="1"/>
          </p:cNvSpPr>
          <p:nvPr>
            <p:ph type="title" idx="4294967295"/>
          </p:nvPr>
        </p:nvSpPr>
        <p:spPr>
          <a:xfrm>
            <a:off x="457199" y="717665"/>
            <a:ext cx="10972800" cy="914400"/>
          </a:xfrm>
        </p:spPr>
        <p:txBody>
          <a:bodyPr>
            <a:noAutofit/>
          </a:bodyPr>
          <a:lstStyle/>
          <a:p>
            <a:r>
              <a:rPr lang="en-US" sz="3200" b="0" i="0" u="none" strike="noStrike" dirty="0">
                <a:solidFill>
                  <a:srgbClr val="000000"/>
                </a:solidFill>
                <a:effectLst/>
                <a:latin typeface="Arial" panose="020B0604020202020204" pitchFamily="34" charset="0"/>
                <a:cs typeface="Arial" panose="020B0604020202020204" pitchFamily="34" charset="0"/>
              </a:rPr>
              <a:t>Strengthening information accessibility for consumers with limited English proficiency</a:t>
            </a:r>
            <a:endParaRPr lang="en-US" sz="6000" dirty="0">
              <a:latin typeface="Arial" panose="020B0604020202020204" pitchFamily="34" charset="0"/>
              <a:cs typeface="Arial" panose="020B0604020202020204" pitchFamily="34" charset="0"/>
            </a:endParaRPr>
          </a:p>
        </p:txBody>
      </p:sp>
      <p:pic>
        <p:nvPicPr>
          <p:cNvPr id="3" name="Picture 2" descr="Title card graphic for the event has a grey background with multi-colored box shapes on the right side. In dark purple text, the first line says, Multilingual &amp; Communicators Community of Practice. The section below has the title of the event in black bold text, Strengthening information accessibility for consumers with limited English proficiency. Below in dark purple text, says Date: May 24, 2023. The next line in dark purple text says, Time: 2:00 pm, Eastern. In the bottom left corner, is the blue Digital.gov logo which consists of three ribbons joined together in an hexagon to resemble the shape of a capital letter D, followed by the domain and program name in black bold text, Digital.gov.">
            <a:extLst>
              <a:ext uri="{FF2B5EF4-FFF2-40B4-BE49-F238E27FC236}">
                <a16:creationId xmlns:a16="http://schemas.microsoft.com/office/drawing/2014/main" id="{D7CF2226-E66B-C3BC-CDAC-102CABC16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02" y="437732"/>
            <a:ext cx="11431595" cy="5982535"/>
          </a:xfrm>
          <a:prstGeom prst="rect">
            <a:avLst/>
          </a:prstGeom>
        </p:spPr>
      </p:pic>
      <p:sp>
        <p:nvSpPr>
          <p:cNvPr id="6" name="Slide Number Placeholder 5" hidden="1">
            <a:extLst>
              <a:ext uri="{FF2B5EF4-FFF2-40B4-BE49-F238E27FC236}">
                <a16:creationId xmlns:a16="http://schemas.microsoft.com/office/drawing/2014/main" id="{4C3452E6-5D0B-1434-921F-DDC20BEC68B9}"/>
              </a:ext>
            </a:extLst>
          </p:cNvPr>
          <p:cNvSpPr txBox="1">
            <a:spLocks/>
          </p:cNvSpPr>
          <p:nvPr/>
        </p:nvSpPr>
        <p:spPr>
          <a:xfrm>
            <a:off x="10241280" y="6465348"/>
            <a:ext cx="1280160" cy="27432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83FA9C0-76D2-4098-B10D-57ADD9B5F8CC}" type="slidenum">
              <a:rPr lang="en-US" sz="1000" smtClean="0">
                <a:solidFill>
                  <a:schemeClr val="tx1">
                    <a:lumMod val="65000"/>
                    <a:lumOff val="35000"/>
                  </a:schemeClr>
                </a:solidFill>
                <a:latin typeface="Arial" panose="020B0604020202020204" pitchFamily="34" charset="0"/>
                <a:cs typeface="Arial" panose="020B0604020202020204" pitchFamily="34" charset="0"/>
              </a:rPr>
              <a:pPr algn="r"/>
              <a:t>1</a:t>
            </a:fld>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Slide Number Placeholder 5">
            <a:extLst>
              <a:ext uri="{FF2B5EF4-FFF2-40B4-BE49-F238E27FC236}">
                <a16:creationId xmlns:a16="http://schemas.microsoft.com/office/drawing/2014/main" id="{835751BE-2B6E-B9B9-C6C5-AF3BEE1BB46E}"/>
              </a:ext>
            </a:extLst>
          </p:cNvPr>
          <p:cNvSpPr txBox="1">
            <a:spLocks/>
          </p:cNvSpPr>
          <p:nvPr/>
        </p:nvSpPr>
        <p:spPr>
          <a:xfrm>
            <a:off x="10241279" y="6445404"/>
            <a:ext cx="1322535" cy="299400"/>
          </a:xfrm>
          <a:prstGeom prst="rect">
            <a:avLst/>
          </a:prstGeom>
        </p:spPr>
        <p:txBody>
          <a:bodyPr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83FA9C0-76D2-4098-B10D-57ADD9B5F8CC}" type="slidenum">
              <a:rPr lang="en-US" sz="1000" smtClean="0">
                <a:solidFill>
                  <a:schemeClr val="tx1">
                    <a:lumMod val="65000"/>
                    <a:lumOff val="35000"/>
                  </a:schemeClr>
                </a:solidFill>
                <a:latin typeface="Arial" panose="020B0604020202020204" pitchFamily="34" charset="0"/>
                <a:cs typeface="Arial" panose="020B0604020202020204" pitchFamily="34" charset="0"/>
              </a:rPr>
              <a:pPr algn="r"/>
              <a:t>1</a:t>
            </a:fld>
            <a:endParaRPr lang="en-US" sz="10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7698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cNvSpPr>
            <a:spLocks noGrp="1"/>
          </p:cNvSpPr>
          <p:nvPr>
            <p:ph type="title"/>
          </p:nvPr>
        </p:nvSpPr>
        <p:spPr/>
        <p:txBody>
          <a:bodyPr>
            <a:noAutofit/>
          </a:bodyPr>
          <a:lstStyle/>
          <a:p>
            <a:r>
              <a:rPr lang="en-US" sz="3900" dirty="0">
                <a:solidFill>
                  <a:srgbClr val="101820"/>
                </a:solidFill>
              </a:rPr>
              <a:t>Potential Opportunities</a:t>
            </a:r>
            <a:endParaRPr lang="en-US" dirty="0"/>
          </a:p>
        </p:txBody>
      </p:sp>
      <p:sp>
        <p:nvSpPr>
          <p:cNvPr id="8" name="Slide Number Placeholder 5">
            <a:extLst>
              <a:ext uri="{FF2B5EF4-FFF2-40B4-BE49-F238E27FC236}">
                <a16:creationId xmlns:a16="http://schemas.microsoft.com/office/drawing/2014/main" id="{BB0FE705-D45E-2678-822B-1373DA3A5C18}"/>
              </a:ext>
            </a:extLst>
          </p:cNvPr>
          <p:cNvSpPr txBox="1">
            <a:spLocks/>
          </p:cNvSpPr>
          <p:nvPr/>
        </p:nvSpPr>
        <p:spPr>
          <a:xfrm>
            <a:off x="10241280" y="6465348"/>
            <a:ext cx="1280160" cy="27432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83FA9C0-76D2-4098-B10D-57ADD9B5F8CC}" type="slidenum">
              <a:rPr lang="en-US" sz="1000" smtClean="0">
                <a:solidFill>
                  <a:schemeClr val="tx1">
                    <a:lumMod val="65000"/>
                    <a:lumOff val="35000"/>
                  </a:schemeClr>
                </a:solidFill>
                <a:latin typeface="Arial" panose="020B0604020202020204" pitchFamily="34" charset="0"/>
                <a:cs typeface="Arial" panose="020B0604020202020204" pitchFamily="34" charset="0"/>
              </a:rPr>
              <a:pPr algn="r"/>
              <a:t>10</a:t>
            </a:fld>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829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nchor="ctr"/>
          <a:lstStyle/>
          <a:p>
            <a:r>
              <a:rPr lang="en-US"/>
              <a:t>1. Website Development</a:t>
            </a:r>
          </a:p>
        </p:txBody>
      </p:sp>
      <p:sp>
        <p:nvSpPr>
          <p:cNvPr id="4" name="Text"/>
          <p:cNvSpPr>
            <a:spLocks noGrp="1"/>
          </p:cNvSpPr>
          <p:nvPr>
            <p:ph idx="1"/>
          </p:nvPr>
        </p:nvSpPr>
        <p:spPr/>
        <p:txBody>
          <a:bodyPr>
            <a:normAutofit lnSpcReduction="10000"/>
          </a:bodyPr>
          <a:lstStyle/>
          <a:p>
            <a:pPr marL="91440" indent="0">
              <a:lnSpc>
                <a:spcPct val="150000"/>
              </a:lnSpc>
              <a:buNone/>
            </a:pPr>
            <a:r>
              <a:rPr lang="en-US" sz="1690" dirty="0"/>
              <a:t>Continue efforts to build a best-in-class, culturally and linguistically accessible website that can serve as a one-stop resource for LEP consumers as well as the practitioners and intermediaries that support them.</a:t>
            </a:r>
          </a:p>
          <a:p>
            <a:pPr marL="614045" lvl="1" indent="-274320">
              <a:lnSpc>
                <a:spcPct val="150000"/>
              </a:lnSpc>
            </a:pPr>
            <a:r>
              <a:rPr lang="en-US" sz="1690" dirty="0"/>
              <a:t>Scale the availability of in-language content, focusing especially on </a:t>
            </a:r>
            <a:r>
              <a:rPr lang="en-US" sz="1690" b="1" dirty="0"/>
              <a:t>Vietnamese, Chinese, and Korean</a:t>
            </a:r>
            <a:r>
              <a:rPr lang="en-US" sz="1690" dirty="0"/>
              <a:t> language content in the short-term. Utilize machine translation where needed to support content production in other languages. Leverage website and publications analytics to identify the </a:t>
            </a:r>
            <a:r>
              <a:rPr lang="en-US" sz="1690" b="1" dirty="0"/>
              <a:t>most relevant topics</a:t>
            </a:r>
            <a:r>
              <a:rPr lang="en-US" sz="1690" dirty="0"/>
              <a:t> that should be made available to all languages.</a:t>
            </a:r>
          </a:p>
          <a:p>
            <a:pPr marL="614045" lvl="1" indent="-274320">
              <a:lnSpc>
                <a:spcPct val="150000"/>
              </a:lnSpc>
            </a:pPr>
            <a:r>
              <a:rPr lang="en-US" sz="1690" dirty="0"/>
              <a:t>Review in-language content for </a:t>
            </a:r>
            <a:r>
              <a:rPr lang="en-US" sz="1690" b="1" dirty="0"/>
              <a:t>grammar, cultural relevance, and literacy levels</a:t>
            </a:r>
            <a:r>
              <a:rPr lang="en-US" sz="1690" dirty="0"/>
              <a:t>. Utilize plain-language with less complex technical vocabulary and incorporate English language terms where relevant to support comprehension.</a:t>
            </a:r>
          </a:p>
          <a:p>
            <a:pPr marL="614045" lvl="1" indent="-274320">
              <a:lnSpc>
                <a:spcPct val="150000"/>
              </a:lnSpc>
            </a:pPr>
            <a:r>
              <a:rPr lang="en-US" sz="1690" dirty="0"/>
              <a:t>Develop more specific, culturally-relevant messaging that will resonate with the priority language groups. Use videos </a:t>
            </a:r>
            <a:r>
              <a:rPr lang="en-US" sz="1690" b="1" dirty="0"/>
              <a:t>featuring LEP consumers</a:t>
            </a:r>
            <a:r>
              <a:rPr lang="en-US" sz="1690" dirty="0"/>
              <a:t> and/or written copy to clearly convey the CFPB’s purpose and address </a:t>
            </a:r>
            <a:r>
              <a:rPr lang="en-US" sz="1690" b="1" dirty="0"/>
              <a:t>frequently asked questions</a:t>
            </a:r>
            <a:r>
              <a:rPr lang="en-US" sz="1690" dirty="0"/>
              <a:t>.</a:t>
            </a:r>
          </a:p>
        </p:txBody>
      </p:sp>
      <p:sp>
        <p:nvSpPr>
          <p:cNvPr id="6" name="Slide Number Placeholder 5">
            <a:extLst>
              <a:ext uri="{FF2B5EF4-FFF2-40B4-BE49-F238E27FC236}">
                <a16:creationId xmlns:a16="http://schemas.microsoft.com/office/drawing/2014/main" id="{BC0F5588-9361-AF89-34FE-B6538C4785F1}"/>
              </a:ext>
            </a:extLst>
          </p:cNvPr>
          <p:cNvSpPr>
            <a:spLocks noGrp="1"/>
          </p:cNvSpPr>
          <p:nvPr>
            <p:ph type="sldNum" sz="quarter" idx="12"/>
          </p:nvPr>
        </p:nvSpPr>
        <p:spPr/>
        <p:txBody>
          <a:bodyPr/>
          <a:lstStyle/>
          <a:p>
            <a:fld id="{D83FA9C0-76D2-4098-B10D-57ADD9B5F8CC}" type="slidenum">
              <a:rPr lang="en-US" smtClean="0"/>
              <a:pPr/>
              <a:t>11</a:t>
            </a:fld>
            <a:endParaRPr lang="en-US" dirty="0"/>
          </a:p>
        </p:txBody>
      </p:sp>
    </p:spTree>
    <p:extLst>
      <p:ext uri="{BB962C8B-B14F-4D97-AF65-F5344CB8AC3E}">
        <p14:creationId xmlns:p14="http://schemas.microsoft.com/office/powerpoint/2010/main" val="213879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nchor="ctr"/>
          <a:lstStyle/>
          <a:p>
            <a:r>
              <a:rPr lang="en-US"/>
              <a:t>2. Marketing and outreach</a:t>
            </a:r>
          </a:p>
        </p:txBody>
      </p:sp>
      <p:sp>
        <p:nvSpPr>
          <p:cNvPr id="4" name="Text"/>
          <p:cNvSpPr>
            <a:spLocks noGrp="1"/>
          </p:cNvSpPr>
          <p:nvPr>
            <p:ph idx="1"/>
          </p:nvPr>
        </p:nvSpPr>
        <p:spPr/>
        <p:txBody>
          <a:bodyPr vert="horz" lIns="91440" tIns="45720" rIns="91440" bIns="45720" rtlCol="0" anchor="t">
            <a:normAutofit/>
          </a:bodyPr>
          <a:lstStyle/>
          <a:p>
            <a:pPr marL="434340" indent="-342900">
              <a:lnSpc>
                <a:spcPct val="150000"/>
              </a:lnSpc>
            </a:pPr>
            <a:r>
              <a:rPr lang="en-US" dirty="0"/>
              <a:t>Conduct an education and outreach campaign to raise awareness and build understanding of the CFPB as a resource for LEP consumers. </a:t>
            </a:r>
          </a:p>
          <a:p>
            <a:pPr marL="434340" indent="-342900">
              <a:lnSpc>
                <a:spcPct val="150000"/>
              </a:lnSpc>
            </a:pPr>
            <a:r>
              <a:rPr lang="en-US" dirty="0"/>
              <a:t>Utilize a “surround sound” approach to ensure diverse cultural contexts, language needs, technology preferences, and trusted messengers are covered.</a:t>
            </a:r>
          </a:p>
        </p:txBody>
      </p:sp>
      <p:sp>
        <p:nvSpPr>
          <p:cNvPr id="6" name="Slide Number Placeholder 5">
            <a:extLst>
              <a:ext uri="{FF2B5EF4-FFF2-40B4-BE49-F238E27FC236}">
                <a16:creationId xmlns:a16="http://schemas.microsoft.com/office/drawing/2014/main" id="{6534A8EB-B60D-07AF-922D-DC0788ED65D4}"/>
              </a:ext>
            </a:extLst>
          </p:cNvPr>
          <p:cNvSpPr>
            <a:spLocks noGrp="1"/>
          </p:cNvSpPr>
          <p:nvPr>
            <p:ph type="sldNum" sz="quarter" idx="12"/>
          </p:nvPr>
        </p:nvSpPr>
        <p:spPr/>
        <p:txBody>
          <a:bodyPr/>
          <a:lstStyle/>
          <a:p>
            <a:fld id="{D83FA9C0-76D2-4098-B10D-57ADD9B5F8CC}" type="slidenum">
              <a:rPr lang="en-US" smtClean="0"/>
              <a:pPr/>
              <a:t>12</a:t>
            </a:fld>
            <a:endParaRPr lang="en-US" dirty="0"/>
          </a:p>
        </p:txBody>
      </p:sp>
    </p:spTree>
    <p:extLst>
      <p:ext uri="{BB962C8B-B14F-4D97-AF65-F5344CB8AC3E}">
        <p14:creationId xmlns:p14="http://schemas.microsoft.com/office/powerpoint/2010/main" val="3577605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cNvSpPr>
            <a:spLocks noGrp="1"/>
          </p:cNvSpPr>
          <p:nvPr>
            <p:ph type="title"/>
          </p:nvPr>
        </p:nvSpPr>
        <p:spPr/>
        <p:txBody>
          <a:bodyPr>
            <a:noAutofit/>
          </a:bodyPr>
          <a:lstStyle/>
          <a:p>
            <a:r>
              <a:rPr lang="en-US" sz="3900" dirty="0">
                <a:solidFill>
                  <a:srgbClr val="101820"/>
                </a:solidFill>
                <a:cs typeface="Arial"/>
              </a:rPr>
              <a:t>Current progress</a:t>
            </a:r>
            <a:endParaRPr lang="en-US" dirty="0">
              <a:cs typeface="Arial"/>
            </a:endParaRPr>
          </a:p>
        </p:txBody>
      </p:sp>
      <p:sp>
        <p:nvSpPr>
          <p:cNvPr id="4" name="Slide Number Placeholder 5">
            <a:extLst>
              <a:ext uri="{FF2B5EF4-FFF2-40B4-BE49-F238E27FC236}">
                <a16:creationId xmlns:a16="http://schemas.microsoft.com/office/drawing/2014/main" id="{9EEACF30-A972-12C1-17FD-DE0D28F11B2B}"/>
              </a:ext>
            </a:extLst>
          </p:cNvPr>
          <p:cNvSpPr txBox="1">
            <a:spLocks/>
          </p:cNvSpPr>
          <p:nvPr/>
        </p:nvSpPr>
        <p:spPr>
          <a:xfrm>
            <a:off x="10241280" y="6465348"/>
            <a:ext cx="1280160" cy="27432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83FA9C0-76D2-4098-B10D-57ADD9B5F8CC}" type="slidenum">
              <a:rPr lang="en-US" sz="1000" smtClean="0">
                <a:solidFill>
                  <a:schemeClr val="tx1">
                    <a:lumMod val="65000"/>
                    <a:lumOff val="35000"/>
                  </a:schemeClr>
                </a:solidFill>
                <a:latin typeface="Arial" panose="020B0604020202020204" pitchFamily="34" charset="0"/>
                <a:cs typeface="Arial" panose="020B0604020202020204" pitchFamily="34" charset="0"/>
              </a:rPr>
              <a:pPr algn="r"/>
              <a:t>13</a:t>
            </a:fld>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555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nchor="ctr"/>
          <a:lstStyle/>
          <a:p>
            <a:r>
              <a:rPr lang="en-US" dirty="0"/>
              <a:t>Steps taken</a:t>
            </a:r>
          </a:p>
        </p:txBody>
      </p:sp>
      <p:sp>
        <p:nvSpPr>
          <p:cNvPr id="4" name="Text"/>
          <p:cNvSpPr>
            <a:spLocks noGrp="1"/>
          </p:cNvSpPr>
          <p:nvPr>
            <p:ph idx="1"/>
          </p:nvPr>
        </p:nvSpPr>
        <p:spPr/>
        <p:txBody>
          <a:bodyPr>
            <a:normAutofit/>
          </a:bodyPr>
          <a:lstStyle/>
          <a:p>
            <a:pPr marL="91440" indent="0">
              <a:lnSpc>
                <a:spcPct val="150000"/>
              </a:lnSpc>
              <a:buNone/>
            </a:pPr>
            <a:r>
              <a:rPr lang="en-US" dirty="0"/>
              <a:t>Launched newly redesigned language landing pages that include:</a:t>
            </a:r>
          </a:p>
          <a:p>
            <a:pPr marL="618808" lvl="3" indent="-274320">
              <a:lnSpc>
                <a:spcPct val="150000"/>
              </a:lnSpc>
            </a:pPr>
            <a:r>
              <a:rPr lang="en-US" sz="2000" dirty="0"/>
              <a:t>Similar layouts across all eight languages (Arabic, Chinese, Haitian Creole, Korean, Russian, Tagalog, and Vietnamese) for easier comparison</a:t>
            </a:r>
          </a:p>
          <a:p>
            <a:pPr marL="618808" lvl="3" indent="-274320">
              <a:lnSpc>
                <a:spcPct val="150000"/>
              </a:lnSpc>
            </a:pPr>
            <a:r>
              <a:rPr lang="en-US" sz="2000" dirty="0"/>
              <a:t>Added images and iconography to better reflect the communities we're reaching</a:t>
            </a:r>
          </a:p>
          <a:p>
            <a:pPr marL="618808" lvl="3" indent="-274320">
              <a:lnSpc>
                <a:spcPct val="150000"/>
              </a:lnSpc>
            </a:pPr>
            <a:r>
              <a:rPr lang="en-US" sz="2000" dirty="0"/>
              <a:t>More "bite-sized" content in simpler language to aid comprehension</a:t>
            </a:r>
          </a:p>
          <a:p>
            <a:pPr marL="618808" lvl="3" indent="-274320">
              <a:lnSpc>
                <a:spcPct val="150000"/>
              </a:lnSpc>
            </a:pPr>
            <a:r>
              <a:rPr lang="en-US" sz="2000" dirty="0"/>
              <a:t>Glossaries of commonly-used financial terms and acronyms</a:t>
            </a:r>
          </a:p>
          <a:p>
            <a:pPr marL="618808" lvl="3" indent="-274320">
              <a:lnSpc>
                <a:spcPct val="150000"/>
              </a:lnSpc>
            </a:pPr>
            <a:r>
              <a:rPr lang="en-US" sz="2000" dirty="0"/>
              <a:t>A more detailed explanation of the consumer complaints process</a:t>
            </a:r>
          </a:p>
        </p:txBody>
      </p:sp>
      <p:sp>
        <p:nvSpPr>
          <p:cNvPr id="6" name="Slide Number Placeholder 5">
            <a:extLst>
              <a:ext uri="{FF2B5EF4-FFF2-40B4-BE49-F238E27FC236}">
                <a16:creationId xmlns:a16="http://schemas.microsoft.com/office/drawing/2014/main" id="{2056E422-A1A3-884D-DDF9-8E9CA18C2309}"/>
              </a:ext>
            </a:extLst>
          </p:cNvPr>
          <p:cNvSpPr>
            <a:spLocks noGrp="1"/>
          </p:cNvSpPr>
          <p:nvPr>
            <p:ph type="sldNum" sz="quarter" idx="12"/>
          </p:nvPr>
        </p:nvSpPr>
        <p:spPr/>
        <p:txBody>
          <a:bodyPr/>
          <a:lstStyle/>
          <a:p>
            <a:fld id="{D83FA9C0-76D2-4098-B10D-57ADD9B5F8CC}" type="slidenum">
              <a:rPr lang="en-US" smtClean="0"/>
              <a:pPr/>
              <a:t>14</a:t>
            </a:fld>
            <a:endParaRPr lang="en-US"/>
          </a:p>
        </p:txBody>
      </p:sp>
    </p:spTree>
    <p:extLst>
      <p:ext uri="{BB962C8B-B14F-4D97-AF65-F5344CB8AC3E}">
        <p14:creationId xmlns:p14="http://schemas.microsoft.com/office/powerpoint/2010/main" val="1910134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704D02-8487-EEBD-B1F0-BDF1B2C447FB}"/>
              </a:ext>
            </a:extLst>
          </p:cNvPr>
          <p:cNvSpPr>
            <a:spLocks noGrp="1"/>
          </p:cNvSpPr>
          <p:nvPr>
            <p:ph type="title"/>
          </p:nvPr>
        </p:nvSpPr>
        <p:spPr>
          <a:xfrm>
            <a:off x="457200" y="242887"/>
            <a:ext cx="10058400" cy="457200"/>
          </a:xfrm>
        </p:spPr>
        <p:txBody>
          <a:bodyPr/>
          <a:lstStyle/>
          <a:p>
            <a:r>
              <a:rPr lang="en-US" dirty="0"/>
              <a:t>Old website </a:t>
            </a:r>
          </a:p>
        </p:txBody>
      </p:sp>
      <p:pic>
        <p:nvPicPr>
          <p:cNvPr id="10" name="Picture 9" descr="An image of the previous version of our Chinese in-language website, which included a long table that listed all of the resources available in Chinese. ">
            <a:extLst>
              <a:ext uri="{FF2B5EF4-FFF2-40B4-BE49-F238E27FC236}">
                <a16:creationId xmlns:a16="http://schemas.microsoft.com/office/drawing/2014/main" id="{F04C4EA2-FBF7-B55B-39A4-E4E757398883}"/>
              </a:ext>
            </a:extLst>
          </p:cNvPr>
          <p:cNvPicPr>
            <a:picLocks noChangeAspect="1"/>
          </p:cNvPicPr>
          <p:nvPr/>
        </p:nvPicPr>
        <p:blipFill rotWithShape="1">
          <a:blip r:embed="rId3">
            <a:extLst>
              <a:ext uri="{28A0092B-C50C-407E-A947-70E740481C1C}">
                <a14:useLocalDpi xmlns:a14="http://schemas.microsoft.com/office/drawing/2010/main" val="0"/>
              </a:ext>
            </a:extLst>
          </a:blip>
          <a:srcRect l="15660" t="16832" r="21068"/>
          <a:stretch/>
        </p:blipFill>
        <p:spPr>
          <a:xfrm>
            <a:off x="200721" y="1158099"/>
            <a:ext cx="5627649" cy="4541801"/>
          </a:xfrm>
          <a:prstGeom prst="rect">
            <a:avLst/>
          </a:prstGeom>
        </p:spPr>
      </p:pic>
      <p:sp>
        <p:nvSpPr>
          <p:cNvPr id="11" name="Title 4">
            <a:extLst>
              <a:ext uri="{FF2B5EF4-FFF2-40B4-BE49-F238E27FC236}">
                <a16:creationId xmlns:a16="http://schemas.microsoft.com/office/drawing/2014/main" id="{56CF519E-C060-C8F1-CD03-F8B2196AB019}"/>
              </a:ext>
            </a:extLst>
          </p:cNvPr>
          <p:cNvSpPr txBox="1">
            <a:spLocks/>
          </p:cNvSpPr>
          <p:nvPr/>
        </p:nvSpPr>
        <p:spPr>
          <a:xfrm>
            <a:off x="6667500" y="309562"/>
            <a:ext cx="10058400" cy="457200"/>
          </a:xfrm>
          <a:prstGeom prst="rect">
            <a:avLst/>
          </a:prstGeom>
        </p:spPr>
        <p:txBody>
          <a:bodyPr vert="horz" lIns="91440" tIns="91440" rIns="91440" bIns="91440" rtlCol="0" anchor="b">
            <a:normAutofit/>
          </a:bodyPr>
          <a:lstStyle>
            <a:lvl1pPr algn="l" defTabSz="685800" rtl="0" eaLnBrk="1" latinLnBrk="0" hangingPunct="1">
              <a:lnSpc>
                <a:spcPct val="90000"/>
              </a:lnSpc>
              <a:spcBef>
                <a:spcPct val="0"/>
              </a:spcBef>
              <a:buNone/>
              <a:defRPr sz="2000" kern="1200">
                <a:solidFill>
                  <a:schemeClr val="tx1"/>
                </a:solidFill>
                <a:latin typeface="+mj-lt"/>
                <a:ea typeface="+mj-ea"/>
                <a:cs typeface="Arial" panose="020B0604020202020204" pitchFamily="34" charset="0"/>
              </a:defRPr>
            </a:lvl1pPr>
          </a:lstStyle>
          <a:p>
            <a:r>
              <a:rPr lang="en-US" dirty="0"/>
              <a:t>New website </a:t>
            </a:r>
          </a:p>
        </p:txBody>
      </p:sp>
      <p:pic>
        <p:nvPicPr>
          <p:cNvPr id="13" name="Picture 12" descr="An image of the new version of our Chinese in-language website. We've added a language switcher that allows users to access the page across all languages, imagery, and organized the webpage's content by key financial topic areas. The webpage also includes a side bar with additional helpful resources. ">
            <a:extLst>
              <a:ext uri="{FF2B5EF4-FFF2-40B4-BE49-F238E27FC236}">
                <a16:creationId xmlns:a16="http://schemas.microsoft.com/office/drawing/2014/main" id="{FF62A9EB-E160-FBE6-34B6-58B9424D80C0}"/>
              </a:ext>
            </a:extLst>
          </p:cNvPr>
          <p:cNvPicPr>
            <a:picLocks noChangeAspect="1"/>
          </p:cNvPicPr>
          <p:nvPr/>
        </p:nvPicPr>
        <p:blipFill rotWithShape="1">
          <a:blip r:embed="rId4">
            <a:extLst>
              <a:ext uri="{28A0092B-C50C-407E-A947-70E740481C1C}">
                <a14:useLocalDpi xmlns:a14="http://schemas.microsoft.com/office/drawing/2010/main" val="0"/>
              </a:ext>
            </a:extLst>
          </a:blip>
          <a:srcRect l="27396" t="15710" r="27458"/>
          <a:stretch/>
        </p:blipFill>
        <p:spPr>
          <a:xfrm>
            <a:off x="6170341" y="982491"/>
            <a:ext cx="5426928" cy="5418309"/>
          </a:xfrm>
          <a:prstGeom prst="rect">
            <a:avLst/>
          </a:prstGeom>
        </p:spPr>
      </p:pic>
      <p:sp>
        <p:nvSpPr>
          <p:cNvPr id="4" name="Slide Number Placeholder 3">
            <a:extLst>
              <a:ext uri="{FF2B5EF4-FFF2-40B4-BE49-F238E27FC236}">
                <a16:creationId xmlns:a16="http://schemas.microsoft.com/office/drawing/2014/main" id="{92EF5F48-FEFF-6C3B-A6A3-DEF34F5EA15D}"/>
              </a:ext>
            </a:extLst>
          </p:cNvPr>
          <p:cNvSpPr>
            <a:spLocks noGrp="1"/>
          </p:cNvSpPr>
          <p:nvPr>
            <p:ph type="sldNum" sz="quarter" idx="11"/>
          </p:nvPr>
        </p:nvSpPr>
        <p:spPr/>
        <p:txBody>
          <a:bodyPr/>
          <a:lstStyle/>
          <a:p>
            <a:fld id="{D83FA9C0-76D2-4098-B10D-57ADD9B5F8CC}" type="slidenum">
              <a:rPr lang="en-US" smtClean="0"/>
              <a:pPr/>
              <a:t>15</a:t>
            </a:fld>
            <a:endParaRPr lang="en-US"/>
          </a:p>
        </p:txBody>
      </p:sp>
    </p:spTree>
    <p:extLst>
      <p:ext uri="{BB962C8B-B14F-4D97-AF65-F5344CB8AC3E}">
        <p14:creationId xmlns:p14="http://schemas.microsoft.com/office/powerpoint/2010/main" val="356202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4904-1AAD-491E-A8C2-F3E92392EB62}"/>
              </a:ext>
            </a:extLst>
          </p:cNvPr>
          <p:cNvSpPr>
            <a:spLocks noGrp="1"/>
          </p:cNvSpPr>
          <p:nvPr>
            <p:ph type="title"/>
          </p:nvPr>
        </p:nvSpPr>
        <p:spPr/>
        <p:txBody>
          <a:bodyPr/>
          <a:lstStyle/>
          <a:p>
            <a:r>
              <a:rPr lang="en-US" dirty="0"/>
              <a:t>Translation Process</a:t>
            </a:r>
          </a:p>
        </p:txBody>
      </p:sp>
      <p:graphicFrame>
        <p:nvGraphicFramePr>
          <p:cNvPr id="6" name="Content Placeholder 5" descr="The process CFPB uses for translating content. ">
            <a:extLst>
              <a:ext uri="{FF2B5EF4-FFF2-40B4-BE49-F238E27FC236}">
                <a16:creationId xmlns:a16="http://schemas.microsoft.com/office/drawing/2014/main" id="{6DCACDB7-9ABA-D322-197F-F0E539F2EEE7}"/>
              </a:ext>
            </a:extLst>
          </p:cNvPr>
          <p:cNvGraphicFramePr>
            <a:graphicFrameLocks noGrp="1"/>
          </p:cNvGraphicFramePr>
          <p:nvPr>
            <p:ph idx="1"/>
            <p:extLst>
              <p:ext uri="{D42A27DB-BD31-4B8C-83A1-F6EECF244321}">
                <p14:modId xmlns:p14="http://schemas.microsoft.com/office/powerpoint/2010/main" val="3454492544"/>
              </p:ext>
            </p:extLst>
          </p:nvPr>
        </p:nvGraphicFramePr>
        <p:xfrm>
          <a:off x="1828800" y="1371600"/>
          <a:ext cx="8229600" cy="484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B1A8EABB-F49C-452B-AC30-D93AE65547B4}"/>
              </a:ext>
            </a:extLst>
          </p:cNvPr>
          <p:cNvSpPr>
            <a:spLocks noGrp="1"/>
          </p:cNvSpPr>
          <p:nvPr>
            <p:ph type="sldNum" sz="quarter" idx="12"/>
          </p:nvPr>
        </p:nvSpPr>
        <p:spPr/>
        <p:txBody>
          <a:bodyPr/>
          <a:lstStyle/>
          <a:p>
            <a:r>
              <a:rPr lang="en-US" dirty="0"/>
              <a:t>16</a:t>
            </a:r>
          </a:p>
        </p:txBody>
      </p:sp>
    </p:spTree>
    <p:extLst>
      <p:ext uri="{BB962C8B-B14F-4D97-AF65-F5344CB8AC3E}">
        <p14:creationId xmlns:p14="http://schemas.microsoft.com/office/powerpoint/2010/main" val="2709905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6BDF-3529-0FBD-E0D1-08F973CE3C68}"/>
              </a:ext>
            </a:extLst>
          </p:cNvPr>
          <p:cNvSpPr>
            <a:spLocks noGrp="1"/>
          </p:cNvSpPr>
          <p:nvPr>
            <p:ph type="title"/>
          </p:nvPr>
        </p:nvSpPr>
        <p:spPr/>
        <p:txBody>
          <a:bodyPr/>
          <a:lstStyle/>
          <a:p>
            <a:r>
              <a:rPr lang="en-US"/>
              <a:t>Thank you!</a:t>
            </a:r>
          </a:p>
        </p:txBody>
      </p:sp>
      <p:sp>
        <p:nvSpPr>
          <p:cNvPr id="4" name="Slide Number Placeholder 5">
            <a:extLst>
              <a:ext uri="{FF2B5EF4-FFF2-40B4-BE49-F238E27FC236}">
                <a16:creationId xmlns:a16="http://schemas.microsoft.com/office/drawing/2014/main" id="{ABD3DB9D-03D2-1D44-768C-351596EB8B58}"/>
              </a:ext>
            </a:extLst>
          </p:cNvPr>
          <p:cNvSpPr txBox="1">
            <a:spLocks/>
          </p:cNvSpPr>
          <p:nvPr/>
        </p:nvSpPr>
        <p:spPr>
          <a:xfrm>
            <a:off x="10241280" y="6465348"/>
            <a:ext cx="1280160" cy="27432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83FA9C0-76D2-4098-B10D-57ADD9B5F8CC}" type="slidenum">
              <a:rPr lang="en-US" sz="1000" smtClean="0">
                <a:solidFill>
                  <a:schemeClr val="tx1">
                    <a:lumMod val="65000"/>
                    <a:lumOff val="35000"/>
                  </a:schemeClr>
                </a:solidFill>
                <a:latin typeface="Arial" panose="020B0604020202020204" pitchFamily="34" charset="0"/>
                <a:cs typeface="Arial" panose="020B0604020202020204" pitchFamily="34" charset="0"/>
              </a:rPr>
              <a:pPr algn="r"/>
              <a:t>17</a:t>
            </a:fld>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3532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15" name="Google Shape;415;p52" descr="Digital.gov Logo 3 white ribbons creating the letter D"/>
          <p:cNvPicPr preferRelativeResize="0"/>
          <p:nvPr/>
        </p:nvPicPr>
        <p:blipFill>
          <a:blip r:embed="rId3">
            <a:alphaModFix/>
          </a:blip>
          <a:stretch>
            <a:fillRect/>
          </a:stretch>
        </p:blipFill>
        <p:spPr>
          <a:xfrm>
            <a:off x="5415946" y="1708808"/>
            <a:ext cx="1055308" cy="1055308"/>
          </a:xfrm>
          <a:prstGeom prst="rect">
            <a:avLst/>
          </a:prstGeom>
          <a:noFill/>
          <a:ln>
            <a:noFill/>
          </a:ln>
        </p:spPr>
      </p:pic>
      <p:sp>
        <p:nvSpPr>
          <p:cNvPr id="411" name="Google Shape;411;p52"/>
          <p:cNvSpPr txBox="1">
            <a:spLocks noGrp="1"/>
          </p:cNvSpPr>
          <p:nvPr>
            <p:ph type="ctrTitle"/>
          </p:nvPr>
        </p:nvSpPr>
        <p:spPr>
          <a:xfrm>
            <a:off x="586365" y="85725"/>
            <a:ext cx="10714470" cy="6686550"/>
          </a:xfrm>
          <a:prstGeom prst="rect">
            <a:avLst/>
          </a:prstGeom>
        </p:spPr>
        <p:txBody>
          <a:bodyPr spcFirstLastPara="1" wrap="square" lIns="118853" tIns="118853" rIns="118853" bIns="118853" anchor="ctr" anchorCtr="0">
            <a:noAutofit/>
          </a:bodyPr>
          <a:lstStyle/>
          <a:p>
            <a:r>
              <a:rPr lang="en" sz="4940" dirty="0"/>
              <a:t>Digital.gov</a:t>
            </a:r>
            <a:endParaRPr sz="4940" dirty="0"/>
          </a:p>
        </p:txBody>
      </p:sp>
      <p:sp>
        <p:nvSpPr>
          <p:cNvPr id="412" name="Google Shape;412;p52"/>
          <p:cNvSpPr txBox="1"/>
          <p:nvPr/>
        </p:nvSpPr>
        <p:spPr>
          <a:xfrm>
            <a:off x="1178775" y="4127123"/>
            <a:ext cx="9529650" cy="819000"/>
          </a:xfrm>
          <a:prstGeom prst="rect">
            <a:avLst/>
          </a:prstGeom>
          <a:noFill/>
          <a:ln>
            <a:noFill/>
          </a:ln>
        </p:spPr>
        <p:txBody>
          <a:bodyPr spcFirstLastPara="1" wrap="square" lIns="118853" tIns="118853" rIns="118853" bIns="118853" anchor="t" anchorCtr="0">
            <a:noAutofit/>
          </a:bodyPr>
          <a:lstStyle/>
          <a:p>
            <a:pPr algn="ctr" defTabSz="1188720">
              <a:buClr>
                <a:srgbClr val="000000"/>
              </a:buClr>
            </a:pPr>
            <a:r>
              <a:rPr lang="en" sz="3380" kern="0">
                <a:solidFill>
                  <a:srgbClr val="FFFFFF"/>
                </a:solidFill>
                <a:latin typeface="Public Sans Thin"/>
                <a:ea typeface="Public Sans Thin"/>
                <a:cs typeface="Public Sans Thin"/>
                <a:sym typeface="Public Sans Thin"/>
              </a:rPr>
              <a:t>Join our other communities to get involved!</a:t>
            </a:r>
            <a:endParaRPr sz="3380" kern="0">
              <a:solidFill>
                <a:srgbClr val="FFFFFF"/>
              </a:solidFill>
              <a:latin typeface="Public Sans"/>
              <a:ea typeface="Public Sans"/>
              <a:cs typeface="Public Sans"/>
              <a:sym typeface="Public Sans"/>
            </a:endParaRPr>
          </a:p>
        </p:txBody>
      </p:sp>
      <p:sp>
        <p:nvSpPr>
          <p:cNvPr id="413" name="Google Shape;413;p52"/>
          <p:cNvSpPr txBox="1"/>
          <p:nvPr/>
        </p:nvSpPr>
        <p:spPr>
          <a:xfrm>
            <a:off x="496275" y="4855343"/>
            <a:ext cx="10894650" cy="511680"/>
          </a:xfrm>
          <a:prstGeom prst="rect">
            <a:avLst/>
          </a:prstGeom>
          <a:noFill/>
          <a:ln>
            <a:noFill/>
          </a:ln>
        </p:spPr>
        <p:txBody>
          <a:bodyPr spcFirstLastPara="1" wrap="square" lIns="118853" tIns="118853" rIns="118853" bIns="118853" anchor="t" anchorCtr="0">
            <a:noAutofit/>
          </a:bodyPr>
          <a:lstStyle/>
          <a:p>
            <a:pPr algn="ctr" defTabSz="1188720">
              <a:lnSpc>
                <a:spcPct val="115000"/>
              </a:lnSpc>
              <a:spcAft>
                <a:spcPts val="2080"/>
              </a:spcAft>
              <a:buClr>
                <a:srgbClr val="000000"/>
              </a:buClr>
            </a:pPr>
            <a:r>
              <a:rPr lang="en" sz="3380" kern="0" dirty="0">
                <a:solidFill>
                  <a:srgbClr val="00BFE7"/>
                </a:solidFill>
                <a:latin typeface="Public Sans"/>
                <a:ea typeface="Public Sans"/>
                <a:cs typeface="Public Sans"/>
                <a:sym typeface="Public Sans"/>
              </a:rPr>
              <a:t>digital.gov/communities/</a:t>
            </a:r>
            <a:endParaRPr sz="3380" kern="0" dirty="0">
              <a:solidFill>
                <a:srgbClr val="00BFE7"/>
              </a:solidFill>
              <a:latin typeface="Public Sans"/>
              <a:ea typeface="Public Sans"/>
              <a:cs typeface="Public Sans"/>
              <a:sym typeface="Public Sans"/>
            </a:endParaRPr>
          </a:p>
        </p:txBody>
      </p:sp>
      <p:sp>
        <p:nvSpPr>
          <p:cNvPr id="2" name="Slide Number Placeholder 5">
            <a:extLst>
              <a:ext uri="{FF2B5EF4-FFF2-40B4-BE49-F238E27FC236}">
                <a16:creationId xmlns:a16="http://schemas.microsoft.com/office/drawing/2014/main" id="{81DDC733-C99D-3ED7-020D-DFC151996BED}"/>
              </a:ext>
            </a:extLst>
          </p:cNvPr>
          <p:cNvSpPr txBox="1">
            <a:spLocks/>
          </p:cNvSpPr>
          <p:nvPr/>
        </p:nvSpPr>
        <p:spPr>
          <a:xfrm>
            <a:off x="10241280" y="6465348"/>
            <a:ext cx="1280160" cy="27432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83FA9C0-76D2-4098-B10D-57ADD9B5F8CC}" type="slidenum">
              <a:rPr lang="en-US" sz="1000" smtClean="0">
                <a:solidFill>
                  <a:schemeClr val="bg1"/>
                </a:solidFill>
                <a:latin typeface="Arial" panose="020B0604020202020204" pitchFamily="34" charset="0"/>
                <a:cs typeface="Arial" panose="020B0604020202020204" pitchFamily="34" charset="0"/>
              </a:rPr>
              <a:pPr algn="r"/>
              <a:t>18</a:t>
            </a:fld>
            <a:endParaRPr lang="en-US"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3397-3C3D-4688-A9DB-27DE8DB7DDC6}"/>
              </a:ext>
            </a:extLst>
          </p:cNvPr>
          <p:cNvSpPr>
            <a:spLocks noGrp="1"/>
          </p:cNvSpPr>
          <p:nvPr>
            <p:ph type="title"/>
          </p:nvPr>
        </p:nvSpPr>
        <p:spPr/>
        <p:txBody>
          <a:bodyPr anchor="ctr">
            <a:normAutofit/>
          </a:bodyPr>
          <a:lstStyle/>
          <a:p>
            <a:r>
              <a:rPr lang="en-US" b="0" i="0" u="none" strike="noStrike" cap="none">
                <a:solidFill>
                  <a:schemeClr val="dk1"/>
                </a:solidFill>
                <a:latin typeface="Georgia"/>
                <a:ea typeface="Georgia"/>
                <a:cs typeface="Georgia"/>
                <a:sym typeface="Georgia"/>
              </a:rPr>
              <a:t>Disclaimer</a:t>
            </a:r>
            <a:endParaRPr lang="en-US" sz="2000"/>
          </a:p>
        </p:txBody>
      </p:sp>
      <p:sp>
        <p:nvSpPr>
          <p:cNvPr id="3" name="Content Placeholder 2">
            <a:extLst>
              <a:ext uri="{FF2B5EF4-FFF2-40B4-BE49-F238E27FC236}">
                <a16:creationId xmlns:a16="http://schemas.microsoft.com/office/drawing/2014/main" id="{B327D75F-B457-44EE-9558-162FC085B228}"/>
              </a:ext>
            </a:extLst>
          </p:cNvPr>
          <p:cNvSpPr>
            <a:spLocks noGrp="1"/>
          </p:cNvSpPr>
          <p:nvPr>
            <p:ph idx="1"/>
          </p:nvPr>
        </p:nvSpPr>
        <p:spPr/>
        <p:txBody>
          <a:bodyPr/>
          <a:lstStyle/>
          <a:p>
            <a:pPr marL="100584" indent="0">
              <a:lnSpc>
                <a:spcPct val="150000"/>
              </a:lnSpc>
              <a:spcBef>
                <a:spcPts val="1000"/>
              </a:spcBef>
              <a:buNone/>
            </a:pPr>
            <a:r>
              <a:rPr lang="en-US" dirty="0"/>
              <a:t>This presentation is being made by a Consumer Financial Protection Bureau representative on behalf of the Bureau. It does not constitute legal interpretation, guidance, or advice of the Consumer Financial Protection Bureau. Any opinions or views stated by the presenter are the presenter’s own and may not represent the Bureau’s views.</a:t>
            </a:r>
          </a:p>
        </p:txBody>
      </p:sp>
      <p:sp>
        <p:nvSpPr>
          <p:cNvPr id="6" name="Slide Number Placeholder 5">
            <a:extLst>
              <a:ext uri="{FF2B5EF4-FFF2-40B4-BE49-F238E27FC236}">
                <a16:creationId xmlns:a16="http://schemas.microsoft.com/office/drawing/2014/main" id="{4FE127A9-455F-4506-53FB-2BF94BA7ABDB}"/>
              </a:ext>
            </a:extLst>
          </p:cNvPr>
          <p:cNvSpPr>
            <a:spLocks noGrp="1"/>
          </p:cNvSpPr>
          <p:nvPr>
            <p:ph type="sldNum" sz="quarter" idx="12"/>
          </p:nvPr>
        </p:nvSpPr>
        <p:spPr/>
        <p:txBody>
          <a:bodyPr/>
          <a:lstStyle/>
          <a:p>
            <a:fld id="{D83FA9C0-76D2-4098-B10D-57ADD9B5F8CC}" type="slidenum">
              <a:rPr lang="en-US" smtClean="0"/>
              <a:pPr/>
              <a:t>2</a:t>
            </a:fld>
            <a:endParaRPr lang="en-US" dirty="0"/>
          </a:p>
        </p:txBody>
      </p:sp>
    </p:spTree>
    <p:extLst>
      <p:ext uri="{BB962C8B-B14F-4D97-AF65-F5344CB8AC3E}">
        <p14:creationId xmlns:p14="http://schemas.microsoft.com/office/powerpoint/2010/main" val="4168775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nchor="ctr">
            <a:normAutofit/>
          </a:bodyPr>
          <a:lstStyle/>
          <a:p>
            <a:r>
              <a:rPr lang="en-US"/>
              <a:t>About the project</a:t>
            </a:r>
          </a:p>
        </p:txBody>
      </p:sp>
      <p:sp>
        <p:nvSpPr>
          <p:cNvPr id="4" name="Text"/>
          <p:cNvSpPr>
            <a:spLocks noGrp="1"/>
          </p:cNvSpPr>
          <p:nvPr>
            <p:ph idx="1"/>
          </p:nvPr>
        </p:nvSpPr>
        <p:spPr/>
        <p:txBody>
          <a:bodyPr>
            <a:normAutofit/>
          </a:bodyPr>
          <a:lstStyle/>
          <a:p>
            <a:pPr marL="100584" indent="0">
              <a:lnSpc>
                <a:spcPct val="150000"/>
              </a:lnSpc>
              <a:buNone/>
            </a:pPr>
            <a:r>
              <a:rPr lang="en-US" sz="1800" dirty="0"/>
              <a:t>Consistent with Executive Order 13166, “Improving Access to Services for Persons with Limited English Proficiency”, CFPB’s Language Access Task Force, led by the Office of Financial Education (FinEd) established a plan to: </a:t>
            </a:r>
          </a:p>
          <a:p>
            <a:pPr marL="784796" lvl="2" indent="-371475">
              <a:lnSpc>
                <a:spcPct val="150000"/>
              </a:lnSpc>
              <a:spcBef>
                <a:spcPts val="0"/>
              </a:spcBef>
            </a:pPr>
            <a:r>
              <a:rPr lang="en-US" sz="1800" dirty="0"/>
              <a:t>Examine in language resources and tools provided by the Bureau, </a:t>
            </a:r>
          </a:p>
          <a:p>
            <a:pPr marL="784796" lvl="2" indent="-371475">
              <a:lnSpc>
                <a:spcPct val="150000"/>
              </a:lnSpc>
              <a:spcBef>
                <a:spcPts val="0"/>
              </a:spcBef>
            </a:pPr>
            <a:r>
              <a:rPr lang="en-US" sz="1800" dirty="0"/>
              <a:t>Determine Limited English Proficiency (LEP) consumer needs and experience with CFPB in language resources and, </a:t>
            </a:r>
          </a:p>
          <a:p>
            <a:pPr marL="784796" lvl="2" indent="-371475">
              <a:lnSpc>
                <a:spcPct val="150000"/>
              </a:lnSpc>
              <a:spcBef>
                <a:spcPts val="0"/>
              </a:spcBef>
            </a:pPr>
            <a:r>
              <a:rPr lang="en-US" sz="1800" dirty="0"/>
              <a:t>Develop and implement a system to ensure LEP consumers can have meaningful and equitable access to CFPB resources. </a:t>
            </a:r>
          </a:p>
          <a:p>
            <a:pPr marL="100584" indent="0">
              <a:lnSpc>
                <a:spcPct val="150000"/>
              </a:lnSpc>
              <a:spcBef>
                <a:spcPts val="0"/>
              </a:spcBef>
              <a:buNone/>
            </a:pPr>
            <a:r>
              <a:rPr lang="en-US" sz="1800" dirty="0"/>
              <a:t>FinEd conducted landscape analysis and market research to better understand LEP consumers and develop strategies to strengthen the Bureau's outreach, education, and communication to them.</a:t>
            </a:r>
          </a:p>
        </p:txBody>
      </p:sp>
      <p:sp>
        <p:nvSpPr>
          <p:cNvPr id="6" name="Slide Number Placeholder 5">
            <a:extLst>
              <a:ext uri="{FF2B5EF4-FFF2-40B4-BE49-F238E27FC236}">
                <a16:creationId xmlns:a16="http://schemas.microsoft.com/office/drawing/2014/main" id="{A2149EF0-8F6F-4C2B-805E-526EE5A191FA}"/>
              </a:ext>
            </a:extLst>
          </p:cNvPr>
          <p:cNvSpPr>
            <a:spLocks noGrp="1"/>
          </p:cNvSpPr>
          <p:nvPr>
            <p:ph type="sldNum" sz="quarter" idx="12"/>
          </p:nvPr>
        </p:nvSpPr>
        <p:spPr/>
        <p:txBody>
          <a:bodyPr/>
          <a:lstStyle/>
          <a:p>
            <a:fld id="{D83FA9C0-76D2-4098-B10D-57ADD9B5F8CC}" type="slidenum">
              <a:rPr lang="en-US" smtClean="0"/>
              <a:pPr/>
              <a:t>3</a:t>
            </a:fld>
            <a:endParaRPr lang="en-US" dirty="0"/>
          </a:p>
        </p:txBody>
      </p:sp>
    </p:spTree>
    <p:extLst>
      <p:ext uri="{BB962C8B-B14F-4D97-AF65-F5344CB8AC3E}">
        <p14:creationId xmlns:p14="http://schemas.microsoft.com/office/powerpoint/2010/main" val="329519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nchor="ctr">
            <a:normAutofit/>
          </a:bodyPr>
          <a:lstStyle/>
          <a:p>
            <a:r>
              <a:rPr lang="en-US"/>
              <a:t>Project methodology</a:t>
            </a:r>
          </a:p>
        </p:txBody>
      </p:sp>
      <p:sp>
        <p:nvSpPr>
          <p:cNvPr id="4" name="Text"/>
          <p:cNvSpPr>
            <a:spLocks noGrp="1"/>
          </p:cNvSpPr>
          <p:nvPr>
            <p:ph idx="1"/>
          </p:nvPr>
        </p:nvSpPr>
        <p:spPr/>
        <p:txBody>
          <a:bodyPr/>
          <a:lstStyle/>
          <a:p>
            <a:pPr marL="91440" indent="0">
              <a:lnSpc>
                <a:spcPct val="150000"/>
              </a:lnSpc>
              <a:buNone/>
            </a:pPr>
            <a:r>
              <a:rPr lang="en-US" dirty="0"/>
              <a:t>The observations and opportunities reflected in this document are based on:</a:t>
            </a:r>
            <a:endParaRPr lang="en-US" sz="2400" dirty="0"/>
          </a:p>
          <a:p>
            <a:pPr marL="274320" indent="-274320">
              <a:lnSpc>
                <a:spcPct val="150000"/>
              </a:lnSpc>
            </a:pPr>
            <a:r>
              <a:rPr lang="en-US" dirty="0"/>
              <a:t>A qualitative and quantitative study of the CFPB's current LEP consumer outreach efforts and understanding of other federal agencies efforts,</a:t>
            </a:r>
          </a:p>
          <a:p>
            <a:pPr marL="274320" indent="-274320">
              <a:lnSpc>
                <a:spcPct val="150000"/>
              </a:lnSpc>
            </a:pPr>
            <a:r>
              <a:rPr lang="en-US" dirty="0"/>
              <a:t>In-depth interviews with practitioners and intermediaries who provide direct and indirect assistance on financial matters to LEP consumers,</a:t>
            </a:r>
            <a:endParaRPr lang="en-US" sz="2400" dirty="0">
              <a:solidFill>
                <a:schemeClr val="tx1"/>
              </a:solidFill>
            </a:endParaRPr>
          </a:p>
          <a:p>
            <a:pPr marL="274320" indent="-274320">
              <a:lnSpc>
                <a:spcPct val="150000"/>
              </a:lnSpc>
            </a:pPr>
            <a:r>
              <a:rPr lang="en-US" dirty="0"/>
              <a:t>In-language focus groups in Arabic, Chinese, Haitian Creole, Korean, Tagalog, and Vietnamese-speaking LEP consumers, and</a:t>
            </a:r>
          </a:p>
          <a:p>
            <a:pPr marL="274320" indent="-274320">
              <a:lnSpc>
                <a:spcPct val="150000"/>
              </a:lnSpc>
            </a:pPr>
            <a:r>
              <a:rPr lang="en-US" dirty="0"/>
              <a:t>Usability tests of the CFPB's updated in-language resources</a:t>
            </a:r>
            <a:endParaRPr lang="en-US" sz="1820" dirty="0"/>
          </a:p>
        </p:txBody>
      </p:sp>
      <p:sp>
        <p:nvSpPr>
          <p:cNvPr id="6" name="Slide Number Placeholder 5">
            <a:extLst>
              <a:ext uri="{FF2B5EF4-FFF2-40B4-BE49-F238E27FC236}">
                <a16:creationId xmlns:a16="http://schemas.microsoft.com/office/drawing/2014/main" id="{68ED772F-3D89-4C3B-D797-67DC36E63238}"/>
              </a:ext>
            </a:extLst>
          </p:cNvPr>
          <p:cNvSpPr>
            <a:spLocks noGrp="1"/>
          </p:cNvSpPr>
          <p:nvPr>
            <p:ph type="sldNum" sz="quarter" idx="12"/>
          </p:nvPr>
        </p:nvSpPr>
        <p:spPr/>
        <p:txBody>
          <a:bodyPr/>
          <a:lstStyle/>
          <a:p>
            <a:fld id="{D83FA9C0-76D2-4098-B10D-57ADD9B5F8CC}" type="slidenum">
              <a:rPr lang="en-US" smtClean="0"/>
              <a:pPr/>
              <a:t>4</a:t>
            </a:fld>
            <a:endParaRPr lang="en-US"/>
          </a:p>
        </p:txBody>
      </p:sp>
    </p:spTree>
    <p:extLst>
      <p:ext uri="{BB962C8B-B14F-4D97-AF65-F5344CB8AC3E}">
        <p14:creationId xmlns:p14="http://schemas.microsoft.com/office/powerpoint/2010/main" val="3473559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cNvSpPr>
            <a:spLocks noGrp="1"/>
          </p:cNvSpPr>
          <p:nvPr>
            <p:ph type="title"/>
          </p:nvPr>
        </p:nvSpPr>
        <p:spPr/>
        <p:txBody>
          <a:bodyPr>
            <a:noAutofit/>
          </a:bodyPr>
          <a:lstStyle/>
          <a:p>
            <a:r>
              <a:rPr lang="en-US" sz="3900" dirty="0">
                <a:solidFill>
                  <a:srgbClr val="101820"/>
                </a:solidFill>
              </a:rPr>
              <a:t>Summary of observations from consumers</a:t>
            </a:r>
          </a:p>
        </p:txBody>
      </p:sp>
      <p:sp>
        <p:nvSpPr>
          <p:cNvPr id="2" name="Slide Number Placeholder 5">
            <a:extLst>
              <a:ext uri="{FF2B5EF4-FFF2-40B4-BE49-F238E27FC236}">
                <a16:creationId xmlns:a16="http://schemas.microsoft.com/office/drawing/2014/main" id="{C013D5C2-0611-7F4E-DB9B-585FF9598B57}"/>
              </a:ext>
            </a:extLst>
          </p:cNvPr>
          <p:cNvSpPr txBox="1">
            <a:spLocks/>
          </p:cNvSpPr>
          <p:nvPr/>
        </p:nvSpPr>
        <p:spPr>
          <a:xfrm>
            <a:off x="10241280" y="6465348"/>
            <a:ext cx="1280160" cy="27432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83FA9C0-76D2-4098-B10D-57ADD9B5F8CC}" type="slidenum">
              <a:rPr lang="en-US" sz="1000" smtClean="0">
                <a:solidFill>
                  <a:schemeClr val="tx1">
                    <a:lumMod val="65000"/>
                    <a:lumOff val="35000"/>
                  </a:schemeClr>
                </a:solidFill>
                <a:latin typeface="Arial" panose="020B0604020202020204" pitchFamily="34" charset="0"/>
                <a:cs typeface="Arial" panose="020B0604020202020204" pitchFamily="34" charset="0"/>
              </a:rPr>
              <a:pPr algn="r"/>
              <a:t>5</a:t>
            </a:fld>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295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nchor="ctr"/>
          <a:lstStyle/>
          <a:p>
            <a:r>
              <a:rPr lang="en-US"/>
              <a:t>1. Awareness and understanding of the CFPB</a:t>
            </a:r>
          </a:p>
        </p:txBody>
      </p:sp>
      <p:sp>
        <p:nvSpPr>
          <p:cNvPr id="4" name="Text"/>
          <p:cNvSpPr>
            <a:spLocks noGrp="1"/>
          </p:cNvSpPr>
          <p:nvPr>
            <p:ph sz="half" idx="4294967295"/>
          </p:nvPr>
        </p:nvSpPr>
        <p:spPr>
          <a:xfrm>
            <a:off x="352044" y="1706308"/>
            <a:ext cx="6428232" cy="4005072"/>
          </a:xfrm>
        </p:spPr>
        <p:txBody>
          <a:bodyPr>
            <a:normAutofit/>
          </a:bodyPr>
          <a:lstStyle/>
          <a:p>
            <a:pPr marL="91440" indent="0">
              <a:lnSpc>
                <a:spcPct val="150000"/>
              </a:lnSpc>
              <a:buNone/>
            </a:pPr>
            <a:r>
              <a:rPr lang="en-US" sz="1700" b="1" dirty="0"/>
              <a:t>LEP consumers noted the need to build awareness and strengthen understanding of the CFPB</a:t>
            </a:r>
          </a:p>
          <a:p>
            <a:pPr marL="91440" indent="0">
              <a:lnSpc>
                <a:spcPct val="150000"/>
              </a:lnSpc>
              <a:buNone/>
            </a:pPr>
            <a:r>
              <a:rPr lang="en-US" sz="1600" dirty="0"/>
              <a:t>LEP consumers are generally unaware of the existence of the CFPB.</a:t>
            </a:r>
          </a:p>
          <a:p>
            <a:pPr marL="91440" indent="0">
              <a:lnSpc>
                <a:spcPct val="150000"/>
              </a:lnSpc>
              <a:buNone/>
            </a:pPr>
            <a:r>
              <a:rPr lang="en-US" sz="1600" dirty="0"/>
              <a:t>They are not visiting the CFPB website in large volumes, are submitting minimal complaints, and are not inclined to immediately trust the CFPB as a resource unless recommended by trusted messengers in their respective communities.</a:t>
            </a:r>
          </a:p>
        </p:txBody>
      </p:sp>
      <p:sp>
        <p:nvSpPr>
          <p:cNvPr id="7" name="Text">
            <a:extLst>
              <a:ext uri="{FF2B5EF4-FFF2-40B4-BE49-F238E27FC236}">
                <a16:creationId xmlns:a16="http://schemas.microsoft.com/office/drawing/2014/main" id="{5BD30056-A924-E9A4-AEDC-794A34F7A2C8}"/>
              </a:ext>
            </a:extLst>
          </p:cNvPr>
          <p:cNvSpPr txBox="1">
            <a:spLocks/>
          </p:cNvSpPr>
          <p:nvPr/>
        </p:nvSpPr>
        <p:spPr>
          <a:xfrm>
            <a:off x="6900047" y="1399017"/>
            <a:ext cx="3760162" cy="4563441"/>
          </a:xfrm>
          <a:prstGeom prst="rect">
            <a:avLst/>
          </a:prstGeom>
          <a:solidFill>
            <a:srgbClr val="E1EFD7"/>
          </a:solidFill>
          <a:ln>
            <a:solidFill>
              <a:schemeClr val="tx1"/>
            </a:solidFill>
          </a:ln>
        </p:spPr>
        <p:txBody>
          <a:bodyPr spcFirstLastPara="1" wrap="square" lIns="118853" tIns="59410" rIns="118853" bIns="59410" anchor="t" anchorCtr="0">
            <a:noAutofit/>
          </a:bodyPr>
          <a:lstStyle>
            <a:defPPr marR="0" lvl="0" algn="l" rtl="0">
              <a:lnSpc>
                <a:spcPct val="100000"/>
              </a:lnSpc>
              <a:spcBef>
                <a:spcPts val="0"/>
              </a:spcBef>
              <a:spcAft>
                <a:spcPts val="0"/>
              </a:spcAft>
            </a:defPPr>
            <a:lvl1pPr marL="457200" marR="0" lvl="0" indent="-368300" algn="l" rtl="0" eaLnBrk="1" hangingPunct="1">
              <a:lnSpc>
                <a:spcPct val="118181"/>
              </a:lnSpc>
              <a:spcBef>
                <a:spcPts val="1000"/>
              </a:spcBef>
              <a:spcAft>
                <a:spcPts val="0"/>
              </a:spcAft>
              <a:buClr>
                <a:schemeClr val="dk2"/>
              </a:buClr>
              <a:buSzPts val="2200"/>
              <a:buFont typeface="Noto Sans Symbols"/>
              <a:buChar char="▪"/>
              <a:defRPr sz="2200" b="0" i="0" u="none" strike="noStrike" cap="none">
                <a:solidFill>
                  <a:schemeClr val="dk1"/>
                </a:solidFill>
                <a:latin typeface="Georgia"/>
                <a:ea typeface="Georgia"/>
                <a:cs typeface="Georgia"/>
                <a:sym typeface="Georgia"/>
              </a:defRPr>
            </a:lvl1pPr>
            <a:lvl2pPr marL="914400" marR="0" lvl="1" indent="-292100" algn="l" rtl="0" eaLnBrk="1" hangingPunct="1">
              <a:lnSpc>
                <a:spcPct val="100000"/>
              </a:lnSpc>
              <a:spcBef>
                <a:spcPts val="1000"/>
              </a:spcBef>
              <a:spcAft>
                <a:spcPts val="0"/>
              </a:spcAft>
              <a:buClr>
                <a:schemeClr val="dk2"/>
              </a:buClr>
              <a:buSzPts val="1000"/>
              <a:buFont typeface="Noto Sans Symbols"/>
              <a:buChar char="◻"/>
              <a:defRPr sz="2000" b="0" i="0" u="none" strike="noStrike" cap="none">
                <a:solidFill>
                  <a:schemeClr val="dk1"/>
                </a:solidFill>
                <a:latin typeface="Georgia"/>
                <a:ea typeface="Georgia"/>
                <a:cs typeface="Georgia"/>
                <a:sym typeface="Georgia"/>
              </a:defRPr>
            </a:lvl2pPr>
            <a:lvl3pPr marL="1371600" marR="0" lvl="2" indent="-342900" algn="l" rtl="0" eaLnBrk="1" hangingPunct="1">
              <a:lnSpc>
                <a:spcPct val="100000"/>
              </a:lnSpc>
              <a:spcBef>
                <a:spcPts val="10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3pPr>
            <a:lvl4pPr marL="1828800" marR="0" lvl="3"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4pPr>
            <a:lvl5pPr marL="2286000" marR="0" lvl="4"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5pPr>
            <a:lvl6pPr marL="2743200" marR="0" lvl="5"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3200400" marR="0" lvl="6"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657600" marR="0" lvl="7"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4114800" marR="0" lvl="8"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pPr marL="0" indent="0">
              <a:buNone/>
            </a:pPr>
            <a:r>
              <a:rPr lang="en-US" sz="1430" i="1" dirty="0"/>
              <a:t>“Our [customers don’t] know about CFPB. Plain and simple: they don’t know about CFPB.” </a:t>
            </a:r>
            <a:r>
              <a:rPr lang="en-US" sz="1430" dirty="0"/>
              <a:t>(Practitioner)</a:t>
            </a:r>
          </a:p>
          <a:p>
            <a:pPr marL="0" indent="0">
              <a:buNone/>
            </a:pPr>
            <a:r>
              <a:rPr lang="en-US" sz="1430" i="1" dirty="0"/>
              <a:t>“I go to either a relative or friend who works in the industry and has a track record for successful clients or even their personal finance...” </a:t>
            </a:r>
            <a:r>
              <a:rPr lang="en-US" sz="1430" dirty="0"/>
              <a:t>(Consumer, Filipino segment)</a:t>
            </a:r>
            <a:endParaRPr lang="en-US" sz="1430" b="1" dirty="0"/>
          </a:p>
          <a:p>
            <a:pPr marL="0" indent="0">
              <a:buNone/>
            </a:pPr>
            <a:endParaRPr lang="en-US" sz="1400" strike="sngStrike" dirty="0"/>
          </a:p>
        </p:txBody>
      </p:sp>
      <p:sp>
        <p:nvSpPr>
          <p:cNvPr id="5" name="Slide Number Placeholder 4">
            <a:extLst>
              <a:ext uri="{FF2B5EF4-FFF2-40B4-BE49-F238E27FC236}">
                <a16:creationId xmlns:a16="http://schemas.microsoft.com/office/drawing/2014/main" id="{17C1B1DE-35D6-148C-867F-48518433375D}"/>
              </a:ext>
            </a:extLst>
          </p:cNvPr>
          <p:cNvSpPr>
            <a:spLocks noGrp="1"/>
          </p:cNvSpPr>
          <p:nvPr>
            <p:ph type="sldNum" sz="quarter" idx="12"/>
          </p:nvPr>
        </p:nvSpPr>
        <p:spPr/>
        <p:txBody>
          <a:bodyPr/>
          <a:lstStyle/>
          <a:p>
            <a:fld id="{D83FA9C0-76D2-4098-B10D-57ADD9B5F8CC}" type="slidenum">
              <a:rPr lang="en-US" smtClean="0"/>
              <a:t>6</a:t>
            </a:fld>
            <a:endParaRPr lang="en-US"/>
          </a:p>
        </p:txBody>
      </p:sp>
    </p:spTree>
    <p:extLst>
      <p:ext uri="{BB962C8B-B14F-4D97-AF65-F5344CB8AC3E}">
        <p14:creationId xmlns:p14="http://schemas.microsoft.com/office/powerpoint/2010/main" val="30989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nchor="ctr"/>
          <a:lstStyle/>
          <a:p>
            <a:r>
              <a:rPr lang="en-US" dirty="0"/>
              <a:t>2. Resources offered for practitioners and intermediaries</a:t>
            </a:r>
          </a:p>
        </p:txBody>
      </p:sp>
      <p:sp>
        <p:nvSpPr>
          <p:cNvPr id="4" name="Text"/>
          <p:cNvSpPr>
            <a:spLocks noGrp="1"/>
          </p:cNvSpPr>
          <p:nvPr>
            <p:ph type="body" idx="4294967295"/>
          </p:nvPr>
        </p:nvSpPr>
        <p:spPr>
          <a:xfrm>
            <a:off x="457200" y="1707006"/>
            <a:ext cx="6426200" cy="4003675"/>
          </a:xfrm>
        </p:spPr>
        <p:txBody>
          <a:bodyPr>
            <a:normAutofit/>
          </a:bodyPr>
          <a:lstStyle/>
          <a:p>
            <a:pPr marL="91440" indent="0">
              <a:lnSpc>
                <a:spcPct val="150000"/>
              </a:lnSpc>
              <a:buNone/>
            </a:pPr>
            <a:r>
              <a:rPr lang="en-US" sz="1800" b="1" dirty="0"/>
              <a:t>Community-based</a:t>
            </a:r>
            <a:r>
              <a:rPr lang="en-US" sz="1900" b="1" dirty="0"/>
              <a:t> partners can help bridge the distance to LEP consumers at the intersection of language access and financial literacy.</a:t>
            </a:r>
          </a:p>
          <a:p>
            <a:pPr marL="91440" indent="0">
              <a:lnSpc>
                <a:spcPct val="150000"/>
              </a:lnSpc>
              <a:buNone/>
            </a:pPr>
            <a:r>
              <a:rPr lang="en-US" sz="1690" dirty="0"/>
              <a:t>Practitioners and intermediaries that provide assistance on financial matters to LEP consumers have longstanding community relationships and consistent touchpoints with this target audience year-round.</a:t>
            </a:r>
          </a:p>
        </p:txBody>
      </p:sp>
      <p:sp>
        <p:nvSpPr>
          <p:cNvPr id="6" name="Text">
            <a:extLst>
              <a:ext uri="{FF2B5EF4-FFF2-40B4-BE49-F238E27FC236}">
                <a16:creationId xmlns:a16="http://schemas.microsoft.com/office/drawing/2014/main" id="{37364DE8-101D-4B01-0B53-3C23A1BDE3CF}"/>
              </a:ext>
            </a:extLst>
          </p:cNvPr>
          <p:cNvSpPr txBox="1">
            <a:spLocks/>
          </p:cNvSpPr>
          <p:nvPr/>
        </p:nvSpPr>
        <p:spPr>
          <a:xfrm>
            <a:off x="7406284" y="1427124"/>
            <a:ext cx="3760162" cy="4563441"/>
          </a:xfrm>
          <a:prstGeom prst="rect">
            <a:avLst/>
          </a:prstGeom>
          <a:solidFill>
            <a:srgbClr val="E1EFD7"/>
          </a:solidFill>
          <a:ln>
            <a:solidFill>
              <a:schemeClr val="tx1"/>
            </a:solidFill>
          </a:ln>
        </p:spPr>
        <p:txBody>
          <a:bodyPr spcFirstLastPara="1" wrap="square" lIns="118853" tIns="59410" rIns="118853" bIns="59410" anchor="t" anchorCtr="0">
            <a:noAutofit/>
          </a:bodyPr>
          <a:lstStyle>
            <a:defPPr marR="0" lvl="0" algn="l" rtl="0">
              <a:lnSpc>
                <a:spcPct val="100000"/>
              </a:lnSpc>
              <a:spcBef>
                <a:spcPts val="0"/>
              </a:spcBef>
              <a:spcAft>
                <a:spcPts val="0"/>
              </a:spcAft>
            </a:defPPr>
            <a:lvl1pPr marL="457200" marR="0" lvl="0" indent="-368300" algn="l" rtl="0" eaLnBrk="1" hangingPunct="1">
              <a:lnSpc>
                <a:spcPct val="118181"/>
              </a:lnSpc>
              <a:spcBef>
                <a:spcPts val="1000"/>
              </a:spcBef>
              <a:spcAft>
                <a:spcPts val="0"/>
              </a:spcAft>
              <a:buClr>
                <a:schemeClr val="dk2"/>
              </a:buClr>
              <a:buSzPts val="2200"/>
              <a:buFont typeface="Noto Sans Symbols"/>
              <a:buChar char="▪"/>
              <a:defRPr sz="2200" b="0" i="0" u="none" strike="noStrike" cap="none">
                <a:solidFill>
                  <a:schemeClr val="dk1"/>
                </a:solidFill>
                <a:latin typeface="Georgia"/>
                <a:ea typeface="Georgia"/>
                <a:cs typeface="Georgia"/>
                <a:sym typeface="Georgia"/>
              </a:defRPr>
            </a:lvl1pPr>
            <a:lvl2pPr marL="914400" marR="0" lvl="1" indent="-292100" algn="l" rtl="0" eaLnBrk="1" hangingPunct="1">
              <a:lnSpc>
                <a:spcPct val="100000"/>
              </a:lnSpc>
              <a:spcBef>
                <a:spcPts val="1000"/>
              </a:spcBef>
              <a:spcAft>
                <a:spcPts val="0"/>
              </a:spcAft>
              <a:buClr>
                <a:schemeClr val="dk2"/>
              </a:buClr>
              <a:buSzPts val="1000"/>
              <a:buFont typeface="Noto Sans Symbols"/>
              <a:buChar char="◻"/>
              <a:defRPr sz="2000" b="0" i="0" u="none" strike="noStrike" cap="none">
                <a:solidFill>
                  <a:schemeClr val="dk1"/>
                </a:solidFill>
                <a:latin typeface="Georgia"/>
                <a:ea typeface="Georgia"/>
                <a:cs typeface="Georgia"/>
                <a:sym typeface="Georgia"/>
              </a:defRPr>
            </a:lvl2pPr>
            <a:lvl3pPr marL="1371600" marR="0" lvl="2" indent="-342900" algn="l" rtl="0" eaLnBrk="1" hangingPunct="1">
              <a:lnSpc>
                <a:spcPct val="100000"/>
              </a:lnSpc>
              <a:spcBef>
                <a:spcPts val="10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3pPr>
            <a:lvl4pPr marL="1828800" marR="0" lvl="3"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4pPr>
            <a:lvl5pPr marL="2286000" marR="0" lvl="4"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5pPr>
            <a:lvl6pPr marL="2743200" marR="0" lvl="5"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3200400" marR="0" lvl="6"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657600" marR="0" lvl="7"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4114800" marR="0" lvl="8"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pPr marL="0" indent="0">
              <a:buNone/>
            </a:pPr>
            <a:r>
              <a:rPr lang="en-US" sz="1430" i="1" dirty="0"/>
              <a:t>“That's the thing about these mission-driven direct service providers is that a lot of them come from community themselves and have that lived experience. And so it's much easier to build that trust and that familiarity.”</a:t>
            </a:r>
            <a:r>
              <a:rPr lang="en-US" sz="1430" dirty="0"/>
              <a:t> (Practitioner)</a:t>
            </a:r>
            <a:endParaRPr lang="en-US" sz="1430" b="1" dirty="0"/>
          </a:p>
          <a:p>
            <a:pPr marL="0" indent="0">
              <a:buNone/>
            </a:pPr>
            <a:r>
              <a:rPr lang="en-US" sz="1430" i="1" dirty="0"/>
              <a:t>“We worked really hard to have that buy-in from their community elders…”</a:t>
            </a:r>
            <a:r>
              <a:rPr lang="en-US" sz="1430" dirty="0"/>
              <a:t> (Practitioner)</a:t>
            </a:r>
            <a:endParaRPr lang="en-US" sz="1430" b="1" dirty="0"/>
          </a:p>
          <a:p>
            <a:pPr marL="0" indent="0">
              <a:buNone/>
            </a:pPr>
            <a:r>
              <a:rPr lang="en-US" sz="1430" i="1" dirty="0"/>
              <a:t>“[The CFPB website] is a good source of information for the advocates who then translate that for our clients.” </a:t>
            </a:r>
            <a:r>
              <a:rPr lang="en-US" sz="1430" dirty="0"/>
              <a:t>(Practitioner)</a:t>
            </a:r>
            <a:endParaRPr lang="en-US" sz="1430" b="1" dirty="0"/>
          </a:p>
        </p:txBody>
      </p:sp>
      <p:sp>
        <p:nvSpPr>
          <p:cNvPr id="7" name="Slide Number Placeholder 6">
            <a:extLst>
              <a:ext uri="{FF2B5EF4-FFF2-40B4-BE49-F238E27FC236}">
                <a16:creationId xmlns:a16="http://schemas.microsoft.com/office/drawing/2014/main" id="{E2B79F42-3915-DE00-556E-646EED339621}"/>
              </a:ext>
            </a:extLst>
          </p:cNvPr>
          <p:cNvSpPr>
            <a:spLocks noGrp="1"/>
          </p:cNvSpPr>
          <p:nvPr>
            <p:ph type="sldNum" sz="quarter" idx="12"/>
          </p:nvPr>
        </p:nvSpPr>
        <p:spPr/>
        <p:txBody>
          <a:bodyPr/>
          <a:lstStyle/>
          <a:p>
            <a:fld id="{D83FA9C0-76D2-4098-B10D-57ADD9B5F8CC}" type="slidenum">
              <a:rPr lang="en-US" smtClean="0"/>
              <a:t>7</a:t>
            </a:fld>
            <a:endParaRPr lang="en-US"/>
          </a:p>
        </p:txBody>
      </p:sp>
    </p:spTree>
    <p:extLst>
      <p:ext uri="{BB962C8B-B14F-4D97-AF65-F5344CB8AC3E}">
        <p14:creationId xmlns:p14="http://schemas.microsoft.com/office/powerpoint/2010/main" val="253158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nchor="ctr"/>
          <a:lstStyle/>
          <a:p>
            <a:r>
              <a:rPr lang="en-US" dirty="0"/>
              <a:t>3. Resources offered for LEP consumers</a:t>
            </a:r>
          </a:p>
        </p:txBody>
      </p:sp>
      <p:sp>
        <p:nvSpPr>
          <p:cNvPr id="4" name="Text"/>
          <p:cNvSpPr>
            <a:spLocks noGrp="1"/>
          </p:cNvSpPr>
          <p:nvPr>
            <p:ph type="body" idx="4294967295"/>
          </p:nvPr>
        </p:nvSpPr>
        <p:spPr>
          <a:xfrm>
            <a:off x="457200" y="1707006"/>
            <a:ext cx="6435725" cy="4003675"/>
          </a:xfrm>
        </p:spPr>
        <p:txBody>
          <a:bodyPr>
            <a:normAutofit lnSpcReduction="10000"/>
          </a:bodyPr>
          <a:lstStyle/>
          <a:p>
            <a:pPr marL="91440" indent="0">
              <a:lnSpc>
                <a:spcPct val="150000"/>
              </a:lnSpc>
              <a:buNone/>
            </a:pPr>
            <a:r>
              <a:rPr lang="en-US" sz="1820" b="1" dirty="0"/>
              <a:t>There can be better alignment between what resources the CFPB offers and who need to access those resources.</a:t>
            </a:r>
          </a:p>
          <a:p>
            <a:pPr marL="91440" indent="0">
              <a:lnSpc>
                <a:spcPct val="150000"/>
              </a:lnSpc>
              <a:buNone/>
            </a:pPr>
            <a:r>
              <a:rPr lang="en-US" sz="1690" dirty="0"/>
              <a:t>While there has been extensive investment in Spanish language resources and content, there are fewer resources in the CFPB’s in language resources.</a:t>
            </a:r>
          </a:p>
          <a:p>
            <a:pPr marL="91440" indent="0">
              <a:lnSpc>
                <a:spcPct val="150000"/>
              </a:lnSpc>
              <a:buNone/>
            </a:pPr>
            <a:r>
              <a:rPr lang="en-US" sz="1690" dirty="0"/>
              <a:t>Reaching these other language groups will require special attention to their diverse cultural contexts, literacy levels, and minimal understanding of the U.S. banking and financial system.</a:t>
            </a:r>
            <a:endParaRPr lang="en-US" dirty="0"/>
          </a:p>
        </p:txBody>
      </p:sp>
      <p:sp>
        <p:nvSpPr>
          <p:cNvPr id="6" name="Text">
            <a:extLst>
              <a:ext uri="{FF2B5EF4-FFF2-40B4-BE49-F238E27FC236}">
                <a16:creationId xmlns:a16="http://schemas.microsoft.com/office/drawing/2014/main" id="{C0787FD6-52C9-CFCC-BF22-5225B823F034}"/>
              </a:ext>
            </a:extLst>
          </p:cNvPr>
          <p:cNvSpPr txBox="1">
            <a:spLocks/>
          </p:cNvSpPr>
          <p:nvPr/>
        </p:nvSpPr>
        <p:spPr>
          <a:xfrm>
            <a:off x="7406284" y="1427124"/>
            <a:ext cx="3760162" cy="4563441"/>
          </a:xfrm>
          <a:prstGeom prst="rect">
            <a:avLst/>
          </a:prstGeom>
          <a:solidFill>
            <a:srgbClr val="E1EFD7"/>
          </a:solidFill>
          <a:ln>
            <a:solidFill>
              <a:schemeClr val="tx1"/>
            </a:solidFill>
          </a:ln>
        </p:spPr>
        <p:txBody>
          <a:bodyPr spcFirstLastPara="1" wrap="square" lIns="118853" tIns="59410" rIns="118853" bIns="59410" anchor="t" anchorCtr="0">
            <a:noAutofit/>
          </a:bodyPr>
          <a:lstStyle>
            <a:defPPr marR="0" lvl="0" algn="l" rtl="0">
              <a:lnSpc>
                <a:spcPct val="100000"/>
              </a:lnSpc>
              <a:spcBef>
                <a:spcPts val="0"/>
              </a:spcBef>
              <a:spcAft>
                <a:spcPts val="0"/>
              </a:spcAft>
            </a:defPPr>
            <a:lvl1pPr marL="457200" marR="0" lvl="0" indent="-368300" algn="l" rtl="0" eaLnBrk="1" hangingPunct="1">
              <a:lnSpc>
                <a:spcPct val="118181"/>
              </a:lnSpc>
              <a:spcBef>
                <a:spcPts val="1000"/>
              </a:spcBef>
              <a:spcAft>
                <a:spcPts val="0"/>
              </a:spcAft>
              <a:buClr>
                <a:schemeClr val="dk2"/>
              </a:buClr>
              <a:buSzPts val="2200"/>
              <a:buFont typeface="Noto Sans Symbols"/>
              <a:buChar char="▪"/>
              <a:defRPr sz="2200" b="0" i="0" u="none" strike="noStrike" cap="none">
                <a:solidFill>
                  <a:schemeClr val="dk1"/>
                </a:solidFill>
                <a:latin typeface="Georgia"/>
                <a:ea typeface="Georgia"/>
                <a:cs typeface="Georgia"/>
                <a:sym typeface="Georgia"/>
              </a:defRPr>
            </a:lvl1pPr>
            <a:lvl2pPr marL="914400" marR="0" lvl="1" indent="-292100" algn="l" rtl="0" eaLnBrk="1" hangingPunct="1">
              <a:lnSpc>
                <a:spcPct val="100000"/>
              </a:lnSpc>
              <a:spcBef>
                <a:spcPts val="1000"/>
              </a:spcBef>
              <a:spcAft>
                <a:spcPts val="0"/>
              </a:spcAft>
              <a:buClr>
                <a:schemeClr val="dk2"/>
              </a:buClr>
              <a:buSzPts val="1000"/>
              <a:buFont typeface="Noto Sans Symbols"/>
              <a:buChar char="◻"/>
              <a:defRPr sz="2000" b="0" i="0" u="none" strike="noStrike" cap="none">
                <a:solidFill>
                  <a:schemeClr val="dk1"/>
                </a:solidFill>
                <a:latin typeface="Georgia"/>
                <a:ea typeface="Georgia"/>
                <a:cs typeface="Georgia"/>
                <a:sym typeface="Georgia"/>
              </a:defRPr>
            </a:lvl2pPr>
            <a:lvl3pPr marL="1371600" marR="0" lvl="2" indent="-342900" algn="l" rtl="0" eaLnBrk="1" hangingPunct="1">
              <a:lnSpc>
                <a:spcPct val="100000"/>
              </a:lnSpc>
              <a:spcBef>
                <a:spcPts val="10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3pPr>
            <a:lvl4pPr marL="1828800" marR="0" lvl="3"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4pPr>
            <a:lvl5pPr marL="2286000" marR="0" lvl="4"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5pPr>
            <a:lvl6pPr marL="2743200" marR="0" lvl="5"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3200400" marR="0" lvl="6"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657600" marR="0" lvl="7"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4114800" marR="0" lvl="8"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pPr marL="0" indent="0">
              <a:buNone/>
            </a:pPr>
            <a:r>
              <a:rPr lang="en-US" sz="1430" i="1"/>
              <a:t>“Here in USA everything is in English or Spanish, no one ever bothered to communicate anything in Arabic because we are a minority group here.” </a:t>
            </a:r>
            <a:r>
              <a:rPr lang="en-US" sz="1430"/>
              <a:t>(Consumer, Arab segment)</a:t>
            </a:r>
          </a:p>
          <a:p>
            <a:pPr marL="0" indent="0">
              <a:buNone/>
            </a:pPr>
            <a:r>
              <a:rPr lang="en-US" sz="1430" i="1"/>
              <a:t>“A lot of people think if we just make materials in another language, that’s sufficient. But you’re making an assumption that they can read in their native language.”</a:t>
            </a:r>
            <a:r>
              <a:rPr lang="en-US" sz="1430"/>
              <a:t> (Practitioner)</a:t>
            </a:r>
            <a:endParaRPr lang="en-US" sz="1430" i="1"/>
          </a:p>
          <a:p>
            <a:pPr marL="0" indent="0">
              <a:buNone/>
            </a:pPr>
            <a:r>
              <a:rPr lang="en-US" sz="1430" i="1"/>
              <a:t>“It's of no use to have materials…that focus on saving money every pay period when the LEP client is working three jobs just to stay afloat and saving money doesn’t even come into the picture.”</a:t>
            </a:r>
            <a:r>
              <a:rPr lang="en-US" sz="1430"/>
              <a:t> (Practitioner)</a:t>
            </a:r>
            <a:endParaRPr lang="en-US" sz="1430" i="1"/>
          </a:p>
        </p:txBody>
      </p:sp>
      <p:sp>
        <p:nvSpPr>
          <p:cNvPr id="7" name="Slide Number Placeholder 6">
            <a:extLst>
              <a:ext uri="{FF2B5EF4-FFF2-40B4-BE49-F238E27FC236}">
                <a16:creationId xmlns:a16="http://schemas.microsoft.com/office/drawing/2014/main" id="{090293AA-6DB3-35A3-0462-BDA59D9DAB48}"/>
              </a:ext>
            </a:extLst>
          </p:cNvPr>
          <p:cNvSpPr>
            <a:spLocks noGrp="1"/>
          </p:cNvSpPr>
          <p:nvPr>
            <p:ph type="sldNum" sz="quarter" idx="12"/>
          </p:nvPr>
        </p:nvSpPr>
        <p:spPr/>
        <p:txBody>
          <a:bodyPr/>
          <a:lstStyle/>
          <a:p>
            <a:fld id="{D83FA9C0-76D2-4098-B10D-57ADD9B5F8CC}" type="slidenum">
              <a:rPr lang="en-US" smtClean="0"/>
              <a:t>8</a:t>
            </a:fld>
            <a:endParaRPr lang="en-US"/>
          </a:p>
        </p:txBody>
      </p:sp>
    </p:spTree>
    <p:extLst>
      <p:ext uri="{BB962C8B-B14F-4D97-AF65-F5344CB8AC3E}">
        <p14:creationId xmlns:p14="http://schemas.microsoft.com/office/powerpoint/2010/main" val="2036854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nchor="ctr"/>
          <a:lstStyle/>
          <a:p>
            <a:r>
              <a:rPr lang="en-US"/>
              <a:t>4. Website design, content, and experience</a:t>
            </a:r>
          </a:p>
        </p:txBody>
      </p:sp>
      <p:sp>
        <p:nvSpPr>
          <p:cNvPr id="4" name="Text"/>
          <p:cNvSpPr>
            <a:spLocks noGrp="1"/>
          </p:cNvSpPr>
          <p:nvPr>
            <p:ph type="body" idx="4294967295"/>
          </p:nvPr>
        </p:nvSpPr>
        <p:spPr>
          <a:xfrm>
            <a:off x="457200" y="1707006"/>
            <a:ext cx="6426200" cy="4003675"/>
          </a:xfrm>
        </p:spPr>
        <p:txBody>
          <a:bodyPr vert="horz" lIns="91440" tIns="45720" rIns="91440" bIns="45720" rtlCol="0" anchor="t">
            <a:normAutofit fontScale="92500"/>
          </a:bodyPr>
          <a:lstStyle/>
          <a:p>
            <a:pPr marL="91440" indent="0">
              <a:lnSpc>
                <a:spcPct val="150000"/>
              </a:lnSpc>
              <a:buNone/>
            </a:pPr>
            <a:r>
              <a:rPr lang="en-US" sz="1820" b="1" dirty="0"/>
              <a:t>The design and user experience for the CFPB’s in-language webpages can be improved to better cater to the content and language preferences of LEP users.</a:t>
            </a:r>
          </a:p>
          <a:p>
            <a:pPr marL="91440" indent="0">
              <a:lnSpc>
                <a:spcPct val="150000"/>
              </a:lnSpc>
              <a:buNone/>
            </a:pPr>
            <a:r>
              <a:rPr lang="en-US" sz="1650" dirty="0"/>
              <a:t>The vast majority of visitors to the CFPB website are using a mobile device. Many LEP users are multilingual and prefer to cross-reference information across languages as assurance that important information is not lost in translation.</a:t>
            </a:r>
          </a:p>
          <a:p>
            <a:pPr marL="91440" indent="0">
              <a:lnSpc>
                <a:spcPct val="150000"/>
              </a:lnSpc>
              <a:buNone/>
            </a:pPr>
            <a:r>
              <a:rPr lang="en-US" sz="1690" dirty="0"/>
              <a:t>Consumers noted that they would respond more favorably to the website if it included more culturally relevant images and LEP consumer testimonies.</a:t>
            </a:r>
            <a:endParaRPr lang="en-US" dirty="0"/>
          </a:p>
        </p:txBody>
      </p:sp>
      <p:sp>
        <p:nvSpPr>
          <p:cNvPr id="6" name="Text">
            <a:extLst>
              <a:ext uri="{FF2B5EF4-FFF2-40B4-BE49-F238E27FC236}">
                <a16:creationId xmlns:a16="http://schemas.microsoft.com/office/drawing/2014/main" id="{C48847D7-F036-F97D-EAEC-817FAB2953BE}"/>
              </a:ext>
            </a:extLst>
          </p:cNvPr>
          <p:cNvSpPr txBox="1">
            <a:spLocks/>
          </p:cNvSpPr>
          <p:nvPr/>
        </p:nvSpPr>
        <p:spPr>
          <a:xfrm>
            <a:off x="7406284" y="1427124"/>
            <a:ext cx="3760162" cy="4563441"/>
          </a:xfrm>
          <a:prstGeom prst="rect">
            <a:avLst/>
          </a:prstGeom>
          <a:solidFill>
            <a:srgbClr val="E1EFD7"/>
          </a:solidFill>
          <a:ln>
            <a:solidFill>
              <a:schemeClr val="tx1"/>
            </a:solidFill>
          </a:ln>
        </p:spPr>
        <p:txBody>
          <a:bodyPr spcFirstLastPara="1" wrap="square" lIns="118853" tIns="59410" rIns="118853" bIns="59410" anchor="t" anchorCtr="0">
            <a:noAutofit/>
          </a:bodyPr>
          <a:lstStyle>
            <a:defPPr marR="0" lvl="0" algn="l" rtl="0">
              <a:lnSpc>
                <a:spcPct val="100000"/>
              </a:lnSpc>
              <a:spcBef>
                <a:spcPts val="0"/>
              </a:spcBef>
              <a:spcAft>
                <a:spcPts val="0"/>
              </a:spcAft>
            </a:defPPr>
            <a:lvl1pPr marL="457200" marR="0" lvl="0" indent="-368300" algn="l" rtl="0" eaLnBrk="1" hangingPunct="1">
              <a:lnSpc>
                <a:spcPct val="118181"/>
              </a:lnSpc>
              <a:spcBef>
                <a:spcPts val="1000"/>
              </a:spcBef>
              <a:spcAft>
                <a:spcPts val="0"/>
              </a:spcAft>
              <a:buClr>
                <a:schemeClr val="dk2"/>
              </a:buClr>
              <a:buSzPts val="2200"/>
              <a:buFont typeface="Noto Sans Symbols"/>
              <a:buChar char="▪"/>
              <a:defRPr sz="2200" b="0" i="0" u="none" strike="noStrike" cap="none">
                <a:solidFill>
                  <a:schemeClr val="dk1"/>
                </a:solidFill>
                <a:latin typeface="Georgia"/>
                <a:ea typeface="Georgia"/>
                <a:cs typeface="Georgia"/>
                <a:sym typeface="Georgia"/>
              </a:defRPr>
            </a:lvl1pPr>
            <a:lvl2pPr marL="914400" marR="0" lvl="1" indent="-292100" algn="l" rtl="0" eaLnBrk="1" hangingPunct="1">
              <a:lnSpc>
                <a:spcPct val="100000"/>
              </a:lnSpc>
              <a:spcBef>
                <a:spcPts val="1000"/>
              </a:spcBef>
              <a:spcAft>
                <a:spcPts val="0"/>
              </a:spcAft>
              <a:buClr>
                <a:schemeClr val="dk2"/>
              </a:buClr>
              <a:buSzPts val="1000"/>
              <a:buFont typeface="Noto Sans Symbols"/>
              <a:buChar char="◻"/>
              <a:defRPr sz="2000" b="0" i="0" u="none" strike="noStrike" cap="none">
                <a:solidFill>
                  <a:schemeClr val="dk1"/>
                </a:solidFill>
                <a:latin typeface="Georgia"/>
                <a:ea typeface="Georgia"/>
                <a:cs typeface="Georgia"/>
                <a:sym typeface="Georgia"/>
              </a:defRPr>
            </a:lvl2pPr>
            <a:lvl3pPr marL="1371600" marR="0" lvl="2" indent="-342900" algn="l" rtl="0" eaLnBrk="1" hangingPunct="1">
              <a:lnSpc>
                <a:spcPct val="100000"/>
              </a:lnSpc>
              <a:spcBef>
                <a:spcPts val="10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3pPr>
            <a:lvl4pPr marL="1828800" marR="0" lvl="3"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4pPr>
            <a:lvl5pPr marL="2286000" marR="0" lvl="4"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5pPr>
            <a:lvl6pPr marL="2743200" marR="0" lvl="5"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3200400" marR="0" lvl="6"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657600" marR="0" lvl="7"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4114800" marR="0" lvl="8"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pPr marL="0" indent="0">
              <a:buNone/>
            </a:pPr>
            <a:r>
              <a:rPr lang="en-US" sz="1430" i="1"/>
              <a:t>“If you have videos, people will be very happy to see it. They will know that if it's a real story from a real person.”</a:t>
            </a:r>
            <a:r>
              <a:rPr lang="en-US" sz="1430"/>
              <a:t> (Consumer, Vietnamese segment)</a:t>
            </a:r>
            <a:endParaRPr lang="en-US" sz="2860"/>
          </a:p>
          <a:p>
            <a:pPr marL="0" indent="0">
              <a:buNone/>
            </a:pPr>
            <a:r>
              <a:rPr lang="en-US" sz="1430" i="1"/>
              <a:t>“We really try to make sure that whatever we share with them, one, is digestible and it's in two languages and we go to the source.” </a:t>
            </a:r>
            <a:r>
              <a:rPr lang="en-US" sz="1430"/>
              <a:t>(Practitioner)</a:t>
            </a:r>
          </a:p>
          <a:p>
            <a:pPr marL="0" indent="0">
              <a:buNone/>
            </a:pPr>
            <a:r>
              <a:rPr lang="en-US" sz="1430" i="1"/>
              <a:t>“You see the American flag and it's in Korean, but...image representation that doesn't have any Asians. Maybe you could feature an Asian [person]... I think that way you relate to it, and you would feel like, ‘Oh, maybe I can get their services or help.’” </a:t>
            </a:r>
            <a:r>
              <a:rPr lang="en-US" sz="1430"/>
              <a:t>(Consumer, Korean segment)</a:t>
            </a:r>
            <a:endParaRPr lang="en-US" sz="2860"/>
          </a:p>
        </p:txBody>
      </p:sp>
      <p:sp>
        <p:nvSpPr>
          <p:cNvPr id="7" name="Slide Number Placeholder 6">
            <a:extLst>
              <a:ext uri="{FF2B5EF4-FFF2-40B4-BE49-F238E27FC236}">
                <a16:creationId xmlns:a16="http://schemas.microsoft.com/office/drawing/2014/main" id="{35AD80BC-329A-1E1E-95CC-56B9CD892FE0}"/>
              </a:ext>
            </a:extLst>
          </p:cNvPr>
          <p:cNvSpPr>
            <a:spLocks noGrp="1"/>
          </p:cNvSpPr>
          <p:nvPr>
            <p:ph type="sldNum" sz="quarter" idx="12"/>
          </p:nvPr>
        </p:nvSpPr>
        <p:spPr/>
        <p:txBody>
          <a:bodyPr/>
          <a:lstStyle/>
          <a:p>
            <a:fld id="{D83FA9C0-76D2-4098-B10D-57ADD9B5F8CC}" type="slidenum">
              <a:rPr lang="en-US" smtClean="0"/>
              <a:t>9</a:t>
            </a:fld>
            <a:endParaRPr lang="en-US"/>
          </a:p>
        </p:txBody>
      </p:sp>
    </p:spTree>
    <p:extLst>
      <p:ext uri="{BB962C8B-B14F-4D97-AF65-F5344CB8AC3E}">
        <p14:creationId xmlns:p14="http://schemas.microsoft.com/office/powerpoint/2010/main" val="997898265"/>
      </p:ext>
    </p:extLst>
  </p:cSld>
  <p:clrMapOvr>
    <a:masterClrMapping/>
  </p:clrMapOvr>
</p:sld>
</file>

<file path=ppt/theme/theme1.xml><?xml version="1.0" encoding="utf-8"?>
<a:theme xmlns:a="http://schemas.openxmlformats.org/drawingml/2006/main" name="CFPB PowerPoint Theme">
  <a:themeElements>
    <a:clrScheme name="CFPB PowerPoint Color Theme">
      <a:dk1>
        <a:srgbClr val="000000"/>
      </a:dk1>
      <a:lt1>
        <a:sysClr val="window" lastClr="FFFFFF"/>
      </a:lt1>
      <a:dk2>
        <a:srgbClr val="1E9642"/>
      </a:dk2>
      <a:lt2>
        <a:srgbClr val="F8F8F8"/>
      </a:lt2>
      <a:accent1>
        <a:srgbClr val="0050B4"/>
      </a:accent1>
      <a:accent2>
        <a:srgbClr val="1E9642"/>
      </a:accent2>
      <a:accent3>
        <a:srgbClr val="D14124"/>
      </a:accent3>
      <a:accent4>
        <a:srgbClr val="257675"/>
      </a:accent4>
      <a:accent5>
        <a:srgbClr val="DC731C"/>
      </a:accent5>
      <a:accent6>
        <a:srgbClr val="8A6C57"/>
      </a:accent6>
      <a:hlink>
        <a:srgbClr val="254B87"/>
      </a:hlink>
      <a:folHlink>
        <a:srgbClr val="254B87"/>
      </a:folHlink>
    </a:clrScheme>
    <a:fontScheme name="CFPB PPT Font Theme">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DB03C2A4-1B02-2248-BC5C-49FCF7DC14A2}" vid="{AA471ABD-F2FF-1541-AF68-BAC9FC4BA61B}"/>
    </a:ext>
  </a:extLst>
</a:theme>
</file>

<file path=ppt/theme/theme2.xml><?xml version="1.0" encoding="utf-8"?>
<a:theme xmlns:a="http://schemas.openxmlformats.org/drawingml/2006/main" name="Login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C54636478747F44A3C4649E3169FCC3" ma:contentTypeVersion="10" ma:contentTypeDescription="Create a new document." ma:contentTypeScope="" ma:versionID="cf31c6b7972329b18ee7fe2e3a00701d">
  <xsd:schema xmlns:xsd="http://www.w3.org/2001/XMLSchema" xmlns:xs="http://www.w3.org/2001/XMLSchema" xmlns:p="http://schemas.microsoft.com/office/2006/metadata/properties" xmlns:ns1="http://schemas.microsoft.com/sharepoint/v3" xmlns:ns2="5ebff1a8-d369-4bc8-9003-b31f5a3a534a" xmlns:ns3="8082ab96-d16c-4e78-a57d-16623650c8f6" targetNamespace="http://schemas.microsoft.com/office/2006/metadata/properties" ma:root="true" ma:fieldsID="5270b520513ba51da83f2ab1e64b9f09" ns1:_="" ns2:_="" ns3:_="">
    <xsd:import namespace="http://schemas.microsoft.com/sharepoint/v3"/>
    <xsd:import namespace="5ebff1a8-d369-4bc8-9003-b31f5a3a534a"/>
    <xsd:import namespace="8082ab96-d16c-4e78-a57d-16623650c8f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bff1a8-d369-4bc8-9003-b31f5a3a53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82ab96-d16c-4e78-a57d-16623650c8f6"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384689C-A140-4CA0-9883-083CCE0281B4}">
  <ds:schemaRefs>
    <ds:schemaRef ds:uri="http://schemas.microsoft.com/sharepoint/v3/contenttype/forms"/>
  </ds:schemaRefs>
</ds:datastoreItem>
</file>

<file path=customXml/itemProps2.xml><?xml version="1.0" encoding="utf-8"?>
<ds:datastoreItem xmlns:ds="http://schemas.openxmlformats.org/officeDocument/2006/customXml" ds:itemID="{20E198D9-B29C-40D5-9651-AF7C61082AEB}">
  <ds:schemaRefs>
    <ds:schemaRef ds:uri="5ebff1a8-d369-4bc8-9003-b31f5a3a534a"/>
    <ds:schemaRef ds:uri="8082ab96-d16c-4e78-a57d-16623650c8f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5D46908-85DF-45EA-9290-3A22BDB93E31}">
  <ds:schemaRefs>
    <ds:schemaRef ds:uri="http://schemas.microsoft.com/office/2006/documentManagement/types"/>
    <ds:schemaRef ds:uri="http://purl.org/dc/elements/1.1/"/>
    <ds:schemaRef ds:uri="http://schemas.microsoft.com/office/2006/metadata/properties"/>
    <ds:schemaRef ds:uri="http://schemas.microsoft.com/sharepoint/v3"/>
    <ds:schemaRef ds:uri="http://schemas.microsoft.com/office/infopath/2007/PartnerControls"/>
    <ds:schemaRef ds:uri="http://schemas.openxmlformats.org/package/2006/metadata/core-properties"/>
    <ds:schemaRef ds:uri="http://purl.org/dc/terms/"/>
    <ds:schemaRef ds:uri="5ebff1a8-d369-4bc8-9003-b31f5a3a534a"/>
    <ds:schemaRef ds:uri="8082ab96-d16c-4e78-a57d-16623650c8f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 CFPB PowerPoint 16x9</Template>
  <TotalTime>218</TotalTime>
  <Words>1388</Words>
  <Application>Microsoft Office PowerPoint</Application>
  <PresentationFormat>Custom</PresentationFormat>
  <Paragraphs>108</Paragraphs>
  <Slides>18</Slides>
  <Notes>16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Arial</vt:lpstr>
      <vt:lpstr>Calibri</vt:lpstr>
      <vt:lpstr>Georgia</vt:lpstr>
      <vt:lpstr>Helvetica Neue</vt:lpstr>
      <vt:lpstr>Noto Sans Symbols</vt:lpstr>
      <vt:lpstr>Public Sans</vt:lpstr>
      <vt:lpstr>Public Sans Thin</vt:lpstr>
      <vt:lpstr>Source Sans Pro</vt:lpstr>
      <vt:lpstr>Source Sans Pro SemiBold</vt:lpstr>
      <vt:lpstr>Wingdings</vt:lpstr>
      <vt:lpstr>CFPB PowerPoint Theme</vt:lpstr>
      <vt:lpstr>Login Theme</vt:lpstr>
      <vt:lpstr>Strengthening information accessibility for consumers with limited English proficiency</vt:lpstr>
      <vt:lpstr>Disclaimer</vt:lpstr>
      <vt:lpstr>About the project</vt:lpstr>
      <vt:lpstr>Project methodology</vt:lpstr>
      <vt:lpstr>Summary of observations from consumers</vt:lpstr>
      <vt:lpstr>1. Awareness and understanding of the CFPB</vt:lpstr>
      <vt:lpstr>2. Resources offered for practitioners and intermediaries</vt:lpstr>
      <vt:lpstr>3. Resources offered for LEP consumers</vt:lpstr>
      <vt:lpstr>4. Website design, content, and experience</vt:lpstr>
      <vt:lpstr>Potential Opportunities</vt:lpstr>
      <vt:lpstr>1. Website Development</vt:lpstr>
      <vt:lpstr>2. Marketing and outreach</vt:lpstr>
      <vt:lpstr>Current progress</vt:lpstr>
      <vt:lpstr>Steps taken</vt:lpstr>
      <vt:lpstr>Old website </vt:lpstr>
      <vt:lpstr>Translation Process</vt:lpstr>
      <vt:lpstr>Thank you!</vt:lpstr>
      <vt:lpstr>Digital.gov</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Strengthening information accessibility for consumers with limited English proficiency</dc:title>
  <dc:subject/>
  <dc:creator>Davis, Miesha (CFPB)</dc:creator>
  <cp:keywords/>
  <dc:description/>
  <cp:lastModifiedBy>DanielleJLeonhardt</cp:lastModifiedBy>
  <cp:revision>35</cp:revision>
  <dcterms:created xsi:type="dcterms:W3CDTF">2023-01-23T21:45:56Z</dcterms:created>
  <dcterms:modified xsi:type="dcterms:W3CDTF">2023-05-24T00:32:41Z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0x010100AC54636478747F44A3C4649E3169FCC3</vt:lpwstr>
  </property>
  <property fmtid="{D5CDD505-2E9C-101B-9397-08002B2CF9AE}" pid="3" name="TaxKeyword">
    <vt:lpwstr/>
  </property>
  <property fmtid="{D5CDD505-2E9C-101B-9397-08002B2CF9AE}" pid="4" name="TaxCatchAll">
    <vt:lpwstr/>
  </property>
  <property fmtid="{D5CDD505-2E9C-101B-9397-08002B2CF9AE}" pid="5" name="TaxKeywordTaxHTField">
    <vt:lpwstr/>
  </property>
  <property fmtid="{D5CDD505-2E9C-101B-9397-08002B2CF9AE}" pid="6" name="_dlc_DocIdItemGuid">
    <vt:lpwstr>f8464161-d0a4-416a-be1f-1aca51440f4c</vt:lpwstr>
  </property>
</Properties>
</file>