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 id="2147483651" r:id="rId3"/>
    <p:sldMasterId id="2147483741" r:id="rId4"/>
  </p:sldMasterIdLst>
  <p:notesMasterIdLst>
    <p:notesMasterId r:id="rId19"/>
  </p:notesMasterIdLst>
  <p:handoutMasterIdLst>
    <p:handoutMasterId r:id="rId20"/>
  </p:handoutMasterIdLst>
  <p:sldIdLst>
    <p:sldId id="279" r:id="rId5"/>
    <p:sldId id="282" r:id="rId6"/>
    <p:sldId id="324" r:id="rId7"/>
    <p:sldId id="326" r:id="rId8"/>
    <p:sldId id="328" r:id="rId9"/>
    <p:sldId id="306" r:id="rId10"/>
    <p:sldId id="290" r:id="rId11"/>
    <p:sldId id="319" r:id="rId12"/>
    <p:sldId id="327" r:id="rId13"/>
    <p:sldId id="332" r:id="rId14"/>
    <p:sldId id="267" r:id="rId15"/>
    <p:sldId id="260" r:id="rId16"/>
    <p:sldId id="322" r:id="rId17"/>
    <p:sldId id="316" r:id="rId18"/>
  </p:sldIdLst>
  <p:sldSz cx="9144000" cy="6858000" type="screen4x3"/>
  <p:notesSz cx="6858000" cy="9144000"/>
  <p:defaultTextStyle>
    <a:defPPr>
      <a:defRPr lang="en-US"/>
    </a:defPPr>
    <a:lvl1pPr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3555"/>
    <a:srgbClr val="8D33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7882" autoAdjust="0"/>
  </p:normalViewPr>
  <p:slideViewPr>
    <p:cSldViewPr>
      <p:cViewPr varScale="1">
        <p:scale>
          <a:sx n="85" d="100"/>
          <a:sy n="85" d="100"/>
        </p:scale>
        <p:origin x="24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2"/>
                </a:solidFill>
              </a:rPr>
              <a:t>Over 50 percent of U.S. adults score below</a:t>
            </a:r>
            <a:r>
              <a:rPr lang="en-US" baseline="0" dirty="0">
                <a:solidFill>
                  <a:schemeClr val="bg2"/>
                </a:solidFill>
              </a:rPr>
              <a:t> </a:t>
            </a:r>
            <a:r>
              <a:rPr lang="en-US" dirty="0">
                <a:solidFill>
                  <a:schemeClr val="bg2"/>
                </a:solidFill>
              </a:rPr>
              <a:t>an international benchmark for literacy</a:t>
            </a:r>
            <a:r>
              <a:rPr lang="en-US" baseline="0" dirty="0">
                <a:solidFill>
                  <a:schemeClr val="bg2"/>
                </a:solidFill>
              </a:rPr>
              <a:t>*</a:t>
            </a:r>
            <a:endParaRPr lang="en-US" dirty="0">
              <a:solidFill>
                <a:schemeClr val="bg2"/>
              </a:solidFill>
            </a:endParaRPr>
          </a:p>
        </c:rich>
      </c:tx>
      <c:layout>
        <c:manualLayout>
          <c:xMode val="edge"/>
          <c:yMode val="edge"/>
          <c:x val="7.6942682770847787E-2"/>
          <c:y val="1.58730158730158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2"/>
                </a:solidFill>
              </a:rPr>
              <a:t>Percent scoring at or below PIAAC benchmark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More than half of U.S. adults scored below an international benchmark for literacy</c:v>
                </c:pt>
              </c:strCache>
            </c:strRef>
          </c:tx>
          <c:dPt>
            <c:idx val="0"/>
            <c:bubble3D val="0"/>
            <c:spPr>
              <a:solidFill>
                <a:schemeClr val="accent1"/>
              </a:solidFill>
              <a:ln>
                <a:noFill/>
              </a:ln>
              <a:effectLst/>
            </c:spPr>
            <c:extLst>
              <c:ext xmlns:c16="http://schemas.microsoft.com/office/drawing/2014/chart" uri="{C3380CC4-5D6E-409C-BE32-E72D297353CC}">
                <c16:uniqueId val="{00000001-24C3-4E69-A2B0-DEC30D25EA08}"/>
              </c:ext>
            </c:extLst>
          </c:dPt>
          <c:dPt>
            <c:idx val="1"/>
            <c:bubble3D val="0"/>
            <c:spPr>
              <a:solidFill>
                <a:schemeClr val="accent2"/>
              </a:solidFill>
              <a:ln>
                <a:noFill/>
              </a:ln>
              <a:effectLst/>
            </c:spPr>
            <c:extLst>
              <c:ext xmlns:c16="http://schemas.microsoft.com/office/drawing/2014/chart" uri="{C3380CC4-5D6E-409C-BE32-E72D297353CC}">
                <c16:uniqueId val="{00000003-24C3-4E69-A2B0-DEC30D25EA08}"/>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Below benchmark</c:v>
                </c:pt>
                <c:pt idx="1">
                  <c:v>Above benchmark</c:v>
                </c:pt>
              </c:strCache>
            </c:strRef>
          </c:cat>
          <c:val>
            <c:numRef>
              <c:f>Sheet1!$B$2:$B$3</c:f>
              <c:numCache>
                <c:formatCode>General</c:formatCode>
                <c:ptCount val="2"/>
                <c:pt idx="0">
                  <c:v>52</c:v>
                </c:pt>
                <c:pt idx="1">
                  <c:v>48</c:v>
                </c:pt>
              </c:numCache>
            </c:numRef>
          </c:val>
          <c:extLst>
            <c:ext xmlns:c16="http://schemas.microsoft.com/office/drawing/2014/chart" uri="{C3380CC4-5D6E-409C-BE32-E72D297353CC}">
              <c16:uniqueId val="{00000000-491B-4858-AB4F-8A0ED563D5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0.10541</cdr:y>
    </cdr:to>
    <cdr:pic>
      <cdr:nvPicPr>
        <cdr:cNvPr id="2" name="chart" descr="Over 50 percent of U.S. adults score below an international benchmark for literacy. ">
          <a:extLst xmlns:a="http://schemas.openxmlformats.org/drawingml/2006/main">
            <a:ext uri="{FF2B5EF4-FFF2-40B4-BE49-F238E27FC236}">
              <a16:creationId xmlns:a16="http://schemas.microsoft.com/office/drawing/2014/main" id="{B9A621B4-D2A0-4AC2-96DE-798069CFA6E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974090" cy="50601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D13D9-187D-4B47-8DAE-F7FBBD847C8D}" type="datetimeFigureOut">
              <a:rPr lang="en-US" smtClean="0"/>
              <a:t>6/3/22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273744-8C49-794D-B56E-2771245E20A2}" type="slidenum">
              <a:rPr lang="en-US" smtClean="0"/>
              <a:t>‹#›</a:t>
            </a:fld>
            <a:endParaRPr lang="en-US" dirty="0"/>
          </a:p>
        </p:txBody>
      </p:sp>
    </p:spTree>
    <p:extLst>
      <p:ext uri="{BB962C8B-B14F-4D97-AF65-F5344CB8AC3E}">
        <p14:creationId xmlns:p14="http://schemas.microsoft.com/office/powerpoint/2010/main" val="2507456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0788699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defRPr sz="1200" kern="1200">
        <a:solidFill>
          <a:schemeClr val="tx1"/>
        </a:solidFill>
        <a:latin typeface="Gill Sans"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Gill Sans"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Gill Sans"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Gill Sans"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Gill San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ttyimages.com/detail/photo/usable-mobile-app-royalty-free-image/59058020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ttyimages.com/detail/photo/adult-woman-running-outdoors-royalty-free-image/486348232"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ttyimages.com/detail/photo/young-woman-runner-tying-her-shoes-preparing-for-a-royalty-free-image/1298108434"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gettyimages.com/Corporate/LicenseAgreements.aspx#RF" TargetMode="External"/><Relationship Id="rId4" Type="http://schemas.openxmlformats.org/officeDocument/2006/relationships/hyperlink" Target="https://www.gettyimages.com/search/photographer?photographer=Tomwang11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4677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r>
              <a:rPr lang="en-US" dirty="0"/>
              <a:t>(left) CDC video: https://fb.watch/dbU8pGBT7V/</a:t>
            </a:r>
          </a:p>
          <a:p>
            <a:r>
              <a:rPr lang="en-US" dirty="0"/>
              <a:t>(middle) </a:t>
            </a:r>
            <a:r>
              <a:rPr lang="en-US" dirty="0" err="1"/>
              <a:t>WeCanDoThis</a:t>
            </a:r>
            <a:r>
              <a:rPr lang="en-US" dirty="0"/>
              <a:t> COVID-19 campaign quiz – previously on wecandothis.hhs.gov, content is now retired.</a:t>
            </a:r>
          </a:p>
          <a:p>
            <a:r>
              <a:rPr lang="en-US" dirty="0"/>
              <a:t>(right) Screenshot of Google search results page</a:t>
            </a:r>
          </a:p>
          <a:p>
            <a:endParaRPr lang="en-US" dirty="0"/>
          </a:p>
        </p:txBody>
      </p:sp>
    </p:spTree>
    <p:extLst>
      <p:ext uri="{BB962C8B-B14F-4D97-AF65-F5344CB8AC3E}">
        <p14:creationId xmlns:p14="http://schemas.microsoft.com/office/powerpoint/2010/main" val="2192135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Getty Images, Item #</a:t>
            </a:r>
            <a:r>
              <a:rPr lang="en-US" u="none" strike="noStrike" dirty="0">
                <a:solidFill>
                  <a:srgbClr val="6F43D6"/>
                </a:solidFill>
                <a:effectLst/>
                <a:hlinkClick r:id="rId3"/>
              </a:rPr>
              <a:t>590580206</a:t>
            </a:r>
            <a:br>
              <a:rPr lang="en-US" dirty="0"/>
            </a:br>
            <a:endParaRPr lang="en-US" dirty="0"/>
          </a:p>
        </p:txBody>
      </p:sp>
    </p:spTree>
    <p:extLst>
      <p:ext uri="{BB962C8B-B14F-4D97-AF65-F5344CB8AC3E}">
        <p14:creationId xmlns:p14="http://schemas.microsoft.com/office/powerpoint/2010/main" val="266244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eaLnBrk="1" hangingPunct="1"/>
            <a:r>
              <a:rPr lang="en-US" dirty="0">
                <a:latin typeface="Gill Sans MT" charset="0"/>
                <a:cs typeface="Gill Sans MT" charset="0"/>
                <a:sym typeface="Gill Sans MT" charset="0"/>
              </a:rPr>
              <a:t>Source: Getty Images, </a:t>
            </a:r>
            <a:r>
              <a:rPr lang="en-US" dirty="0"/>
              <a:t>Item #</a:t>
            </a:r>
            <a:r>
              <a:rPr lang="en-US" u="none" strike="noStrike" dirty="0">
                <a:solidFill>
                  <a:srgbClr val="6F43D6"/>
                </a:solidFill>
                <a:effectLst/>
                <a:hlinkClick r:id="rId3"/>
              </a:rPr>
              <a:t>486348232</a:t>
            </a:r>
            <a:br>
              <a:rPr lang="en-US" dirty="0"/>
            </a:br>
            <a:endParaRPr lang="en-US" dirty="0">
              <a:latin typeface="Gill Sans MT" charset="0"/>
              <a:cs typeface="Gill Sans MT" charset="0"/>
              <a:sym typeface="Gill Sans M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eaLnBrk="1" hangingPunct="1"/>
            <a:r>
              <a:rPr lang="en-US" baseline="0" dirty="0">
                <a:latin typeface="Gill Sans MT" charset="0"/>
                <a:cs typeface="Gill Sans MT" charset="0"/>
                <a:sym typeface="Gill Sans MT" charset="0"/>
              </a:rPr>
              <a:t>Source: Getty Images, item </a:t>
            </a:r>
            <a:r>
              <a:rPr lang="en-US" u="none" dirty="0">
                <a:solidFill>
                  <a:srgbClr val="6F43D6"/>
                </a:solidFill>
                <a:effectLst/>
                <a:hlinkClick r:id="rId3"/>
              </a:rPr>
              <a:t>1298108434</a:t>
            </a:r>
            <a:r>
              <a:rPr lang="en-US" u="none" dirty="0">
                <a:solidFill>
                  <a:srgbClr val="6F43D6"/>
                </a:solidFill>
                <a:effectLst/>
              </a:rPr>
              <a:t> (obtained through HHS/ASPA account)</a:t>
            </a:r>
          </a:p>
          <a:p>
            <a:pPr algn="l"/>
            <a:r>
              <a:rPr lang="en-US" b="0" i="0" dirty="0">
                <a:solidFill>
                  <a:srgbClr val="080808"/>
                </a:solidFill>
                <a:effectLst/>
                <a:latin typeface="Lato" panose="020B0604020202020204" pitchFamily="34" charset="0"/>
              </a:rPr>
              <a:t>Credit:</a:t>
            </a:r>
            <a:r>
              <a:rPr lang="en-US" b="0" i="0" u="none" strike="noStrike" dirty="0">
                <a:solidFill>
                  <a:srgbClr val="6F43D6"/>
                </a:solidFill>
                <a:effectLst/>
                <a:latin typeface="Lato" panose="020B0604020202020204" pitchFamily="34" charset="0"/>
                <a:hlinkClick r:id="rId4"/>
              </a:rPr>
              <a:t>Tomwang112</a:t>
            </a:r>
            <a:endParaRPr lang="en-US" b="0" i="0" dirty="0">
              <a:solidFill>
                <a:srgbClr val="080808"/>
              </a:solidFill>
              <a:effectLst/>
              <a:latin typeface="Lato" panose="020B0604020202020204" pitchFamily="34" charset="0"/>
            </a:endParaRPr>
          </a:p>
          <a:p>
            <a:pPr algn="l"/>
            <a:r>
              <a:rPr lang="en-US" b="0" i="0" dirty="0">
                <a:solidFill>
                  <a:srgbClr val="080808"/>
                </a:solidFill>
                <a:effectLst/>
                <a:latin typeface="Lato" panose="020B0604020202020204" pitchFamily="34" charset="0"/>
              </a:rPr>
              <a:t>Creative #:1298108434</a:t>
            </a:r>
          </a:p>
          <a:p>
            <a:pPr algn="l"/>
            <a:r>
              <a:rPr lang="en-US" b="0" i="0" dirty="0">
                <a:solidFill>
                  <a:srgbClr val="080808"/>
                </a:solidFill>
                <a:effectLst/>
                <a:latin typeface="Lato" panose="020B0604020202020204" pitchFamily="34" charset="0"/>
              </a:rPr>
              <a:t>License type: </a:t>
            </a:r>
            <a:r>
              <a:rPr lang="en-US" b="0" i="0" u="none" strike="noStrike" dirty="0">
                <a:solidFill>
                  <a:srgbClr val="6F43D6"/>
                </a:solidFill>
                <a:effectLst/>
                <a:latin typeface="Lato" panose="020B0604020202020204" pitchFamily="34" charset="0"/>
                <a:hlinkClick r:id="rId5"/>
              </a:rPr>
              <a:t>Royalty-free</a:t>
            </a:r>
            <a:endParaRPr lang="en-US" b="0" i="0" dirty="0">
              <a:solidFill>
                <a:srgbClr val="080808"/>
              </a:solidFill>
              <a:effectLst/>
              <a:latin typeface="Lato" panose="020B0604020202020204" pitchFamily="34" charset="0"/>
            </a:endParaRPr>
          </a:p>
          <a:p>
            <a:pPr algn="l"/>
            <a:r>
              <a:rPr lang="en-US" b="0" i="0" dirty="0">
                <a:solidFill>
                  <a:srgbClr val="080808"/>
                </a:solidFill>
                <a:effectLst/>
                <a:latin typeface="Lato" panose="020B0604020202020204" pitchFamily="34" charset="0"/>
              </a:rPr>
              <a:t>Collection: iStock / Getty Images Plus</a:t>
            </a:r>
          </a:p>
          <a:p>
            <a:pPr eaLnBrk="1" hangingPunct="1"/>
            <a:br>
              <a:rPr lang="en-US" dirty="0"/>
            </a:br>
            <a:endParaRPr lang="en-US" baseline="0" dirty="0">
              <a:latin typeface="Gill Sans MT" charset="0"/>
              <a:cs typeface="Gill Sans MT" charset="0"/>
              <a:sym typeface="Gill Sans MT"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data: https://nces.ed.gov/surveys/piaac/national_results.asp</a:t>
            </a:r>
          </a:p>
          <a:p>
            <a:r>
              <a:rPr lang="en-US" dirty="0"/>
              <a:t>Source for Dr. Larson https://digital.gov/event/2020/05/13/average-american-reader-needs-you-write/</a:t>
            </a:r>
          </a:p>
        </p:txBody>
      </p:sp>
    </p:spTree>
    <p:extLst>
      <p:ext uri="{BB962C8B-B14F-4D97-AF65-F5344CB8AC3E}">
        <p14:creationId xmlns:p14="http://schemas.microsoft.com/office/powerpoint/2010/main" val="348266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Personal observations during usability tests and http://eprints.rclis.org/7038/1/Summers_Reading.pdf</a:t>
            </a:r>
          </a:p>
        </p:txBody>
      </p:sp>
    </p:spTree>
    <p:extLst>
      <p:ext uri="{BB962C8B-B14F-4D97-AF65-F5344CB8AC3E}">
        <p14:creationId xmlns:p14="http://schemas.microsoft.com/office/powerpoint/2010/main" val="374543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1604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387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cs typeface="+mn-cs"/>
              </a:rPr>
              <a:t>Sources: National Eye Institute, National Institutes of Health, https://www.nei.nih.gov/learn-about-eye-health/eye-conditions-and-diseases/astigmatism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430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examples of mobile-friendly web content, one the mobile version of the astigmatism page published by NIH’s National Eye Institute. The second screenshot comes from CDC – the images communicate meaning and the language is clear and simple.</a:t>
            </a:r>
          </a:p>
        </p:txBody>
      </p:sp>
    </p:spTree>
    <p:extLst>
      <p:ext uri="{BB962C8B-B14F-4D97-AF65-F5344CB8AC3E}">
        <p14:creationId xmlns:p14="http://schemas.microsoft.com/office/powerpoint/2010/main" val="346708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82745976-15E2-9242-81DD-29CEE1DB2BAF}" type="slidenum">
              <a:rPr lang="en-US"/>
              <a:pPr>
                <a:defRPr/>
              </a:pPr>
              <a:t>‹#›</a:t>
            </a:fld>
            <a:endParaRPr lang="en-US" dirty="0"/>
          </a:p>
        </p:txBody>
      </p:sp>
    </p:spTree>
    <p:extLst>
      <p:ext uri="{BB962C8B-B14F-4D97-AF65-F5344CB8AC3E}">
        <p14:creationId xmlns:p14="http://schemas.microsoft.com/office/powerpoint/2010/main" val="16117920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09ADE3CB-07EA-E24A-8145-37F67B660DE7}" type="slidenum">
              <a:rPr lang="en-US"/>
              <a:pPr>
                <a:defRPr/>
              </a:pPr>
              <a:t>‹#›</a:t>
            </a:fld>
            <a:endParaRPr lang="en-US" dirty="0"/>
          </a:p>
        </p:txBody>
      </p:sp>
    </p:spTree>
    <p:extLst>
      <p:ext uri="{BB962C8B-B14F-4D97-AF65-F5344CB8AC3E}">
        <p14:creationId xmlns:p14="http://schemas.microsoft.com/office/powerpoint/2010/main" val="26811594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6775" y="358775"/>
            <a:ext cx="1927225" cy="324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1925" y="358775"/>
            <a:ext cx="5632450" cy="324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23C6542E-2742-B448-AF21-EA6BA38C68E7}" type="slidenum">
              <a:rPr lang="en-US"/>
              <a:pPr>
                <a:defRPr/>
              </a:pPr>
              <a:t>‹#›</a:t>
            </a:fld>
            <a:endParaRPr lang="en-US" dirty="0"/>
          </a:p>
        </p:txBody>
      </p:sp>
    </p:spTree>
    <p:extLst>
      <p:ext uri="{BB962C8B-B14F-4D97-AF65-F5344CB8AC3E}">
        <p14:creationId xmlns:p14="http://schemas.microsoft.com/office/powerpoint/2010/main" val="6497606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9FBBEB71-A6BE-424F-91BF-7BF26CF541AD}" type="slidenum">
              <a:rPr lang="en-US"/>
              <a:pPr>
                <a:defRPr/>
              </a:pPr>
              <a:t>‹#›</a:t>
            </a:fld>
            <a:endParaRPr lang="en-US" dirty="0"/>
          </a:p>
        </p:txBody>
      </p:sp>
    </p:spTree>
    <p:extLst>
      <p:ext uri="{BB962C8B-B14F-4D97-AF65-F5344CB8AC3E}">
        <p14:creationId xmlns:p14="http://schemas.microsoft.com/office/powerpoint/2010/main" val="4062492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65E0E5E7-63E1-B947-B673-1133FDA93D66}" type="slidenum">
              <a:rPr lang="en-US"/>
              <a:pPr>
                <a:defRPr/>
              </a:pPr>
              <a:t>‹#›</a:t>
            </a:fld>
            <a:endParaRPr lang="en-US" dirty="0"/>
          </a:p>
        </p:txBody>
      </p:sp>
    </p:spTree>
    <p:extLst>
      <p:ext uri="{BB962C8B-B14F-4D97-AF65-F5344CB8AC3E}">
        <p14:creationId xmlns:p14="http://schemas.microsoft.com/office/powerpoint/2010/main" val="37497037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450E9859-B2CF-734E-8992-89AF2D5C9D99}" type="slidenum">
              <a:rPr lang="en-US"/>
              <a:pPr>
                <a:defRPr/>
              </a:pPr>
              <a:t>‹#›</a:t>
            </a:fld>
            <a:endParaRPr lang="en-US" dirty="0"/>
          </a:p>
        </p:txBody>
      </p:sp>
    </p:spTree>
    <p:extLst>
      <p:ext uri="{BB962C8B-B14F-4D97-AF65-F5344CB8AC3E}">
        <p14:creationId xmlns:p14="http://schemas.microsoft.com/office/powerpoint/2010/main" val="38755561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1100" y="1447800"/>
            <a:ext cx="36718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5388" y="1447800"/>
            <a:ext cx="367347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DBA69663-D4E4-EA47-8CEC-4FD7936111E8}" type="slidenum">
              <a:rPr lang="en-US"/>
              <a:pPr>
                <a:defRPr/>
              </a:pPr>
              <a:t>‹#›</a:t>
            </a:fld>
            <a:endParaRPr lang="en-US" dirty="0"/>
          </a:p>
        </p:txBody>
      </p:sp>
    </p:spTree>
    <p:extLst>
      <p:ext uri="{BB962C8B-B14F-4D97-AF65-F5344CB8AC3E}">
        <p14:creationId xmlns:p14="http://schemas.microsoft.com/office/powerpoint/2010/main" val="5779500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28CD4C3E-9F67-9D45-9998-FA0F03841CFE}" type="slidenum">
              <a:rPr lang="en-US"/>
              <a:pPr>
                <a:defRPr/>
              </a:pPr>
              <a:t>‹#›</a:t>
            </a:fld>
            <a:endParaRPr lang="en-US" dirty="0"/>
          </a:p>
        </p:txBody>
      </p:sp>
    </p:spTree>
    <p:extLst>
      <p:ext uri="{BB962C8B-B14F-4D97-AF65-F5344CB8AC3E}">
        <p14:creationId xmlns:p14="http://schemas.microsoft.com/office/powerpoint/2010/main" val="246198906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4ABD62-2324-0D4C-8E1B-2AD2BBFA1C14}" type="slidenum">
              <a:rPr lang="en-US"/>
              <a:pPr>
                <a:defRPr/>
              </a:pPr>
              <a:t>‹#›</a:t>
            </a:fld>
            <a:endParaRPr lang="en-US" dirty="0"/>
          </a:p>
        </p:txBody>
      </p:sp>
    </p:spTree>
    <p:extLst>
      <p:ext uri="{BB962C8B-B14F-4D97-AF65-F5344CB8AC3E}">
        <p14:creationId xmlns:p14="http://schemas.microsoft.com/office/powerpoint/2010/main" val="19205120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B69B3F6E-127D-A84C-B994-B8A4484140E9}" type="slidenum">
              <a:rPr lang="en-US"/>
              <a:pPr>
                <a:defRPr/>
              </a:pPr>
              <a:t>‹#›</a:t>
            </a:fld>
            <a:endParaRPr lang="en-US" dirty="0"/>
          </a:p>
        </p:txBody>
      </p:sp>
    </p:spTree>
    <p:extLst>
      <p:ext uri="{BB962C8B-B14F-4D97-AF65-F5344CB8AC3E}">
        <p14:creationId xmlns:p14="http://schemas.microsoft.com/office/powerpoint/2010/main" val="13786678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E9810977-60B6-A044-AFAB-FD08B8B52100}" type="slidenum">
              <a:rPr lang="en-US"/>
              <a:pPr>
                <a:defRPr/>
              </a:pPr>
              <a:t>‹#›</a:t>
            </a:fld>
            <a:endParaRPr lang="en-US" dirty="0"/>
          </a:p>
        </p:txBody>
      </p:sp>
    </p:spTree>
    <p:extLst>
      <p:ext uri="{BB962C8B-B14F-4D97-AF65-F5344CB8AC3E}">
        <p14:creationId xmlns:p14="http://schemas.microsoft.com/office/powerpoint/2010/main" val="194302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888957AF-F06D-6E43-8DFE-B789D8E311C3}" type="slidenum">
              <a:rPr lang="en-US"/>
              <a:pPr>
                <a:defRPr/>
              </a:pPr>
              <a:t>‹#›</a:t>
            </a:fld>
            <a:endParaRPr lang="en-US" dirty="0"/>
          </a:p>
        </p:txBody>
      </p:sp>
    </p:spTree>
    <p:extLst>
      <p:ext uri="{BB962C8B-B14F-4D97-AF65-F5344CB8AC3E}">
        <p14:creationId xmlns:p14="http://schemas.microsoft.com/office/powerpoint/2010/main" val="359044250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A5B986C2-359C-E84C-B1C8-C73FB233B2B0}" type="slidenum">
              <a:rPr lang="en-US"/>
              <a:pPr>
                <a:defRPr/>
              </a:pPr>
              <a:t>‹#›</a:t>
            </a:fld>
            <a:endParaRPr lang="en-US" dirty="0"/>
          </a:p>
        </p:txBody>
      </p:sp>
    </p:spTree>
    <p:extLst>
      <p:ext uri="{BB962C8B-B14F-4D97-AF65-F5344CB8AC3E}">
        <p14:creationId xmlns:p14="http://schemas.microsoft.com/office/powerpoint/2010/main" val="21440741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EAC268E9-A6BE-344C-BEE1-3A20A2757E23}" type="slidenum">
              <a:rPr lang="en-US"/>
              <a:pPr>
                <a:defRPr/>
              </a:pPr>
              <a:t>‹#›</a:t>
            </a:fld>
            <a:endParaRPr lang="en-US" dirty="0"/>
          </a:p>
        </p:txBody>
      </p:sp>
    </p:spTree>
    <p:extLst>
      <p:ext uri="{BB962C8B-B14F-4D97-AF65-F5344CB8AC3E}">
        <p14:creationId xmlns:p14="http://schemas.microsoft.com/office/powerpoint/2010/main" val="270534448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5775" y="274638"/>
            <a:ext cx="2284413" cy="5973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225" y="274638"/>
            <a:ext cx="6705600" cy="5973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A7DE7C67-1274-074D-813C-91490AB2636A}" type="slidenum">
              <a:rPr lang="en-US"/>
              <a:pPr>
                <a:defRPr/>
              </a:pPr>
              <a:t>‹#›</a:t>
            </a:fld>
            <a:endParaRPr lang="en-US" dirty="0"/>
          </a:p>
        </p:txBody>
      </p:sp>
    </p:spTree>
    <p:extLst>
      <p:ext uri="{BB962C8B-B14F-4D97-AF65-F5344CB8AC3E}">
        <p14:creationId xmlns:p14="http://schemas.microsoft.com/office/powerpoint/2010/main" val="225772268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7"/>
          <p:cNvSpPr txBox="1">
            <a:spLocks noGrp="1" noChangeArrowheads="1"/>
          </p:cNvSpPr>
          <p:nvPr>
            <p:ph type="sldNum" sz="quarter" idx="10"/>
          </p:nvPr>
        </p:nvSpPr>
        <p:spPr>
          <a:ln/>
        </p:spPr>
        <p:txBody>
          <a:bodyPr/>
          <a:lstStyle>
            <a:lvl1pPr>
              <a:defRPr/>
            </a:lvl1pPr>
          </a:lstStyle>
          <a:p>
            <a:pPr>
              <a:defRPr/>
            </a:pPr>
            <a:fld id="{DC746205-7E72-2242-A7FD-829DCD080A23}" type="slidenum">
              <a:rPr lang="en-US"/>
              <a:pPr>
                <a:defRPr/>
              </a:pPr>
              <a:t>‹#›</a:t>
            </a:fld>
            <a:endParaRPr lang="en-US" dirty="0"/>
          </a:p>
        </p:txBody>
      </p:sp>
    </p:spTree>
    <p:extLst>
      <p:ext uri="{BB962C8B-B14F-4D97-AF65-F5344CB8AC3E}">
        <p14:creationId xmlns:p14="http://schemas.microsoft.com/office/powerpoint/2010/main" val="386838144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7"/>
          <p:cNvSpPr txBox="1">
            <a:spLocks noGrp="1" noChangeArrowheads="1"/>
          </p:cNvSpPr>
          <p:nvPr>
            <p:ph type="sldNum" sz="quarter" idx="10"/>
          </p:nvPr>
        </p:nvSpPr>
        <p:spPr>
          <a:ln/>
        </p:spPr>
        <p:txBody>
          <a:bodyPr/>
          <a:lstStyle>
            <a:lvl1pPr>
              <a:defRPr/>
            </a:lvl1pPr>
          </a:lstStyle>
          <a:p>
            <a:pPr>
              <a:defRPr/>
            </a:pPr>
            <a:fld id="{8D431D1B-7D20-6049-90D0-ED8448075C85}" type="slidenum">
              <a:rPr lang="en-US"/>
              <a:pPr>
                <a:defRPr/>
              </a:pPr>
              <a:t>‹#›</a:t>
            </a:fld>
            <a:endParaRPr lang="en-US" dirty="0"/>
          </a:p>
        </p:txBody>
      </p:sp>
    </p:spTree>
    <p:extLst>
      <p:ext uri="{BB962C8B-B14F-4D97-AF65-F5344CB8AC3E}">
        <p14:creationId xmlns:p14="http://schemas.microsoft.com/office/powerpoint/2010/main" val="76201737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7"/>
          <p:cNvSpPr txBox="1">
            <a:spLocks noGrp="1" noChangeArrowheads="1"/>
          </p:cNvSpPr>
          <p:nvPr>
            <p:ph type="sldNum" sz="quarter" idx="10"/>
          </p:nvPr>
        </p:nvSpPr>
        <p:spPr>
          <a:ln/>
        </p:spPr>
        <p:txBody>
          <a:bodyPr/>
          <a:lstStyle>
            <a:lvl1pPr>
              <a:defRPr/>
            </a:lvl1pPr>
          </a:lstStyle>
          <a:p>
            <a:pPr>
              <a:defRPr/>
            </a:pPr>
            <a:fld id="{AD47EFC5-6725-A647-B59E-898DFE5730AD}" type="slidenum">
              <a:rPr lang="en-US"/>
              <a:pPr>
                <a:defRPr/>
              </a:pPr>
              <a:t>‹#›</a:t>
            </a:fld>
            <a:endParaRPr lang="en-US" dirty="0"/>
          </a:p>
        </p:txBody>
      </p:sp>
    </p:spTree>
    <p:extLst>
      <p:ext uri="{BB962C8B-B14F-4D97-AF65-F5344CB8AC3E}">
        <p14:creationId xmlns:p14="http://schemas.microsoft.com/office/powerpoint/2010/main" val="153429794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7"/>
          <p:cNvSpPr txBox="1">
            <a:spLocks noGrp="1" noChangeArrowheads="1"/>
          </p:cNvSpPr>
          <p:nvPr>
            <p:ph type="sldNum" sz="quarter" idx="10"/>
          </p:nvPr>
        </p:nvSpPr>
        <p:spPr>
          <a:ln/>
        </p:spPr>
        <p:txBody>
          <a:bodyPr/>
          <a:lstStyle>
            <a:lvl1pPr>
              <a:defRPr/>
            </a:lvl1pPr>
          </a:lstStyle>
          <a:p>
            <a:pPr>
              <a:defRPr/>
            </a:pPr>
            <a:fld id="{B6AE73EF-A605-7F4D-99C4-C3E939B58DCC}" type="slidenum">
              <a:rPr lang="en-US"/>
              <a:pPr>
                <a:defRPr/>
              </a:pPr>
              <a:t>‹#›</a:t>
            </a:fld>
            <a:endParaRPr lang="en-US" dirty="0"/>
          </a:p>
        </p:txBody>
      </p:sp>
    </p:spTree>
    <p:extLst>
      <p:ext uri="{BB962C8B-B14F-4D97-AF65-F5344CB8AC3E}">
        <p14:creationId xmlns:p14="http://schemas.microsoft.com/office/powerpoint/2010/main" val="380587041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7"/>
          <p:cNvSpPr txBox="1">
            <a:spLocks noGrp="1" noChangeArrowheads="1"/>
          </p:cNvSpPr>
          <p:nvPr>
            <p:ph type="sldNum" sz="quarter" idx="10"/>
          </p:nvPr>
        </p:nvSpPr>
        <p:spPr>
          <a:ln/>
        </p:spPr>
        <p:txBody>
          <a:bodyPr/>
          <a:lstStyle>
            <a:lvl1pPr>
              <a:defRPr/>
            </a:lvl1pPr>
          </a:lstStyle>
          <a:p>
            <a:pPr>
              <a:defRPr/>
            </a:pPr>
            <a:fld id="{0731B0A8-03A4-274D-9C47-9F8C1E0739B9}" type="slidenum">
              <a:rPr lang="en-US"/>
              <a:pPr>
                <a:defRPr/>
              </a:pPr>
              <a:t>‹#›</a:t>
            </a:fld>
            <a:endParaRPr lang="en-US" dirty="0"/>
          </a:p>
        </p:txBody>
      </p:sp>
    </p:spTree>
    <p:extLst>
      <p:ext uri="{BB962C8B-B14F-4D97-AF65-F5344CB8AC3E}">
        <p14:creationId xmlns:p14="http://schemas.microsoft.com/office/powerpoint/2010/main" val="97732672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7"/>
          <p:cNvSpPr txBox="1">
            <a:spLocks noGrp="1" noChangeArrowheads="1"/>
          </p:cNvSpPr>
          <p:nvPr>
            <p:ph type="sldNum" sz="quarter" idx="10"/>
          </p:nvPr>
        </p:nvSpPr>
        <p:spPr>
          <a:ln/>
        </p:spPr>
        <p:txBody>
          <a:bodyPr/>
          <a:lstStyle>
            <a:lvl1pPr>
              <a:defRPr/>
            </a:lvl1pPr>
          </a:lstStyle>
          <a:p>
            <a:pPr>
              <a:defRPr/>
            </a:pPr>
            <a:fld id="{4143044A-CFB7-D340-8D7F-882449EA17AC}" type="slidenum">
              <a:rPr lang="en-US"/>
              <a:pPr>
                <a:defRPr/>
              </a:pPr>
              <a:t>‹#›</a:t>
            </a:fld>
            <a:endParaRPr lang="en-US" dirty="0"/>
          </a:p>
        </p:txBody>
      </p:sp>
    </p:spTree>
    <p:extLst>
      <p:ext uri="{BB962C8B-B14F-4D97-AF65-F5344CB8AC3E}">
        <p14:creationId xmlns:p14="http://schemas.microsoft.com/office/powerpoint/2010/main" val="363999114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7"/>
          <p:cNvSpPr txBox="1">
            <a:spLocks noGrp="1" noChangeArrowheads="1"/>
          </p:cNvSpPr>
          <p:nvPr>
            <p:ph type="sldNum" sz="quarter" idx="10"/>
          </p:nvPr>
        </p:nvSpPr>
        <p:spPr>
          <a:ln/>
        </p:spPr>
        <p:txBody>
          <a:bodyPr/>
          <a:lstStyle>
            <a:lvl1pPr>
              <a:defRPr/>
            </a:lvl1pPr>
          </a:lstStyle>
          <a:p>
            <a:pPr>
              <a:defRPr/>
            </a:pPr>
            <a:fld id="{4D2344BB-4DB3-A34E-964B-F15D0D395472}" type="slidenum">
              <a:rPr lang="en-US"/>
              <a:pPr>
                <a:defRPr/>
              </a:pPr>
              <a:t>‹#›</a:t>
            </a:fld>
            <a:endParaRPr lang="en-US" dirty="0"/>
          </a:p>
        </p:txBody>
      </p:sp>
    </p:spTree>
    <p:extLst>
      <p:ext uri="{BB962C8B-B14F-4D97-AF65-F5344CB8AC3E}">
        <p14:creationId xmlns:p14="http://schemas.microsoft.com/office/powerpoint/2010/main" val="32342996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6D69CECB-D7B5-F341-9CEC-261B101D16D7}" type="slidenum">
              <a:rPr lang="en-US"/>
              <a:pPr>
                <a:defRPr/>
              </a:pPr>
              <a:t>‹#›</a:t>
            </a:fld>
            <a:endParaRPr lang="en-US" dirty="0"/>
          </a:p>
        </p:txBody>
      </p:sp>
    </p:spTree>
    <p:extLst>
      <p:ext uri="{BB962C8B-B14F-4D97-AF65-F5344CB8AC3E}">
        <p14:creationId xmlns:p14="http://schemas.microsoft.com/office/powerpoint/2010/main" val="308427530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7"/>
          <p:cNvSpPr txBox="1">
            <a:spLocks noGrp="1" noChangeArrowheads="1"/>
          </p:cNvSpPr>
          <p:nvPr>
            <p:ph type="sldNum" sz="quarter" idx="10"/>
          </p:nvPr>
        </p:nvSpPr>
        <p:spPr>
          <a:ln/>
        </p:spPr>
        <p:txBody>
          <a:bodyPr/>
          <a:lstStyle>
            <a:lvl1pPr>
              <a:defRPr/>
            </a:lvl1pPr>
          </a:lstStyle>
          <a:p>
            <a:pPr>
              <a:defRPr/>
            </a:pPr>
            <a:fld id="{E9AC22B9-1BE4-9142-9F00-5F44062E8099}" type="slidenum">
              <a:rPr lang="en-US"/>
              <a:pPr>
                <a:defRPr/>
              </a:pPr>
              <a:t>‹#›</a:t>
            </a:fld>
            <a:endParaRPr lang="en-US" dirty="0"/>
          </a:p>
        </p:txBody>
      </p:sp>
    </p:spTree>
    <p:extLst>
      <p:ext uri="{BB962C8B-B14F-4D97-AF65-F5344CB8AC3E}">
        <p14:creationId xmlns:p14="http://schemas.microsoft.com/office/powerpoint/2010/main" val="33498081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7"/>
          <p:cNvSpPr txBox="1">
            <a:spLocks noGrp="1" noChangeArrowheads="1"/>
          </p:cNvSpPr>
          <p:nvPr>
            <p:ph type="sldNum" sz="quarter" idx="10"/>
          </p:nvPr>
        </p:nvSpPr>
        <p:spPr>
          <a:ln/>
        </p:spPr>
        <p:txBody>
          <a:bodyPr/>
          <a:lstStyle>
            <a:lvl1pPr>
              <a:defRPr/>
            </a:lvl1pPr>
          </a:lstStyle>
          <a:p>
            <a:pPr>
              <a:defRPr/>
            </a:pPr>
            <a:fld id="{2BBC3BE4-9536-0944-AD86-AFA8690D5244}" type="slidenum">
              <a:rPr lang="en-US"/>
              <a:pPr>
                <a:defRPr/>
              </a:pPr>
              <a:t>‹#›</a:t>
            </a:fld>
            <a:endParaRPr lang="en-US" dirty="0"/>
          </a:p>
        </p:txBody>
      </p:sp>
    </p:spTree>
    <p:extLst>
      <p:ext uri="{BB962C8B-B14F-4D97-AF65-F5344CB8AC3E}">
        <p14:creationId xmlns:p14="http://schemas.microsoft.com/office/powerpoint/2010/main" val="18808266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7"/>
          <p:cNvSpPr txBox="1">
            <a:spLocks noGrp="1" noChangeArrowheads="1"/>
          </p:cNvSpPr>
          <p:nvPr>
            <p:ph type="sldNum" sz="quarter" idx="10"/>
          </p:nvPr>
        </p:nvSpPr>
        <p:spPr>
          <a:ln/>
        </p:spPr>
        <p:txBody>
          <a:bodyPr/>
          <a:lstStyle>
            <a:lvl1pPr>
              <a:defRPr/>
            </a:lvl1pPr>
          </a:lstStyle>
          <a:p>
            <a:pPr>
              <a:defRPr/>
            </a:pPr>
            <a:fld id="{8CE5A76D-4E28-234C-9B12-9BC44D2151C8}" type="slidenum">
              <a:rPr lang="en-US"/>
              <a:pPr>
                <a:defRPr/>
              </a:pPr>
              <a:t>‹#›</a:t>
            </a:fld>
            <a:endParaRPr lang="en-US" dirty="0"/>
          </a:p>
        </p:txBody>
      </p:sp>
    </p:spTree>
    <p:extLst>
      <p:ext uri="{BB962C8B-B14F-4D97-AF65-F5344CB8AC3E}">
        <p14:creationId xmlns:p14="http://schemas.microsoft.com/office/powerpoint/2010/main" val="194977379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138" y="273050"/>
            <a:ext cx="2117725" cy="5853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205538" cy="585311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7"/>
          <p:cNvSpPr txBox="1">
            <a:spLocks noGrp="1" noChangeArrowheads="1"/>
          </p:cNvSpPr>
          <p:nvPr>
            <p:ph type="sldNum" sz="quarter" idx="10"/>
          </p:nvPr>
        </p:nvSpPr>
        <p:spPr>
          <a:ln/>
        </p:spPr>
        <p:txBody>
          <a:bodyPr/>
          <a:lstStyle>
            <a:lvl1pPr>
              <a:defRPr/>
            </a:lvl1pPr>
          </a:lstStyle>
          <a:p>
            <a:pPr>
              <a:defRPr/>
            </a:pPr>
            <a:fld id="{D466E76F-4036-7F4D-BE08-705A1B60A439}" type="slidenum">
              <a:rPr lang="en-US"/>
              <a:pPr>
                <a:defRPr/>
              </a:pPr>
              <a:t>‹#›</a:t>
            </a:fld>
            <a:endParaRPr lang="en-US" dirty="0"/>
          </a:p>
        </p:txBody>
      </p:sp>
    </p:spTree>
    <p:extLst>
      <p:ext uri="{BB962C8B-B14F-4D97-AF65-F5344CB8AC3E}">
        <p14:creationId xmlns:p14="http://schemas.microsoft.com/office/powerpoint/2010/main" val="10280719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2"/>
          <p:cNvSpPr txBox="1">
            <a:spLocks noGrp="1" noChangeArrowheads="1"/>
          </p:cNvSpPr>
          <p:nvPr>
            <p:ph type="sldNum" sz="quarter" idx="10"/>
          </p:nvPr>
        </p:nvSpPr>
        <p:spPr>
          <a:ln/>
        </p:spPr>
        <p:txBody>
          <a:bodyPr/>
          <a:lstStyle>
            <a:lvl1pPr>
              <a:defRPr/>
            </a:lvl1pPr>
          </a:lstStyle>
          <a:p>
            <a:pPr>
              <a:defRPr/>
            </a:pPr>
            <a:fld id="{FD822C8B-C658-B741-991C-D3E3BCFFF78D}" type="slidenum">
              <a:rPr lang="en-US"/>
              <a:pPr>
                <a:defRPr/>
              </a:pPr>
              <a:t>‹#›</a:t>
            </a:fld>
            <a:endParaRPr lang="en-US" dirty="0"/>
          </a:p>
        </p:txBody>
      </p:sp>
    </p:spTree>
    <p:extLst>
      <p:ext uri="{BB962C8B-B14F-4D97-AF65-F5344CB8AC3E}">
        <p14:creationId xmlns:p14="http://schemas.microsoft.com/office/powerpoint/2010/main" val="326976836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2"/>
          <p:cNvSpPr txBox="1">
            <a:spLocks noGrp="1" noChangeArrowheads="1"/>
          </p:cNvSpPr>
          <p:nvPr>
            <p:ph type="sldNum" sz="quarter" idx="10"/>
          </p:nvPr>
        </p:nvSpPr>
        <p:spPr>
          <a:ln/>
        </p:spPr>
        <p:txBody>
          <a:bodyPr/>
          <a:lstStyle>
            <a:lvl1pPr>
              <a:defRPr/>
            </a:lvl1pPr>
          </a:lstStyle>
          <a:p>
            <a:pPr>
              <a:defRPr/>
            </a:pPr>
            <a:fld id="{AE5C2A12-DD68-E646-A47A-360D22A54C06}" type="slidenum">
              <a:rPr lang="en-US"/>
              <a:pPr>
                <a:defRPr/>
              </a:pPr>
              <a:t>‹#›</a:t>
            </a:fld>
            <a:endParaRPr lang="en-US" dirty="0"/>
          </a:p>
        </p:txBody>
      </p:sp>
    </p:spTree>
    <p:extLst>
      <p:ext uri="{BB962C8B-B14F-4D97-AF65-F5344CB8AC3E}">
        <p14:creationId xmlns:p14="http://schemas.microsoft.com/office/powerpoint/2010/main" val="326633065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pPr>
              <a:defRPr/>
            </a:pPr>
            <a:fld id="{D9AF9235-6B4C-874E-845D-BDE02BB64073}" type="slidenum">
              <a:rPr lang="en-US"/>
              <a:pPr>
                <a:defRPr/>
              </a:pPr>
              <a:t>‹#›</a:t>
            </a:fld>
            <a:endParaRPr lang="en-US" dirty="0"/>
          </a:p>
        </p:txBody>
      </p:sp>
    </p:spTree>
    <p:extLst>
      <p:ext uri="{BB962C8B-B14F-4D97-AF65-F5344CB8AC3E}">
        <p14:creationId xmlns:p14="http://schemas.microsoft.com/office/powerpoint/2010/main" val="26027125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8100" y="1066800"/>
            <a:ext cx="3124200" cy="150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54700" y="1066800"/>
            <a:ext cx="3124200" cy="150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2"/>
          <p:cNvSpPr txBox="1">
            <a:spLocks noGrp="1" noChangeArrowheads="1"/>
          </p:cNvSpPr>
          <p:nvPr>
            <p:ph type="sldNum" sz="quarter" idx="10"/>
          </p:nvPr>
        </p:nvSpPr>
        <p:spPr>
          <a:ln/>
        </p:spPr>
        <p:txBody>
          <a:bodyPr/>
          <a:lstStyle>
            <a:lvl1pPr>
              <a:defRPr/>
            </a:lvl1pPr>
          </a:lstStyle>
          <a:p>
            <a:pPr>
              <a:defRPr/>
            </a:pPr>
            <a:fld id="{6D90BBD8-98A9-1D4F-838D-BFAE8F8178C3}" type="slidenum">
              <a:rPr lang="en-US"/>
              <a:pPr>
                <a:defRPr/>
              </a:pPr>
              <a:t>‹#›</a:t>
            </a:fld>
            <a:endParaRPr lang="en-US" dirty="0"/>
          </a:p>
        </p:txBody>
      </p:sp>
    </p:spTree>
    <p:extLst>
      <p:ext uri="{BB962C8B-B14F-4D97-AF65-F5344CB8AC3E}">
        <p14:creationId xmlns:p14="http://schemas.microsoft.com/office/powerpoint/2010/main" val="228393059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2"/>
          <p:cNvSpPr txBox="1">
            <a:spLocks noGrp="1" noChangeArrowheads="1"/>
          </p:cNvSpPr>
          <p:nvPr>
            <p:ph type="sldNum" sz="quarter" idx="10"/>
          </p:nvPr>
        </p:nvSpPr>
        <p:spPr>
          <a:ln/>
        </p:spPr>
        <p:txBody>
          <a:bodyPr/>
          <a:lstStyle>
            <a:lvl1pPr>
              <a:defRPr/>
            </a:lvl1pPr>
          </a:lstStyle>
          <a:p>
            <a:pPr>
              <a:defRPr/>
            </a:pPr>
            <a:fld id="{E836825E-F0F1-9940-B7EC-D9A46D899795}" type="slidenum">
              <a:rPr lang="en-US"/>
              <a:pPr>
                <a:defRPr/>
              </a:pPr>
              <a:t>‹#›</a:t>
            </a:fld>
            <a:endParaRPr lang="en-US" dirty="0"/>
          </a:p>
        </p:txBody>
      </p:sp>
    </p:spTree>
    <p:extLst>
      <p:ext uri="{BB962C8B-B14F-4D97-AF65-F5344CB8AC3E}">
        <p14:creationId xmlns:p14="http://schemas.microsoft.com/office/powerpoint/2010/main" val="364748330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2"/>
          <p:cNvSpPr txBox="1">
            <a:spLocks noGrp="1" noChangeArrowheads="1"/>
          </p:cNvSpPr>
          <p:nvPr>
            <p:ph type="sldNum" sz="quarter" idx="10"/>
          </p:nvPr>
        </p:nvSpPr>
        <p:spPr>
          <a:ln/>
        </p:spPr>
        <p:txBody>
          <a:bodyPr/>
          <a:lstStyle>
            <a:lvl1pPr>
              <a:defRPr/>
            </a:lvl1pPr>
          </a:lstStyle>
          <a:p>
            <a:pPr>
              <a:defRPr/>
            </a:pPr>
            <a:fld id="{E3AD5BD7-D968-8746-B257-005008C5172A}" type="slidenum">
              <a:rPr lang="en-US"/>
              <a:pPr>
                <a:defRPr/>
              </a:pPr>
              <a:t>‹#›</a:t>
            </a:fld>
            <a:endParaRPr lang="en-US" dirty="0"/>
          </a:p>
        </p:txBody>
      </p:sp>
    </p:spTree>
    <p:extLst>
      <p:ext uri="{BB962C8B-B14F-4D97-AF65-F5344CB8AC3E}">
        <p14:creationId xmlns:p14="http://schemas.microsoft.com/office/powerpoint/2010/main" val="9917601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1925" y="1849438"/>
            <a:ext cx="3627438"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11763" y="1849438"/>
            <a:ext cx="3627437"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4B18CB4B-D716-9A4F-A6BE-BA14D3270E34}" type="slidenum">
              <a:rPr lang="en-US"/>
              <a:pPr>
                <a:defRPr/>
              </a:pPr>
              <a:t>‹#›</a:t>
            </a:fld>
            <a:endParaRPr lang="en-US" dirty="0"/>
          </a:p>
        </p:txBody>
      </p:sp>
    </p:spTree>
    <p:extLst>
      <p:ext uri="{BB962C8B-B14F-4D97-AF65-F5344CB8AC3E}">
        <p14:creationId xmlns:p14="http://schemas.microsoft.com/office/powerpoint/2010/main" val="58413522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pPr>
              <a:defRPr/>
            </a:pPr>
            <a:fld id="{9A8B5ABA-EB95-FF4A-9990-B57ABE042DDF}" type="slidenum">
              <a:rPr lang="en-US"/>
              <a:pPr>
                <a:defRPr/>
              </a:pPr>
              <a:t>‹#›</a:t>
            </a:fld>
            <a:endParaRPr lang="en-US" dirty="0"/>
          </a:p>
        </p:txBody>
      </p:sp>
    </p:spTree>
    <p:extLst>
      <p:ext uri="{BB962C8B-B14F-4D97-AF65-F5344CB8AC3E}">
        <p14:creationId xmlns:p14="http://schemas.microsoft.com/office/powerpoint/2010/main" val="284398141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EF45A19C-23FD-2441-9D42-EE126A7D004F}" type="slidenum">
              <a:rPr lang="en-US"/>
              <a:pPr>
                <a:defRPr/>
              </a:pPr>
              <a:t>‹#›</a:t>
            </a:fld>
            <a:endParaRPr lang="en-US" dirty="0"/>
          </a:p>
        </p:txBody>
      </p:sp>
    </p:spTree>
    <p:extLst>
      <p:ext uri="{BB962C8B-B14F-4D97-AF65-F5344CB8AC3E}">
        <p14:creationId xmlns:p14="http://schemas.microsoft.com/office/powerpoint/2010/main" val="429493844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801DCC75-394F-3E42-AA86-F3EBEDDAC0B3}" type="slidenum">
              <a:rPr lang="en-US"/>
              <a:pPr>
                <a:defRPr/>
              </a:pPr>
              <a:t>‹#›</a:t>
            </a:fld>
            <a:endParaRPr lang="en-US" dirty="0"/>
          </a:p>
        </p:txBody>
      </p:sp>
    </p:spTree>
    <p:extLst>
      <p:ext uri="{BB962C8B-B14F-4D97-AF65-F5344CB8AC3E}">
        <p14:creationId xmlns:p14="http://schemas.microsoft.com/office/powerpoint/2010/main" val="135119482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2"/>
          <p:cNvSpPr txBox="1">
            <a:spLocks noGrp="1" noChangeArrowheads="1"/>
          </p:cNvSpPr>
          <p:nvPr>
            <p:ph type="sldNum" sz="quarter" idx="10"/>
          </p:nvPr>
        </p:nvSpPr>
        <p:spPr>
          <a:ln/>
        </p:spPr>
        <p:txBody>
          <a:bodyPr/>
          <a:lstStyle>
            <a:lvl1pPr>
              <a:defRPr/>
            </a:lvl1pPr>
          </a:lstStyle>
          <a:p>
            <a:pPr>
              <a:defRPr/>
            </a:pPr>
            <a:fld id="{309C82FE-DDE2-0943-B455-2305655DBD0A}" type="slidenum">
              <a:rPr lang="en-US"/>
              <a:pPr>
                <a:defRPr/>
              </a:pPr>
              <a:t>‹#›</a:t>
            </a:fld>
            <a:endParaRPr lang="en-US" dirty="0"/>
          </a:p>
        </p:txBody>
      </p:sp>
    </p:spTree>
    <p:extLst>
      <p:ext uri="{BB962C8B-B14F-4D97-AF65-F5344CB8AC3E}">
        <p14:creationId xmlns:p14="http://schemas.microsoft.com/office/powerpoint/2010/main" val="181320811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4350" y="1066800"/>
            <a:ext cx="2290763" cy="2633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13" y="1066800"/>
            <a:ext cx="6723063" cy="2633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2"/>
          <p:cNvSpPr txBox="1">
            <a:spLocks noGrp="1" noChangeArrowheads="1"/>
          </p:cNvSpPr>
          <p:nvPr>
            <p:ph type="sldNum" sz="quarter" idx="10"/>
          </p:nvPr>
        </p:nvSpPr>
        <p:spPr>
          <a:ln/>
        </p:spPr>
        <p:txBody>
          <a:bodyPr/>
          <a:lstStyle>
            <a:lvl1pPr>
              <a:defRPr/>
            </a:lvl1pPr>
          </a:lstStyle>
          <a:p>
            <a:pPr>
              <a:defRPr/>
            </a:pPr>
            <a:fld id="{23E41031-1C49-9543-B98C-D08748363266}" type="slidenum">
              <a:rPr lang="en-US"/>
              <a:pPr>
                <a:defRPr/>
              </a:pPr>
              <a:t>‹#›</a:t>
            </a:fld>
            <a:endParaRPr lang="en-US" dirty="0"/>
          </a:p>
        </p:txBody>
      </p:sp>
    </p:spTree>
    <p:extLst>
      <p:ext uri="{BB962C8B-B14F-4D97-AF65-F5344CB8AC3E}">
        <p14:creationId xmlns:p14="http://schemas.microsoft.com/office/powerpoint/2010/main" val="6221725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B74A6D88-8A44-974C-B9E9-2866A2E3281B}" type="slidenum">
              <a:rPr lang="en-US"/>
              <a:pPr>
                <a:defRPr/>
              </a:pPr>
              <a:t>‹#›</a:t>
            </a:fld>
            <a:endParaRPr lang="en-US" dirty="0"/>
          </a:p>
        </p:txBody>
      </p:sp>
    </p:spTree>
    <p:extLst>
      <p:ext uri="{BB962C8B-B14F-4D97-AF65-F5344CB8AC3E}">
        <p14:creationId xmlns:p14="http://schemas.microsoft.com/office/powerpoint/2010/main" val="2457665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B3BADDD8-9317-A64F-B985-716EF11A7F6A}" type="slidenum">
              <a:rPr lang="en-US"/>
              <a:pPr>
                <a:defRPr/>
              </a:pPr>
              <a:t>‹#›</a:t>
            </a:fld>
            <a:endParaRPr lang="en-US" dirty="0"/>
          </a:p>
        </p:txBody>
      </p:sp>
    </p:spTree>
    <p:extLst>
      <p:ext uri="{BB962C8B-B14F-4D97-AF65-F5344CB8AC3E}">
        <p14:creationId xmlns:p14="http://schemas.microsoft.com/office/powerpoint/2010/main" val="17284203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1D785621-CCCF-F040-83A2-D16EBFA493ED}" type="slidenum">
              <a:rPr lang="en-US"/>
              <a:pPr>
                <a:defRPr/>
              </a:pPr>
              <a:t>‹#›</a:t>
            </a:fld>
            <a:endParaRPr lang="en-US" dirty="0"/>
          </a:p>
        </p:txBody>
      </p:sp>
    </p:spTree>
    <p:extLst>
      <p:ext uri="{BB962C8B-B14F-4D97-AF65-F5344CB8AC3E}">
        <p14:creationId xmlns:p14="http://schemas.microsoft.com/office/powerpoint/2010/main" val="16410822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23B224D4-ECA6-8744-A388-81DFD8F9B094}" type="slidenum">
              <a:rPr lang="en-US"/>
              <a:pPr>
                <a:defRPr/>
              </a:pPr>
              <a:t>‹#›</a:t>
            </a:fld>
            <a:endParaRPr lang="en-US" dirty="0"/>
          </a:p>
        </p:txBody>
      </p:sp>
    </p:spTree>
    <p:extLst>
      <p:ext uri="{BB962C8B-B14F-4D97-AF65-F5344CB8AC3E}">
        <p14:creationId xmlns:p14="http://schemas.microsoft.com/office/powerpoint/2010/main" val="9184604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E1D0B21C-49A7-1345-BDCF-C9FF0F8B8E82}" type="slidenum">
              <a:rPr lang="en-US"/>
              <a:pPr>
                <a:defRPr/>
              </a:pPr>
              <a:t>‹#›</a:t>
            </a:fld>
            <a:endParaRPr lang="en-US" dirty="0"/>
          </a:p>
        </p:txBody>
      </p:sp>
    </p:spTree>
    <p:extLst>
      <p:ext uri="{BB962C8B-B14F-4D97-AF65-F5344CB8AC3E}">
        <p14:creationId xmlns:p14="http://schemas.microsoft.com/office/powerpoint/2010/main" val="283795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3555"/>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438275" y="358775"/>
            <a:ext cx="7705725" cy="1463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b" anchorCtr="0" compatLnSpc="1">
            <a:prstTxWarp prst="textNoShape">
              <a:avLst/>
            </a:prstTxWarp>
          </a:bodyPr>
          <a:lstStyle/>
          <a:p>
            <a:pPr lvl="0"/>
            <a:r>
              <a:rPr lang="en-US">
                <a:sym typeface="Lucida Grande" charset="0"/>
              </a:rPr>
              <a:t>Click to edit Master title style</a:t>
            </a:r>
          </a:p>
        </p:txBody>
      </p:sp>
      <p:sp>
        <p:nvSpPr>
          <p:cNvPr id="1026" name="Rectangle 2"/>
          <p:cNvSpPr>
            <a:spLocks noGrp="1" noChangeArrowheads="1"/>
          </p:cNvSpPr>
          <p:nvPr>
            <p:ph type="body" idx="1"/>
          </p:nvPr>
        </p:nvSpPr>
        <p:spPr bwMode="auto">
          <a:xfrm>
            <a:off x="1431925" y="1849438"/>
            <a:ext cx="7407275" cy="175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1027" name="Text Box 3"/>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mn-lt"/>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C66041BD-E834-A341-9399-78A2914B3DEC}"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hf hdr="0" dt="0"/>
  <p:txStyles>
    <p:titleStyle>
      <a:lvl1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mj-lt"/>
          <a:ea typeface="+mj-ea"/>
          <a:cs typeface="+mj-cs"/>
          <a:sym typeface="Lucida Grande" charset="0"/>
        </a:defRPr>
      </a:lvl1pPr>
      <a:lvl2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9pPr>
    </p:titleStyle>
    <p:bodyStyle>
      <a:lvl1pPr marL="258763" indent="-177800" algn="l" rtl="0" eaLnBrk="0" fontAlgn="base" hangingPunct="0">
        <a:spcBef>
          <a:spcPts val="1500"/>
        </a:spcBef>
        <a:spcAft>
          <a:spcPct val="0"/>
        </a:spcAft>
        <a:buClr>
          <a:srgbClr val="35ACA1"/>
        </a:buClr>
        <a:buSzPct val="80000"/>
        <a:buFont typeface="Wingdings 2" charset="0"/>
        <a:buChar char=""/>
        <a:defRPr sz="2000">
          <a:solidFill>
            <a:srgbClr val="C1B963"/>
          </a:solidFill>
          <a:latin typeface="+mn-lt"/>
          <a:ea typeface="+mn-ea"/>
          <a:cs typeface="+mn-cs"/>
          <a:sym typeface="Lucida Grande" charset="0"/>
        </a:defRPr>
      </a:lvl1pPr>
      <a:lvl2pPr marL="1096963" indent="-238125" algn="ctr" rtl="0" eaLnBrk="0" fontAlgn="base" hangingPunct="0">
        <a:spcBef>
          <a:spcPts val="1500"/>
        </a:spcBef>
        <a:spcAft>
          <a:spcPct val="0"/>
        </a:spcAft>
        <a:buClr>
          <a:srgbClr val="35ACA1"/>
        </a:buClr>
        <a:buSzPct val="100000"/>
        <a:buFont typeface="Wingdings 2" charset="0"/>
        <a:buChar char=""/>
        <a:defRPr sz="2800">
          <a:solidFill>
            <a:srgbClr val="E6E6E6"/>
          </a:solidFill>
          <a:latin typeface="+mn-lt"/>
          <a:ea typeface="+mn-ea"/>
          <a:cs typeface="+mn-cs"/>
          <a:sym typeface="Lucida Grande" charset="0"/>
        </a:defRPr>
      </a:lvl2pPr>
      <a:lvl3pPr marL="1800225" indent="-228600" algn="ctr" rtl="0" eaLnBrk="0" fontAlgn="base" hangingPunct="0">
        <a:spcBef>
          <a:spcPts val="1500"/>
        </a:spcBef>
        <a:spcAft>
          <a:spcPct val="0"/>
        </a:spcAft>
        <a:buClr>
          <a:srgbClr val="E29F1C"/>
        </a:buClr>
        <a:buSzPct val="100000"/>
        <a:buFont typeface="Wingdings 2" charset="0"/>
        <a:buChar char=""/>
        <a:defRPr sz="2400">
          <a:solidFill>
            <a:srgbClr val="E6E6E6"/>
          </a:solidFill>
          <a:latin typeface="+mn-lt"/>
          <a:ea typeface="+mn-ea"/>
          <a:cs typeface="+mn-cs"/>
          <a:sym typeface="Lucida Grande" charset="0"/>
        </a:defRPr>
      </a:lvl3pPr>
      <a:lvl4pPr marL="2468563" indent="-174625" algn="ctr" rtl="0" eaLnBrk="0" fontAlgn="base" hangingPunct="0">
        <a:spcBef>
          <a:spcPts val="1500"/>
        </a:spcBef>
        <a:spcAft>
          <a:spcPct val="0"/>
        </a:spcAft>
        <a:buClr>
          <a:srgbClr val="2396E2"/>
        </a:buClr>
        <a:buSzPct val="100000"/>
        <a:buFont typeface="Wingdings 2" charset="0"/>
        <a:buChar char=""/>
        <a:defRPr sz="2000">
          <a:solidFill>
            <a:srgbClr val="E6E6E6"/>
          </a:solidFill>
          <a:latin typeface="+mn-lt"/>
          <a:ea typeface="+mn-ea"/>
          <a:cs typeface="+mn-cs"/>
          <a:sym typeface="Lucida Grande" charset="0"/>
        </a:defRPr>
      </a:lvl4pPr>
      <a:lvl5pPr marL="3125788" indent="-182563" algn="ctr" rtl="0" eaLnBrk="0" fontAlgn="base" hangingPunct="0">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5pPr>
      <a:lvl6pPr marL="35829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6pPr>
      <a:lvl7pPr marL="40401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7pPr>
      <a:lvl8pPr marL="44973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8pPr>
      <a:lvl9pPr marL="49545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22225" y="274638"/>
            <a:ext cx="9142413" cy="1128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Lucida Grande" charset="0"/>
              </a:rPr>
              <a:t>Click to edit Master title style</a:t>
            </a:r>
          </a:p>
        </p:txBody>
      </p:sp>
      <p:sp>
        <p:nvSpPr>
          <p:cNvPr id="3074" name="Rectangle 2"/>
          <p:cNvSpPr>
            <a:spLocks noGrp="1" noChangeArrowheads="1"/>
          </p:cNvSpPr>
          <p:nvPr>
            <p:ph type="body" idx="1"/>
          </p:nvPr>
        </p:nvSpPr>
        <p:spPr bwMode="auto">
          <a:xfrm>
            <a:off x="1181100" y="1447800"/>
            <a:ext cx="7497763" cy="4800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3075" name="Text Box 3"/>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mn-lt"/>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E46A1BA8-5996-1147-88B4-BA84417D4F8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hf hdr="0" dt="0"/>
  <p:txStyles>
    <p:titleStyle>
      <a:lvl1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mj-lt"/>
          <a:ea typeface="+mj-ea"/>
          <a:cs typeface="+mj-cs"/>
          <a:sym typeface="Lucida Grande" charset="0"/>
        </a:defRPr>
      </a:lvl1pPr>
      <a:lvl2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9pPr>
    </p:titleStyle>
    <p:bodyStyle>
      <a:lvl1pPr marL="246063" indent="-203200" algn="l" rtl="0" eaLnBrk="0" fontAlgn="base" hangingPunct="0">
        <a:spcBef>
          <a:spcPts val="1300"/>
        </a:spcBef>
        <a:spcAft>
          <a:spcPct val="0"/>
        </a:spcAft>
        <a:buClr>
          <a:srgbClr val="C1B963"/>
        </a:buClr>
        <a:buSzPct val="69000"/>
        <a:buFont typeface="Wingdings 2" charset="0"/>
        <a:buChar char="•"/>
        <a:defRPr sz="2600">
          <a:solidFill>
            <a:srgbClr val="41454C"/>
          </a:solidFill>
          <a:latin typeface="+mn-lt"/>
          <a:ea typeface="+mn-ea"/>
          <a:cs typeface="+mn-cs"/>
          <a:sym typeface="Lucida Grande" charset="0"/>
        </a:defRPr>
      </a:lvl1pPr>
      <a:lvl2pPr marL="547688" indent="-184150" algn="l" rtl="0" eaLnBrk="0" fontAlgn="base" hangingPunct="0">
        <a:spcBef>
          <a:spcPts val="1300"/>
        </a:spcBef>
        <a:spcAft>
          <a:spcPct val="0"/>
        </a:spcAft>
        <a:buClr>
          <a:srgbClr val="C1B963"/>
        </a:buClr>
        <a:buSzPct val="69000"/>
        <a:buFont typeface="Wingdings 2" charset="0"/>
        <a:buChar char="•"/>
        <a:defRPr sz="2400">
          <a:solidFill>
            <a:srgbClr val="41454C"/>
          </a:solidFill>
          <a:latin typeface="+mn-lt"/>
          <a:ea typeface="+mn-ea"/>
          <a:cs typeface="+mn-cs"/>
          <a:sym typeface="Lucida Grande" charset="0"/>
        </a:defRPr>
      </a:lvl2pPr>
      <a:lvl3pPr marL="790575" indent="-171450" algn="l" rtl="0" eaLnBrk="0" fontAlgn="base" hangingPunct="0">
        <a:spcBef>
          <a:spcPts val="1300"/>
        </a:spcBef>
        <a:spcAft>
          <a:spcPct val="0"/>
        </a:spcAft>
        <a:buClr>
          <a:srgbClr val="C1B963"/>
        </a:buClr>
        <a:buSzPct val="60000"/>
        <a:buFont typeface="Wingdings 2" charset="0"/>
        <a:buChar char="•"/>
        <a:defRPr sz="2100">
          <a:solidFill>
            <a:srgbClr val="41454C"/>
          </a:solidFill>
          <a:latin typeface="+mn-lt"/>
          <a:ea typeface="+mn-ea"/>
          <a:cs typeface="+mn-cs"/>
          <a:sym typeface="Lucida Grande" charset="0"/>
        </a:defRPr>
      </a:lvl3pPr>
      <a:lvl4pPr marL="1058863" indent="-174625" algn="l" rtl="0" eaLnBrk="0" fontAlgn="base" hangingPunct="0">
        <a:spcBef>
          <a:spcPts val="1300"/>
        </a:spcBef>
        <a:spcAft>
          <a:spcPct val="0"/>
        </a:spcAft>
        <a:buClr>
          <a:srgbClr val="C1B963"/>
        </a:buClr>
        <a:buSzPct val="60000"/>
        <a:buFont typeface="Wingdings 2" charset="0"/>
        <a:buChar char="•"/>
        <a:defRPr sz="1900">
          <a:solidFill>
            <a:srgbClr val="41454C"/>
          </a:solidFill>
          <a:latin typeface="+mn-lt"/>
          <a:ea typeface="+mn-ea"/>
          <a:cs typeface="+mn-cs"/>
          <a:sym typeface="Lucida Grande" charset="0"/>
        </a:defRPr>
      </a:lvl4pPr>
      <a:lvl5pPr marL="1258888" indent="-182563" algn="l" rtl="0" eaLnBrk="0" fontAlgn="base" hangingPunct="0">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5pPr>
      <a:lvl6pPr marL="17160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6pPr>
      <a:lvl7pPr marL="21732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7pPr>
      <a:lvl8pPr marL="26304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8pPr>
      <a:lvl9pPr marL="30876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5602" name="AutoShape 1"/>
          <p:cNvSpPr>
            <a:spLocks/>
          </p:cNvSpPr>
          <p:nvPr/>
        </p:nvSpPr>
        <p:spPr bwMode="auto">
          <a:xfrm>
            <a:off x="1588" y="3175"/>
            <a:ext cx="820737" cy="819150"/>
          </a:xfrm>
          <a:custGeom>
            <a:avLst/>
            <a:gdLst>
              <a:gd name="T0" fmla="*/ 2147483647 w 21600"/>
              <a:gd name="T1" fmla="*/ 0 h 21600"/>
              <a:gd name="T2" fmla="*/ 2147483647 w 21600"/>
              <a:gd name="T3" fmla="*/ 2147483647 h 21600"/>
              <a:gd name="T4" fmla="*/ 0 w 21600"/>
              <a:gd name="T5" fmla="*/ 2147483647 h 21600"/>
              <a:gd name="T6" fmla="*/ 2147483647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cubicBezTo>
                  <a:pt x="21600" y="11929"/>
                  <a:pt x="11935" y="21600"/>
                  <a:pt x="13" y="21600"/>
                </a:cubicBezTo>
                <a:cubicBezTo>
                  <a:pt x="9" y="21600"/>
                  <a:pt x="4" y="21600"/>
                  <a:pt x="0" y="21600"/>
                </a:cubicBezTo>
                <a:lnTo>
                  <a:pt x="13" y="0"/>
                </a:lnTo>
                <a:lnTo>
                  <a:pt x="21600" y="0"/>
                </a:lnTo>
                <a:close/>
                <a:moveTo>
                  <a:pt x="21600" y="0"/>
                </a:moveTo>
              </a:path>
            </a:pathLst>
          </a:custGeom>
          <a:solidFill>
            <a:schemeClr val="accent1">
              <a:alpha val="32941"/>
            </a:schemeClr>
          </a:solidFill>
          <a:ln w="3175" cap="rnd">
            <a:solidFill>
              <a:srgbClr val="85B4EC"/>
            </a:solidFill>
            <a:prstDash val="solid"/>
            <a:round/>
            <a:headEnd type="none" w="med" len="med"/>
            <a:tailEnd type="none" w="med" len="med"/>
          </a:ln>
        </p:spPr>
        <p:txBody>
          <a:bodyPr lIns="0" tIns="0" rIns="0" bIns="0"/>
          <a:lstStyle/>
          <a:p>
            <a:endParaRPr lang="en-US" dirty="0"/>
          </a:p>
        </p:txBody>
      </p:sp>
      <p:sp>
        <p:nvSpPr>
          <p:cNvPr id="2" name="Oval 2"/>
          <p:cNvSpPr>
            <a:spLocks/>
          </p:cNvSpPr>
          <p:nvPr/>
        </p:nvSpPr>
        <p:spPr bwMode="auto">
          <a:xfrm>
            <a:off x="168275" y="20638"/>
            <a:ext cx="1701800" cy="1701800"/>
          </a:xfrm>
          <a:prstGeom prst="ellipse">
            <a:avLst/>
          </a:prstGeom>
          <a:noFill/>
          <a:ln w="27305" cap="rnd">
            <a:solidFill>
              <a:srgbClr val="EDF5FE"/>
            </a:solidFill>
            <a:prstDash val="solid"/>
            <a:round/>
            <a:headEnd type="none" w="med" len="med"/>
            <a:tailEnd type="none" w="med" len="med"/>
          </a:ln>
          <a:effectLst>
            <a:outerShdw blurRad="25400" dist="25399" dir="5400000" algn="ctr" rotWithShape="0">
              <a:schemeClr val="bg2">
                <a:alpha val="84999"/>
              </a:schemeClr>
            </a:outerShdw>
          </a:effectLst>
          <a:extLst>
            <a:ext uri="{909E8E84-426E-40dd-AFC4-6F175D3DCCD1}">
              <a14:hiddenFill xmlns="" xmlns:a14="http://schemas.microsoft.com/office/drawing/2010/main">
                <a:solidFill>
                  <a:srgbClr val="FFFFFF"/>
                </a:solidFill>
              </a14:hiddenFill>
            </a:ext>
          </a:extLst>
        </p:spPr>
        <p:txBody>
          <a:bodyPr lIns="0" tIns="0" rIns="0" bIns="0"/>
          <a:lstStyle/>
          <a:p>
            <a:pPr>
              <a:defRPr/>
            </a:pPr>
            <a:endParaRPr lang="en-US" dirty="0"/>
          </a:p>
        </p:txBody>
      </p:sp>
      <p:sp>
        <p:nvSpPr>
          <p:cNvPr id="4099" name="AutoShape 3"/>
          <p:cNvSpPr>
            <a:spLocks/>
          </p:cNvSpPr>
          <p:nvPr/>
        </p:nvSpPr>
        <p:spPr bwMode="auto">
          <a:xfrm rot="2339999">
            <a:off x="182563" y="1055688"/>
            <a:ext cx="1125537" cy="1101725"/>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moveTo>
                  <a:pt x="2503" y="10800"/>
                </a:moveTo>
              </a:path>
            </a:pathLst>
          </a:custGeom>
          <a:gradFill rotWithShape="0">
            <a:gsLst>
              <a:gs pos="0">
                <a:srgbClr val="F9FBFE">
                  <a:alpha val="59999"/>
                </a:srgbClr>
              </a:gs>
              <a:gs pos="70000">
                <a:srgbClr val="FCFDFE">
                  <a:alpha val="67000"/>
                </a:srgbClr>
              </a:gs>
              <a:gs pos="100000">
                <a:srgbClr val="7EB9FE">
                  <a:alpha val="70000"/>
                </a:srgbClr>
              </a:gs>
            </a:gsLst>
            <a:path path="rect">
              <a:fillToRect l="-407500" t="-50000" r="507500" b="150000"/>
            </a:path>
          </a:gradFill>
          <a:ln w="7350" cap="rnd">
            <a:solidFill>
              <a:srgbClr val="77A8E1"/>
            </a:solidFill>
            <a:prstDash val="solid"/>
            <a:round/>
            <a:headEnd type="none" w="med" len="med"/>
            <a:tailEnd type="none" w="med" len="med"/>
          </a:ln>
          <a:effectLst>
            <a:outerShdw blurRad="12700" dist="14999" dir="4500011" algn="ctr" rotWithShape="0">
              <a:srgbClr val="364A61">
                <a:alpha val="34999"/>
              </a:srgbClr>
            </a:outerShdw>
          </a:effectLst>
        </p:spPr>
        <p:txBody>
          <a:bodyPr lIns="0" tIns="0" rIns="0" bIns="0"/>
          <a:lstStyle/>
          <a:p>
            <a:pPr>
              <a:defRPr/>
            </a:pPr>
            <a:endParaRPr lang="en-US" dirty="0"/>
          </a:p>
        </p:txBody>
      </p:sp>
      <p:sp>
        <p:nvSpPr>
          <p:cNvPr id="25605" name="Rectangle 4"/>
          <p:cNvSpPr>
            <a:spLocks/>
          </p:cNvSpPr>
          <p:nvPr/>
        </p:nvSpPr>
        <p:spPr bwMode="auto">
          <a:xfrm>
            <a:off x="1012825" y="0"/>
            <a:ext cx="8143875" cy="6858000"/>
          </a:xfrm>
          <a:prstGeom prst="rect">
            <a:avLst/>
          </a:prstGeom>
          <a:solidFill>
            <a:srgbClr val="FEFEFE"/>
          </a:solidFill>
          <a:ln>
            <a:noFill/>
          </a:ln>
          <a:extLst>
            <a:ext uri="{91240B29-F687-4f45-9708-019B960494DF}">
              <a14:hiddenLine xmlns="" xmlns:a14="http://schemas.microsoft.com/office/drawing/2010/main" w="25400" cap="rnd">
                <a:solidFill>
                  <a:srgbClr val="000000"/>
                </a:solidFill>
                <a:round/>
                <a:headEnd/>
                <a:tailEnd/>
              </a14:hiddenLine>
            </a:ext>
          </a:extLst>
        </p:spPr>
        <p:txBody>
          <a:bodyPr lIns="0" tIns="0" rIns="0" bIns="0"/>
          <a:lstStyle/>
          <a:p>
            <a:endParaRPr lang="en-US" dirty="0"/>
          </a:p>
        </p:txBody>
      </p:sp>
      <p:sp>
        <p:nvSpPr>
          <p:cNvPr id="3" name="Rectangle 5"/>
          <p:cNvSpPr>
            <a:spLocks/>
          </p:cNvSpPr>
          <p:nvPr/>
        </p:nvSpPr>
        <p:spPr bwMode="auto">
          <a:xfrm>
            <a:off x="1014413" y="0"/>
            <a:ext cx="85725" cy="6858000"/>
          </a:xfrm>
          <a:prstGeom prst="rect">
            <a:avLst/>
          </a:prstGeom>
          <a:solidFill>
            <a:srgbClr val="FEFEFE"/>
          </a:solidFill>
          <a:ln>
            <a:noFill/>
          </a:ln>
          <a:effectLst>
            <a:outerShdw blurRad="38100" dist="38000" dir="10800000" algn="ctr" rotWithShape="0">
              <a:srgbClr val="586778">
                <a:alpha val="25000"/>
              </a:srgbClr>
            </a:outerShdw>
          </a:effectLst>
          <a:extLst>
            <a:ext uri="{91240B29-F687-4f45-9708-019B960494DF}">
              <a14:hiddenLine xmlns="" xmlns:a14="http://schemas.microsoft.com/office/drawing/2010/main" w="25400" cap="rnd">
                <a:solidFill>
                  <a:srgbClr val="000000"/>
                </a:solidFill>
                <a:round/>
                <a:headEnd type="none" w="med" len="med"/>
                <a:tailEnd type="none" w="med" len="med"/>
              </a14:hiddenLine>
            </a:ext>
          </a:extLst>
        </p:spPr>
        <p:txBody>
          <a:bodyPr lIns="0" tIns="0" rIns="0" bIns="0"/>
          <a:lstStyle/>
          <a:p>
            <a:pPr>
              <a:defRPr/>
            </a:pPr>
            <a:endParaRPr lang="en-US" dirty="0"/>
          </a:p>
        </p:txBody>
      </p:sp>
      <p:sp>
        <p:nvSpPr>
          <p:cNvPr id="4102" name="Rectangle 6"/>
          <p:cNvSpPr>
            <a:spLocks noGrp="1" noChangeArrowheads="1"/>
          </p:cNvSpPr>
          <p:nvPr>
            <p:ph type="title"/>
          </p:nvPr>
        </p:nvSpPr>
        <p:spPr bwMode="auto">
          <a:xfrm>
            <a:off x="1435100" y="273050"/>
            <a:ext cx="7497763"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Lucida Grande" charset="0"/>
              </a:rPr>
              <a:t>Click to edit Master title style</a:t>
            </a:r>
          </a:p>
        </p:txBody>
      </p:sp>
      <p:sp>
        <p:nvSpPr>
          <p:cNvPr id="4103" name="Text Box 7"/>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mn-lt"/>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2DCA6DD2-3360-0446-B29E-10317D839AF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p:hf hdr="0" dt="0"/>
  <p:txStyles>
    <p:titleStyle>
      <a:lvl1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mj-lt"/>
          <a:ea typeface="+mj-ea"/>
          <a:cs typeface="+mj-cs"/>
          <a:sym typeface="Lucida Grande" charset="0"/>
        </a:defRPr>
      </a:lvl1pPr>
      <a:lvl2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9pPr>
    </p:titleStyle>
    <p:bodyStyle>
      <a:lvl1pPr marL="365125" indent="-284163" algn="l" rtl="0" eaLnBrk="0" fontAlgn="base" hangingPunct="0">
        <a:spcBef>
          <a:spcPts val="1500"/>
        </a:spcBef>
        <a:spcAft>
          <a:spcPct val="0"/>
        </a:spcAft>
        <a:buClr>
          <a:srgbClr val="C1B963"/>
        </a:buClr>
        <a:buSzPct val="80000"/>
        <a:buFont typeface="Wingdings 2" charset="0"/>
        <a:buChar char=""/>
        <a:defRPr sz="3200">
          <a:solidFill>
            <a:schemeClr val="tx1"/>
          </a:solidFill>
          <a:latin typeface="+mn-lt"/>
          <a:ea typeface="+mn-ea"/>
          <a:cs typeface="+mn-cs"/>
          <a:sym typeface="Lucida Grande" charset="0"/>
        </a:defRPr>
      </a:lvl1pPr>
      <a:lvl2pPr marL="639763" indent="-238125" algn="l" rtl="0" eaLnBrk="0" fontAlgn="base" hangingPunct="0">
        <a:spcBef>
          <a:spcPts val="1500"/>
        </a:spcBef>
        <a:spcAft>
          <a:spcPct val="0"/>
        </a:spcAft>
        <a:buClr>
          <a:srgbClr val="80B605"/>
        </a:buClr>
        <a:buSzPct val="100000"/>
        <a:buFont typeface="Verdana" charset="0"/>
        <a:buChar char="◦"/>
        <a:defRPr sz="2800">
          <a:solidFill>
            <a:schemeClr val="tx1"/>
          </a:solidFill>
          <a:latin typeface="+mn-lt"/>
          <a:ea typeface="+mn-ea"/>
          <a:cs typeface="+mn-cs"/>
          <a:sym typeface="Lucida Grande" charset="0"/>
        </a:defRPr>
      </a:lvl2pPr>
      <a:lvl3pPr marL="885825" indent="-228600" algn="l" rtl="0" eaLnBrk="0" fontAlgn="base" hangingPunct="0">
        <a:spcBef>
          <a:spcPts val="1500"/>
        </a:spcBef>
        <a:spcAft>
          <a:spcPct val="0"/>
        </a:spcAft>
        <a:buClr>
          <a:srgbClr val="E29F1C"/>
        </a:buClr>
        <a:buSzPct val="100000"/>
        <a:buFont typeface="Wingdings 2" charset="0"/>
        <a:buChar char=""/>
        <a:defRPr sz="2400">
          <a:solidFill>
            <a:schemeClr val="tx1"/>
          </a:solidFill>
          <a:latin typeface="+mn-lt"/>
          <a:ea typeface="+mn-ea"/>
          <a:cs typeface="+mn-cs"/>
          <a:sym typeface="Lucida Grande" charset="0"/>
        </a:defRPr>
      </a:lvl3pPr>
      <a:lvl4pPr marL="1096963" indent="-174625" algn="l" rtl="0" eaLnBrk="0" fontAlgn="base" hangingPunct="0">
        <a:spcBef>
          <a:spcPts val="1500"/>
        </a:spcBef>
        <a:spcAft>
          <a:spcPct val="0"/>
        </a:spcAft>
        <a:buClr>
          <a:srgbClr val="2396E2"/>
        </a:buClr>
        <a:buSzPct val="100000"/>
        <a:buFont typeface="Wingdings 2" charset="0"/>
        <a:buChar char=""/>
        <a:defRPr sz="2000">
          <a:solidFill>
            <a:schemeClr val="tx1"/>
          </a:solidFill>
          <a:latin typeface="+mn-lt"/>
          <a:ea typeface="+mn-ea"/>
          <a:cs typeface="+mn-cs"/>
          <a:sym typeface="Lucida Grande" charset="0"/>
        </a:defRPr>
      </a:lvl4pPr>
      <a:lvl5pPr marL="1296988" indent="-182563" algn="l" rtl="0" eaLnBrk="0" fontAlgn="base" hangingPunct="0">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5pPr>
      <a:lvl6pPr marL="17541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6pPr>
      <a:lvl7pPr marL="22113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7pPr>
      <a:lvl8pPr marL="26685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8pPr>
      <a:lvl9pPr marL="31257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388896"/>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2578100" y="1066800"/>
            <a:ext cx="6400800" cy="1508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b"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2050" name="Text Box 2"/>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Lucida Grande"/>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62EEEEFB-FC3F-1A4F-B54B-B6775F580F2D}" type="slidenum">
              <a:rPr lang="en-US"/>
              <a:pPr>
                <a:defRPr/>
              </a:pPr>
              <a:t>‹#›</a:t>
            </a:fld>
            <a:endParaRPr lang="en-US" dirty="0"/>
          </a:p>
        </p:txBody>
      </p:sp>
      <p:sp>
        <p:nvSpPr>
          <p:cNvPr id="2051" name="Rectangle 3"/>
          <p:cNvSpPr>
            <a:spLocks noGrp="1" noChangeArrowheads="1"/>
          </p:cNvSpPr>
          <p:nvPr>
            <p:ph type="title"/>
          </p:nvPr>
        </p:nvSpPr>
        <p:spPr bwMode="auto">
          <a:xfrm>
            <a:off x="-11113" y="1724025"/>
            <a:ext cx="9166226" cy="1976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b" anchorCtr="0" compatLnSpc="1">
            <a:prstTxWarp prst="textNoShape">
              <a:avLst/>
            </a:prstTxWarp>
          </a:bodyPr>
          <a:lstStyle/>
          <a:p>
            <a:pPr lvl="0"/>
            <a:r>
              <a:rPr lang="en-US">
                <a:sym typeface="Lucida Grande" charset="0"/>
              </a:rPr>
              <a:t>Click to edit Master title style</a:t>
            </a:r>
          </a:p>
        </p:txBody>
      </p:sp>
    </p:spTree>
  </p:cSld>
  <p:clrMap bg1="dk2" tx1="lt1" bg2="dk1"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hf hdr="0" dt="0"/>
  <p:txStyles>
    <p:titleStyle>
      <a:lvl1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mj-lt"/>
          <a:ea typeface="+mj-ea"/>
          <a:cs typeface="+mj-cs"/>
          <a:sym typeface="Lucida Grande" charset="0"/>
        </a:defRPr>
      </a:lvl1pPr>
      <a:lvl2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2pPr>
      <a:lvl3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3pPr>
      <a:lvl4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4pPr>
      <a:lvl5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5pPr>
      <a:lvl6pPr marL="4572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6pPr>
      <a:lvl7pPr marL="9144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7pPr>
      <a:lvl8pPr marL="13716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8pPr>
      <a:lvl9pPr marL="18288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9pPr>
    </p:titleStyle>
    <p:bodyStyle>
      <a:lvl1pPr marL="61913" indent="-61913" algn="l" rtl="0" eaLnBrk="0" fontAlgn="base" hangingPunct="0">
        <a:lnSpc>
          <a:spcPts val="2300"/>
        </a:lnSpc>
        <a:spcBef>
          <a:spcPts val="1500"/>
        </a:spcBef>
        <a:spcAft>
          <a:spcPct val="0"/>
        </a:spcAft>
        <a:buClr>
          <a:srgbClr val="35ACA1"/>
        </a:buClr>
        <a:buSzPct val="80000"/>
        <a:buFont typeface="Wingdings 2" charset="0"/>
        <a:buChar char=""/>
        <a:defRPr sz="2000">
          <a:solidFill>
            <a:srgbClr val="41454C"/>
          </a:solidFill>
          <a:latin typeface="+mn-lt"/>
          <a:ea typeface="+mn-ea"/>
          <a:cs typeface="+mn-cs"/>
          <a:sym typeface="Lucida Grande" charset="0"/>
        </a:defRPr>
      </a:lvl1pPr>
      <a:lvl2pPr marL="765175" indent="-307975" algn="l" rtl="0" eaLnBrk="0" fontAlgn="base" hangingPunct="0">
        <a:spcBef>
          <a:spcPts val="1500"/>
        </a:spcBef>
        <a:spcAft>
          <a:spcPct val="0"/>
        </a:spcAft>
        <a:buClr>
          <a:srgbClr val="35ACA1"/>
        </a:buClr>
        <a:buSzPct val="100000"/>
        <a:buFont typeface="Wingdings 2" charset="0"/>
        <a:buChar char=""/>
        <a:defRPr>
          <a:solidFill>
            <a:schemeClr val="tx1"/>
          </a:solidFill>
          <a:latin typeface="+mn-lt"/>
          <a:ea typeface="+mn-ea"/>
          <a:cs typeface="+mn-cs"/>
          <a:sym typeface="Lucida Grande" charset="0"/>
        </a:defRPr>
      </a:lvl2pPr>
      <a:lvl3pPr marL="1277938" indent="-363538" algn="l" rtl="0" eaLnBrk="0" fontAlgn="base" hangingPunct="0">
        <a:spcBef>
          <a:spcPts val="1500"/>
        </a:spcBef>
        <a:spcAft>
          <a:spcPct val="0"/>
        </a:spcAft>
        <a:buClr>
          <a:srgbClr val="E29F1C"/>
        </a:buClr>
        <a:buSzPct val="100000"/>
        <a:buFont typeface="Wingdings 2" charset="0"/>
        <a:buChar char=""/>
        <a:defRPr sz="1600">
          <a:solidFill>
            <a:schemeClr val="tx1"/>
          </a:solidFill>
          <a:latin typeface="+mn-lt"/>
          <a:ea typeface="+mn-ea"/>
          <a:cs typeface="+mn-cs"/>
          <a:sym typeface="Lucida Grande" charset="0"/>
        </a:defRPr>
      </a:lvl3pPr>
      <a:lvl4pPr marL="1808163" indent="-436563" algn="l" rtl="0" eaLnBrk="0" fontAlgn="base" hangingPunct="0">
        <a:spcBef>
          <a:spcPts val="1500"/>
        </a:spcBef>
        <a:spcAft>
          <a:spcPct val="0"/>
        </a:spcAft>
        <a:buClr>
          <a:srgbClr val="2396E2"/>
        </a:buClr>
        <a:buSzPct val="100000"/>
        <a:buFont typeface="Wingdings 2" charset="0"/>
        <a:buChar char=""/>
        <a:defRPr sz="1400">
          <a:solidFill>
            <a:schemeClr val="tx1"/>
          </a:solidFill>
          <a:latin typeface="+mn-lt"/>
          <a:ea typeface="+mn-ea"/>
          <a:cs typeface="+mn-cs"/>
          <a:sym typeface="Lucida Grande" charset="0"/>
        </a:defRPr>
      </a:lvl4pPr>
      <a:lvl5pPr marL="2192338" indent="-363538" algn="l" rtl="0" eaLnBrk="0" fontAlgn="base" hangingPunct="0">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5pPr>
      <a:lvl6pPr marL="26495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6pPr>
      <a:lvl7pPr marL="31067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7pPr>
      <a:lvl8pPr marL="35639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8pPr>
      <a:lvl9pPr marL="40211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health.gov/healthliteracyonline/" TargetMode="External"/><Relationship Id="rId7" Type="http://schemas.openxmlformats.org/officeDocument/2006/relationships/hyperlink" Target="https://www.nih.gov/institutes-nih/nih-office-director/office-communications-public-liaison/clear-communication"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www.plainlanguage.gov/" TargetMode="External"/><Relationship Id="rId5" Type="http://schemas.openxmlformats.org/officeDocument/2006/relationships/hyperlink" Target="https://digital.gov/event/2020/05/13/average-american-reader-needs-you-write/" TargetMode="External"/><Relationship Id="rId4" Type="http://schemas.openxmlformats.org/officeDocument/2006/relationships/hyperlink" Target="http://www.designtoread.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555"/>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30163" y="638175"/>
            <a:ext cx="9174163" cy="2332038"/>
          </a:xfrm>
        </p:spPr>
        <p:txBody>
          <a:bodyPr lIns="12700" tIns="12700" rIns="12700" bIns="12700"/>
          <a:lstStyle/>
          <a:p>
            <a:pPr eaLnBrk="1" hangingPunct="1">
              <a:defRPr/>
            </a:pPr>
            <a:r>
              <a:rPr lang="en-US" sz="7000" dirty="0"/>
              <a:t>Designing Digital Products</a:t>
            </a:r>
          </a:p>
        </p:txBody>
      </p:sp>
      <p:sp>
        <p:nvSpPr>
          <p:cNvPr id="5122" name="Text Box 2">
            <a:extLst>
              <a:ext uri="{C183D7F6-B498-43B3-948B-1728B52AA6E4}">
                <adec:decorative xmlns:adec="http://schemas.microsoft.com/office/drawing/2017/decorative" val="1"/>
              </a:ext>
            </a:extLst>
          </p:cNvPr>
          <p:cNvSpPr txBox="1">
            <a:spLocks noChangeArrowheads="1"/>
          </p:cNvSpPr>
          <p:nvPr/>
        </p:nvSpPr>
        <p:spPr bwMode="auto">
          <a:xfrm>
            <a:off x="8696325" y="6515100"/>
            <a:ext cx="290513"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b"/>
          <a:lstStyle>
            <a:lvl1pPr algn="l">
              <a:defRPr sz="1200">
                <a:solidFill>
                  <a:schemeClr val="tx1"/>
                </a:solidFill>
                <a:latin typeface="Gill Sans" charset="0"/>
                <a:ea typeface="ＭＳ Ｐゴシック"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lgn="ctr">
              <a:defRPr/>
            </a:pPr>
            <a:fld id="{42641CE2-E29D-5644-ADC6-C5F8791EDFDA}" type="slidenum">
              <a:rPr lang="en-US" b="1" smtClean="0">
                <a:solidFill>
                  <a:srgbClr val="729BCB"/>
                </a:solidFill>
                <a:latin typeface="Lucida Grande" charset="0"/>
                <a:cs typeface="Lucida Grande" charset="0"/>
                <a:sym typeface="Lucida Grande" charset="0"/>
              </a:rPr>
              <a:pPr algn="ctr">
                <a:defRPr/>
              </a:pPr>
              <a:t>1</a:t>
            </a:fld>
            <a:endParaRPr lang="en-US" b="1" dirty="0">
              <a:solidFill>
                <a:srgbClr val="729BCB"/>
              </a:solidFill>
              <a:latin typeface="Lucida Grande" charset="0"/>
              <a:cs typeface="Lucida Grande" charset="0"/>
              <a:sym typeface="Lucida Grande" charset="0"/>
            </a:endParaRPr>
          </a:p>
        </p:txBody>
      </p:sp>
      <p:sp>
        <p:nvSpPr>
          <p:cNvPr id="5124" name="Rectangle 4"/>
          <p:cNvSpPr>
            <a:spLocks noGrp="1" noChangeArrowheads="1"/>
          </p:cNvSpPr>
          <p:nvPr>
            <p:ph type="body" idx="1"/>
          </p:nvPr>
        </p:nvSpPr>
        <p:spPr>
          <a:xfrm>
            <a:off x="-28575" y="3182938"/>
            <a:ext cx="9170988" cy="1655762"/>
          </a:xfrm>
        </p:spPr>
        <p:txBody>
          <a:bodyPr/>
          <a:lstStyle/>
          <a:p>
            <a:pPr marL="80963" indent="0" algn="ctr" eaLnBrk="1" hangingPunct="1">
              <a:lnSpc>
                <a:spcPct val="120000"/>
              </a:lnSpc>
              <a:buFont typeface="Wingdings 2" charset="0"/>
              <a:buNone/>
              <a:defRPr/>
            </a:pPr>
            <a:r>
              <a:rPr lang="en-US" dirty="0">
                <a:solidFill>
                  <a:srgbClr val="FFFF00"/>
                </a:solidFill>
              </a:rPr>
              <a:t>For Adults with Low Prose Reading Literacy</a:t>
            </a:r>
          </a:p>
        </p:txBody>
      </p:sp>
      <p:sp>
        <p:nvSpPr>
          <p:cNvPr id="51207" name="Rectangle 5"/>
          <p:cNvSpPr>
            <a:spLocks/>
          </p:cNvSpPr>
          <p:nvPr/>
        </p:nvSpPr>
        <p:spPr bwMode="auto">
          <a:xfrm>
            <a:off x="685800" y="5541608"/>
            <a:ext cx="663579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txBody>
          <a:bodyPr wrap="none" lIns="0" tIns="0" rIns="0" bIns="0">
            <a:spAutoFit/>
          </a:bodyPr>
          <a:lstStyle/>
          <a:p>
            <a:pPr algn="l"/>
            <a:r>
              <a:rPr lang="en-US" sz="1800" b="1" dirty="0">
                <a:solidFill>
                  <a:srgbClr val="FFFFFF"/>
                </a:solidFill>
                <a:latin typeface="Lucida Grande" charset="0"/>
                <a:ea typeface="ＭＳ Ｐゴシック" charset="0"/>
                <a:cs typeface="ＭＳ Ｐゴシック" charset="0"/>
                <a:sym typeface="Lucida Grande" charset="0"/>
              </a:rPr>
              <a:t>Sheila Walsh, U.S. Department of Health and Human Services</a:t>
            </a:r>
          </a:p>
          <a:p>
            <a:pPr algn="l"/>
            <a:endParaRPr lang="en-US" sz="1800" b="1" dirty="0">
              <a:solidFill>
                <a:srgbClr val="FFFFFF"/>
              </a:solidFill>
              <a:latin typeface="Lucida Grande" charset="0"/>
              <a:ea typeface="ＭＳ Ｐゴシック" charset="0"/>
              <a:cs typeface="ＭＳ Ｐゴシック" charset="0"/>
              <a:sym typeface="Lucida Grande" charset="0"/>
            </a:endParaRPr>
          </a:p>
          <a:p>
            <a:pPr algn="l"/>
            <a:r>
              <a:rPr lang="en-US" sz="1600" dirty="0">
                <a:solidFill>
                  <a:srgbClr val="FFFFFF"/>
                </a:solidFill>
                <a:latin typeface="Lucida Grande" charset="0"/>
                <a:ea typeface="ＭＳ Ｐゴシック" charset="0"/>
                <a:cs typeface="ＭＳ Ｐゴシック" charset="0"/>
                <a:sym typeface="Lucida Grande" charset="0"/>
              </a:rPr>
              <a:t>Note: Some slides may contain presenter notes</a:t>
            </a:r>
          </a:p>
        </p:txBody>
      </p:sp>
      <p:sp>
        <p:nvSpPr>
          <p:cNvPr id="2" name="Slide Number Placeholder 1"/>
          <p:cNvSpPr>
            <a:spLocks noGrp="1"/>
          </p:cNvSpPr>
          <p:nvPr>
            <p:ph type="sldNum" sz="quarter" idx="10"/>
          </p:nvPr>
        </p:nvSpPr>
        <p:spPr/>
        <p:txBody>
          <a:bodyPr/>
          <a:lstStyle/>
          <a:p>
            <a:pPr>
              <a:defRPr/>
            </a:pPr>
            <a:fld id="{888957AF-F06D-6E43-8DFE-B789D8E311C3}"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9E00-F17A-48BD-B922-17BF7117C854}"/>
              </a:ext>
            </a:extLst>
          </p:cNvPr>
          <p:cNvSpPr>
            <a:spLocks noGrp="1"/>
          </p:cNvSpPr>
          <p:nvPr>
            <p:ph type="title"/>
          </p:nvPr>
        </p:nvSpPr>
        <p:spPr/>
        <p:txBody>
          <a:bodyPr/>
          <a:lstStyle/>
          <a:p>
            <a:r>
              <a:rPr lang="en-US" dirty="0"/>
              <a:t>4. Follow design guidelines</a:t>
            </a:r>
          </a:p>
        </p:txBody>
      </p:sp>
      <p:sp>
        <p:nvSpPr>
          <p:cNvPr id="3" name="Content Placeholder 2">
            <a:extLst>
              <a:ext uri="{FF2B5EF4-FFF2-40B4-BE49-F238E27FC236}">
                <a16:creationId xmlns:a16="http://schemas.microsoft.com/office/drawing/2014/main" id="{358B1F58-B3E3-42B1-BF24-CF1776D915DD}"/>
              </a:ext>
            </a:extLst>
          </p:cNvPr>
          <p:cNvSpPr>
            <a:spLocks noGrp="1"/>
          </p:cNvSpPr>
          <p:nvPr>
            <p:ph idx="1"/>
          </p:nvPr>
        </p:nvSpPr>
        <p:spPr/>
        <p:txBody>
          <a:bodyPr/>
          <a:lstStyle/>
          <a:p>
            <a:pPr>
              <a:buFont typeface="Wingdings" panose="05000000000000000000" pitchFamily="2" charset="2"/>
              <a:buChar char="§"/>
            </a:pPr>
            <a:r>
              <a:rPr lang="en-US" dirty="0"/>
              <a:t>White space</a:t>
            </a:r>
          </a:p>
          <a:p>
            <a:pPr>
              <a:buFont typeface="Wingdings" panose="05000000000000000000" pitchFamily="2" charset="2"/>
              <a:buChar char="§"/>
            </a:pPr>
            <a:r>
              <a:rPr lang="en-US" dirty="0"/>
              <a:t>Large default text size, at least 16 pixels</a:t>
            </a:r>
          </a:p>
          <a:p>
            <a:pPr>
              <a:buFont typeface="Wingdings" panose="05000000000000000000" pitchFamily="2" charset="2"/>
              <a:buChar char="§"/>
            </a:pPr>
            <a:r>
              <a:rPr lang="en-US" dirty="0"/>
              <a:t>Design for mobile display and fat fingers</a:t>
            </a:r>
          </a:p>
          <a:p>
            <a:pPr>
              <a:buFont typeface="Wingdings" panose="05000000000000000000" pitchFamily="2" charset="2"/>
              <a:buChar char="§"/>
            </a:pPr>
            <a:r>
              <a:rPr lang="en-US" dirty="0"/>
              <a:t>On desktop, avoid placing key information on far left or right of screen</a:t>
            </a:r>
          </a:p>
          <a:p>
            <a:pPr>
              <a:buFont typeface="Wingdings" panose="05000000000000000000" pitchFamily="2" charset="2"/>
              <a:buChar char="§"/>
            </a:pPr>
            <a:r>
              <a:rPr lang="en-US" dirty="0"/>
              <a:t>Use meaningful link text and headers </a:t>
            </a:r>
          </a:p>
          <a:p>
            <a:pPr>
              <a:buFont typeface="Wingdings" panose="05000000000000000000" pitchFamily="2" charset="2"/>
              <a:buChar char="§"/>
            </a:pPr>
            <a:r>
              <a:rPr lang="en-US" dirty="0"/>
              <a:t>Understand that web forms are extremely difficult, and either avoid them altogether or keep them brief.</a:t>
            </a:r>
          </a:p>
        </p:txBody>
      </p:sp>
      <p:sp>
        <p:nvSpPr>
          <p:cNvPr id="4" name="Slide Number Placeholder 3">
            <a:extLst>
              <a:ext uri="{FF2B5EF4-FFF2-40B4-BE49-F238E27FC236}">
                <a16:creationId xmlns:a16="http://schemas.microsoft.com/office/drawing/2014/main" id="{62077446-8F80-47DC-A0BC-C7C5390F915B}"/>
              </a:ext>
            </a:extLst>
          </p:cNvPr>
          <p:cNvSpPr>
            <a:spLocks noGrp="1"/>
          </p:cNvSpPr>
          <p:nvPr>
            <p:ph type="sldNum" sz="quarter" idx="10"/>
          </p:nvPr>
        </p:nvSpPr>
        <p:spPr/>
        <p:txBody>
          <a:bodyPr/>
          <a:lstStyle/>
          <a:p>
            <a:pPr>
              <a:defRPr/>
            </a:pPr>
            <a:fld id="{65E0E5E7-63E1-B947-B673-1133FDA93D66}" type="slidenum">
              <a:rPr lang="en-US" smtClean="0"/>
              <a:pPr>
                <a:defRPr/>
              </a:pPr>
              <a:t>10</a:t>
            </a:fld>
            <a:endParaRPr lang="en-US" dirty="0"/>
          </a:p>
        </p:txBody>
      </p:sp>
    </p:spTree>
    <p:extLst>
      <p:ext uri="{BB962C8B-B14F-4D97-AF65-F5344CB8AC3E}">
        <p14:creationId xmlns:p14="http://schemas.microsoft.com/office/powerpoint/2010/main" val="7409492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p:txBody>
          <a:bodyPr/>
          <a:lstStyle/>
          <a:p>
            <a:pPr eaLnBrk="1" hangingPunct="1">
              <a:defRPr/>
            </a:pPr>
            <a:r>
              <a:rPr lang="en-US" dirty="0"/>
              <a:t>5. Use multiple content types</a:t>
            </a:r>
          </a:p>
        </p:txBody>
      </p:sp>
      <p:pic>
        <p:nvPicPr>
          <p:cNvPr id="11" name="Picture 10" descr="CDC social media post with a cartoon displaying a tick lying on the planet Earth, as viewed from outer space.">
            <a:extLst>
              <a:ext uri="{FF2B5EF4-FFF2-40B4-BE49-F238E27FC236}">
                <a16:creationId xmlns:a16="http://schemas.microsoft.com/office/drawing/2014/main" id="{9378E0DF-701B-4671-B96F-A9410E2A3875}"/>
              </a:ext>
            </a:extLst>
          </p:cNvPr>
          <p:cNvPicPr>
            <a:picLocks noChangeAspect="1"/>
          </p:cNvPicPr>
          <p:nvPr/>
        </p:nvPicPr>
        <p:blipFill>
          <a:blip r:embed="rId4"/>
          <a:stretch>
            <a:fillRect/>
          </a:stretch>
        </p:blipFill>
        <p:spPr>
          <a:xfrm>
            <a:off x="540182" y="1406663"/>
            <a:ext cx="2341671" cy="2025731"/>
          </a:xfrm>
          <a:prstGeom prst="rect">
            <a:avLst/>
          </a:prstGeom>
        </p:spPr>
      </p:pic>
      <p:pic>
        <p:nvPicPr>
          <p:cNvPr id="8" name="Picture 7" descr="HHS social media quiz: If you've already had COVID-19, you should still get vaccinated. User may select either true or false.">
            <a:extLst>
              <a:ext uri="{FF2B5EF4-FFF2-40B4-BE49-F238E27FC236}">
                <a16:creationId xmlns:a16="http://schemas.microsoft.com/office/drawing/2014/main" id="{986C1E58-92E8-4EBF-BF9A-B52AF62A59F8}"/>
              </a:ext>
            </a:extLst>
          </p:cNvPr>
          <p:cNvPicPr>
            <a:picLocks noChangeAspect="1"/>
          </p:cNvPicPr>
          <p:nvPr/>
        </p:nvPicPr>
        <p:blipFill rotWithShape="1">
          <a:blip r:embed="rId5"/>
          <a:srcRect t="9480" b="9470"/>
          <a:stretch/>
        </p:blipFill>
        <p:spPr>
          <a:xfrm>
            <a:off x="2875227" y="1542966"/>
            <a:ext cx="2505914" cy="3949278"/>
          </a:xfrm>
          <a:prstGeom prst="rect">
            <a:avLst/>
          </a:prstGeom>
        </p:spPr>
      </p:pic>
      <p:pic>
        <p:nvPicPr>
          <p:cNvPr id="9" name="Picture 8" descr="Screenshot of search result page for &quot;what are the ingredients in the vaccine&quot; with a paid search ad displayed, &quot;What's in the Vaccine? Ingredients in COVID Vaccines&quot;">
            <a:extLst>
              <a:ext uri="{FF2B5EF4-FFF2-40B4-BE49-F238E27FC236}">
                <a16:creationId xmlns:a16="http://schemas.microsoft.com/office/drawing/2014/main" id="{CCCE1F4E-51D0-433F-83B7-ED59681553BE}"/>
              </a:ext>
            </a:extLst>
          </p:cNvPr>
          <p:cNvPicPr>
            <a:picLocks noChangeAspect="1"/>
          </p:cNvPicPr>
          <p:nvPr/>
        </p:nvPicPr>
        <p:blipFill rotWithShape="1">
          <a:blip r:embed="rId6"/>
          <a:srcRect l="7692" r="57872" b="69623"/>
          <a:stretch/>
        </p:blipFill>
        <p:spPr>
          <a:xfrm>
            <a:off x="5638800" y="1676400"/>
            <a:ext cx="2728887" cy="1327762"/>
          </a:xfrm>
          <a:prstGeom prst="rect">
            <a:avLst/>
          </a:prstGeom>
          <a:ln>
            <a:solidFill>
              <a:schemeClr val="tx1"/>
            </a:solidFill>
          </a:ln>
        </p:spPr>
      </p:pic>
      <p:sp>
        <p:nvSpPr>
          <p:cNvPr id="2" name="Slide Number Placeholder 1"/>
          <p:cNvSpPr>
            <a:spLocks noGrp="1"/>
          </p:cNvSpPr>
          <p:nvPr>
            <p:ph type="sldNum" sz="quarter" idx="10"/>
          </p:nvPr>
        </p:nvSpPr>
        <p:spPr/>
        <p:txBody>
          <a:bodyPr/>
          <a:lstStyle/>
          <a:p>
            <a:pPr>
              <a:defRPr/>
            </a:pPr>
            <a:fld id="{65E0E5E7-63E1-B947-B673-1133FDA93D66}"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pPr eaLnBrk="1" hangingPunct="1">
              <a:defRPr/>
            </a:pPr>
            <a:r>
              <a:rPr lang="en-US" dirty="0"/>
              <a:t>6. Inclusive usability test participant recruitment</a:t>
            </a:r>
          </a:p>
        </p:txBody>
      </p:sp>
      <p:pic>
        <p:nvPicPr>
          <p:cNvPr id="4" name="Picture 3" descr="A woman holding a mobile phone, with two women watching and taking notes.&#10;">
            <a:extLst>
              <a:ext uri="{FF2B5EF4-FFF2-40B4-BE49-F238E27FC236}">
                <a16:creationId xmlns:a16="http://schemas.microsoft.com/office/drawing/2014/main" id="{12CE712E-2694-4AA7-8469-BA58F722A7A3}"/>
              </a:ext>
            </a:extLst>
          </p:cNvPr>
          <p:cNvPicPr>
            <a:picLocks noChangeAspect="1"/>
          </p:cNvPicPr>
          <p:nvPr/>
        </p:nvPicPr>
        <p:blipFill>
          <a:blip r:embed="rId4"/>
          <a:stretch>
            <a:fillRect/>
          </a:stretch>
        </p:blipFill>
        <p:spPr>
          <a:xfrm>
            <a:off x="1981200" y="2781300"/>
            <a:ext cx="5600700" cy="3733800"/>
          </a:xfrm>
          <a:prstGeom prst="rect">
            <a:avLst/>
          </a:prstGeom>
        </p:spPr>
      </p:pic>
      <p:sp>
        <p:nvSpPr>
          <p:cNvPr id="2" name="Slide Number Placeholder 1"/>
          <p:cNvSpPr>
            <a:spLocks noGrp="1"/>
          </p:cNvSpPr>
          <p:nvPr>
            <p:ph type="sldNum" sz="quarter" idx="10"/>
          </p:nvPr>
        </p:nvSpPr>
        <p:spPr/>
        <p:txBody>
          <a:bodyPr/>
          <a:lstStyle/>
          <a:p>
            <a:pPr>
              <a:defRPr/>
            </a:pPr>
            <a:fld id="{65E0E5E7-63E1-B947-B673-1133FDA93D66}" type="slidenum">
              <a:rPr lang="en-US" smtClean="0"/>
              <a:pPr>
                <a:defRPr/>
              </a:pPr>
              <a:t>12</a:t>
            </a:fld>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25" y="228600"/>
            <a:ext cx="9142413" cy="1128712"/>
          </a:xfrm>
        </p:spPr>
        <p:txBody>
          <a:bodyPr/>
          <a:lstStyle/>
          <a:p>
            <a:pPr eaLnBrk="1" hangingPunct="1">
              <a:defRPr/>
            </a:pPr>
            <a:r>
              <a:rPr lang="en-US" dirty="0"/>
              <a:t>A path forward for Gail</a:t>
            </a:r>
          </a:p>
        </p:txBody>
      </p:sp>
      <p:pic>
        <p:nvPicPr>
          <p:cNvPr id="9" name="Picture 8" descr="A woman running outdoors into the sunset">
            <a:extLst>
              <a:ext uri="{FF2B5EF4-FFF2-40B4-BE49-F238E27FC236}">
                <a16:creationId xmlns:a16="http://schemas.microsoft.com/office/drawing/2014/main" id="{43CD8401-7834-4E30-9740-6CD083F2CF60}"/>
              </a:ext>
            </a:extLst>
          </p:cNvPr>
          <p:cNvPicPr>
            <a:picLocks noChangeAspect="1"/>
          </p:cNvPicPr>
          <p:nvPr/>
        </p:nvPicPr>
        <p:blipFill>
          <a:blip r:embed="rId3"/>
          <a:stretch>
            <a:fillRect/>
          </a:stretch>
        </p:blipFill>
        <p:spPr>
          <a:xfrm>
            <a:off x="1397000" y="1244600"/>
            <a:ext cx="6350000" cy="4394200"/>
          </a:xfrm>
          <a:prstGeom prst="rect">
            <a:avLst/>
          </a:prstGeom>
        </p:spPr>
      </p:pic>
      <p:sp>
        <p:nvSpPr>
          <p:cNvPr id="4" name="Slide Number Placeholder 3"/>
          <p:cNvSpPr>
            <a:spLocks noGrp="1"/>
          </p:cNvSpPr>
          <p:nvPr>
            <p:ph type="sldNum" sz="quarter" idx="10"/>
          </p:nvPr>
        </p:nvSpPr>
        <p:spPr/>
        <p:txBody>
          <a:bodyPr/>
          <a:lstStyle/>
          <a:p>
            <a:pPr>
              <a:defRPr/>
            </a:pPr>
            <a:fld id="{484E8F73-9F43-2D4C-A0B6-4AB948A5DA7D}" type="slidenum">
              <a:rPr lang="en-US"/>
              <a:pPr>
                <a:defRPr/>
              </a:pPr>
              <a:t>13</a:t>
            </a:fld>
            <a:endParaRPr lang="en-US" dirty="0"/>
          </a:p>
        </p:txBody>
      </p:sp>
    </p:spTree>
    <p:extLst>
      <p:ext uri="{BB962C8B-B14F-4D97-AF65-F5344CB8AC3E}">
        <p14:creationId xmlns:p14="http://schemas.microsoft.com/office/powerpoint/2010/main" val="11594800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a:t>
            </a:r>
          </a:p>
        </p:txBody>
      </p:sp>
      <p:sp>
        <p:nvSpPr>
          <p:cNvPr id="3" name="Content Placeholder 2"/>
          <p:cNvSpPr>
            <a:spLocks noGrp="1"/>
          </p:cNvSpPr>
          <p:nvPr>
            <p:ph idx="1"/>
          </p:nvPr>
        </p:nvSpPr>
        <p:spPr/>
        <p:txBody>
          <a:bodyPr/>
          <a:lstStyle/>
          <a:p>
            <a:pPr marL="42863" indent="0">
              <a:buFont typeface="Wingdings 2" charset="0"/>
              <a:buNone/>
              <a:defRPr/>
            </a:pPr>
            <a:r>
              <a:rPr lang="en-US" sz="2400" dirty="0">
                <a:hlinkClick r:id="rId3"/>
              </a:rPr>
              <a:t>Health Literacy Online</a:t>
            </a:r>
            <a:r>
              <a:rPr lang="en-US" sz="2400" dirty="0"/>
              <a:t>, health.gov (contains usability testing and user experience guidelines)</a:t>
            </a:r>
            <a:endParaRPr lang="en-US" sz="2400" dirty="0">
              <a:hlinkClick r:id="rId4"/>
            </a:endParaRPr>
          </a:p>
          <a:p>
            <a:pPr marL="42863" indent="0">
              <a:buNone/>
              <a:defRPr/>
            </a:pPr>
            <a:r>
              <a:rPr lang="en-US" sz="2400" dirty="0">
                <a:hlinkClick r:id="rId5"/>
              </a:rPr>
              <a:t>The Average American Needs You To Write Even More Clearly</a:t>
            </a:r>
            <a:r>
              <a:rPr lang="en-US" sz="2400" dirty="0"/>
              <a:t>, digital.gov webinar</a:t>
            </a:r>
          </a:p>
          <a:p>
            <a:pPr marL="42863" indent="0">
              <a:buNone/>
              <a:defRPr/>
            </a:pPr>
            <a:r>
              <a:rPr lang="en-US" sz="2400" dirty="0">
                <a:hlinkClick r:id="rId6"/>
              </a:rPr>
              <a:t>Plainlanguage.gov</a:t>
            </a:r>
            <a:endParaRPr lang="en-US" sz="2400" dirty="0"/>
          </a:p>
          <a:p>
            <a:pPr marL="42863" indent="0">
              <a:buNone/>
              <a:defRPr/>
            </a:pPr>
            <a:r>
              <a:rPr lang="en-US" sz="2400" dirty="0">
                <a:hlinkClick r:id="rId7"/>
              </a:rPr>
              <a:t>Clear Communication</a:t>
            </a:r>
            <a:r>
              <a:rPr lang="en-US" sz="2400" dirty="0"/>
              <a:t>, National Institutes of Health</a:t>
            </a:r>
          </a:p>
          <a:p>
            <a:pPr marL="42863" indent="0">
              <a:buNone/>
              <a:defRPr/>
            </a:pPr>
            <a:endParaRPr lang="en-US" sz="2400" dirty="0"/>
          </a:p>
          <a:p>
            <a:pPr marL="42863" indent="0">
              <a:buNone/>
              <a:defRPr/>
            </a:pPr>
            <a:endParaRPr lang="en-US" sz="2400" dirty="0"/>
          </a:p>
          <a:p>
            <a:pPr>
              <a:defRPr/>
            </a:pPr>
            <a:endParaRPr lang="en-US" sz="2400" dirty="0"/>
          </a:p>
        </p:txBody>
      </p:sp>
      <p:sp>
        <p:nvSpPr>
          <p:cNvPr id="4" name="Slide Number Placeholder 3"/>
          <p:cNvSpPr>
            <a:spLocks noGrp="1"/>
          </p:cNvSpPr>
          <p:nvPr>
            <p:ph type="sldNum" sz="quarter" idx="10"/>
          </p:nvPr>
        </p:nvSpPr>
        <p:spPr/>
        <p:txBody>
          <a:bodyPr/>
          <a:lstStyle/>
          <a:p>
            <a:pPr>
              <a:defRPr/>
            </a:pPr>
            <a:fld id="{3D38AC95-DFD4-0543-8066-15B646AC6DC7}" type="slidenum">
              <a:rPr lang="en-US" smtClean="0"/>
              <a:pPr>
                <a:defRPr/>
              </a:pPr>
              <a:t>14</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pPr eaLnBrk="1" hangingPunct="1">
              <a:defRPr/>
            </a:pPr>
            <a:r>
              <a:rPr lang="en-US" dirty="0"/>
              <a:t>Meet Gail</a:t>
            </a:r>
          </a:p>
        </p:txBody>
      </p:sp>
      <p:pic>
        <p:nvPicPr>
          <p:cNvPr id="7" name="Picture 6" descr="A person tying her shoe outside on a sunny day with mountains in the background.&#10;&#10;">
            <a:extLst>
              <a:ext uri="{FF2B5EF4-FFF2-40B4-BE49-F238E27FC236}">
                <a16:creationId xmlns:a16="http://schemas.microsoft.com/office/drawing/2014/main" id="{ED8E623B-971E-4D07-9164-B9ED4CD37236}"/>
              </a:ext>
            </a:extLst>
          </p:cNvPr>
          <p:cNvPicPr>
            <a:picLocks noChangeAspect="1"/>
          </p:cNvPicPr>
          <p:nvPr/>
        </p:nvPicPr>
        <p:blipFill>
          <a:blip r:embed="rId3"/>
          <a:stretch>
            <a:fillRect/>
          </a:stretch>
        </p:blipFill>
        <p:spPr>
          <a:xfrm>
            <a:off x="666750" y="1651000"/>
            <a:ext cx="7810500" cy="3556000"/>
          </a:xfrm>
          <a:prstGeom prst="rect">
            <a:avLst/>
          </a:prstGeom>
        </p:spPr>
      </p:pic>
      <p:sp>
        <p:nvSpPr>
          <p:cNvPr id="4" name="Slide Number Placeholder 3"/>
          <p:cNvSpPr>
            <a:spLocks noGrp="1"/>
          </p:cNvSpPr>
          <p:nvPr>
            <p:ph type="sldNum" sz="quarter" idx="10"/>
          </p:nvPr>
        </p:nvSpPr>
        <p:spPr/>
        <p:txBody>
          <a:bodyPr/>
          <a:lstStyle/>
          <a:p>
            <a:pPr>
              <a:defRPr/>
            </a:pPr>
            <a:fld id="{484E8F73-9F43-2D4C-A0B6-4AB948A5DA7D}" type="slidenum">
              <a:rPr lang="en-US"/>
              <a:pPr>
                <a:defRPr/>
              </a:pPr>
              <a:t>2</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43C6-52C0-4976-9870-7AE30D48DCE7}"/>
              </a:ext>
            </a:extLst>
          </p:cNvPr>
          <p:cNvSpPr>
            <a:spLocks noGrp="1"/>
          </p:cNvSpPr>
          <p:nvPr>
            <p:ph type="title"/>
          </p:nvPr>
        </p:nvSpPr>
        <p:spPr/>
        <p:txBody>
          <a:bodyPr/>
          <a:lstStyle/>
          <a:p>
            <a:r>
              <a:rPr lang="en-US" dirty="0"/>
              <a:t>Gail is one of many</a:t>
            </a:r>
          </a:p>
        </p:txBody>
      </p:sp>
      <p:graphicFrame>
        <p:nvGraphicFramePr>
          <p:cNvPr id="7" name="Content Placeholder 6" descr="Pie chart showing that over 50 percent of U.S. adults score below an international benchmark for literacy">
            <a:extLst>
              <a:ext uri="{FF2B5EF4-FFF2-40B4-BE49-F238E27FC236}">
                <a16:creationId xmlns:a16="http://schemas.microsoft.com/office/drawing/2014/main" id="{C16B124B-4ED8-4A95-8CFE-A36C03C7738D}"/>
              </a:ext>
            </a:extLst>
          </p:cNvPr>
          <p:cNvGraphicFramePr>
            <a:graphicFrameLocks noGrp="1"/>
          </p:cNvGraphicFramePr>
          <p:nvPr>
            <p:ph idx="1"/>
            <p:extLst>
              <p:ext uri="{D42A27DB-BD31-4B8C-83A1-F6EECF244321}">
                <p14:modId xmlns:p14="http://schemas.microsoft.com/office/powerpoint/2010/main" val="540745875"/>
              </p:ext>
            </p:extLst>
          </p:nvPr>
        </p:nvGraphicFramePr>
        <p:xfrm>
          <a:off x="1181100" y="1447800"/>
          <a:ext cx="7497763" cy="480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Pie chart showing the percent scoring at or below the Program for the International Assessment of Adult Competencies (PIAAC) benchmark. 48 percent of U.S. adult participants scored below the benchmark and 52 percent scored above. The benchmark is a level 3 or 4 score.">
            <a:extLst>
              <a:ext uri="{FF2B5EF4-FFF2-40B4-BE49-F238E27FC236}">
                <a16:creationId xmlns:a16="http://schemas.microsoft.com/office/drawing/2014/main" id="{404A8CFC-139F-428B-86ED-A841906D3D16}"/>
              </a:ext>
            </a:extLst>
          </p:cNvPr>
          <p:cNvGraphicFramePr/>
          <p:nvPr>
            <p:extLst>
              <p:ext uri="{D42A27DB-BD31-4B8C-83A1-F6EECF244321}">
                <p14:modId xmlns:p14="http://schemas.microsoft.com/office/powerpoint/2010/main" val="2731286688"/>
              </p:ext>
            </p:extLst>
          </p:nvPr>
        </p:nvGraphicFramePr>
        <p:xfrm>
          <a:off x="1500981" y="2184400"/>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0BE9CD04-0748-4BAA-92DE-46FE23ECFAFF}"/>
              </a:ext>
            </a:extLst>
          </p:cNvPr>
          <p:cNvSpPr txBox="1"/>
          <p:nvPr/>
        </p:nvSpPr>
        <p:spPr>
          <a:xfrm>
            <a:off x="761999" y="6320135"/>
            <a:ext cx="7497763" cy="276999"/>
          </a:xfrm>
          <a:prstGeom prst="rect">
            <a:avLst/>
          </a:prstGeom>
          <a:noFill/>
        </p:spPr>
        <p:txBody>
          <a:bodyPr wrap="square">
            <a:spAutoFit/>
          </a:bodyPr>
          <a:lstStyle/>
          <a:p>
            <a:r>
              <a:rPr lang="en-US" sz="1200" baseline="0" dirty="0">
                <a:solidFill>
                  <a:schemeClr val="bg2"/>
                </a:solidFill>
              </a:rPr>
              <a:t>* Benchmark is Level 3 or 4 score on the Program for the International Assessment of Adult Competencies (PIAAC) </a:t>
            </a:r>
            <a:endParaRPr lang="en-US" sz="1200" dirty="0"/>
          </a:p>
        </p:txBody>
      </p:sp>
      <p:sp>
        <p:nvSpPr>
          <p:cNvPr id="4" name="Slide Number Placeholder 3">
            <a:extLst>
              <a:ext uri="{FF2B5EF4-FFF2-40B4-BE49-F238E27FC236}">
                <a16:creationId xmlns:a16="http://schemas.microsoft.com/office/drawing/2014/main" id="{88E56653-0DA5-4225-99E8-4EA6C732FBB1}"/>
              </a:ext>
            </a:extLst>
          </p:cNvPr>
          <p:cNvSpPr>
            <a:spLocks noGrp="1"/>
          </p:cNvSpPr>
          <p:nvPr>
            <p:ph type="sldNum" sz="quarter" idx="10"/>
          </p:nvPr>
        </p:nvSpPr>
        <p:spPr/>
        <p:txBody>
          <a:bodyPr/>
          <a:lstStyle/>
          <a:p>
            <a:pPr>
              <a:defRPr/>
            </a:pPr>
            <a:fld id="{65E0E5E7-63E1-B947-B673-1133FDA93D66}" type="slidenum">
              <a:rPr lang="en-US" smtClean="0"/>
              <a:pPr>
                <a:defRPr/>
              </a:pPr>
              <a:t>3</a:t>
            </a:fld>
            <a:endParaRPr lang="en-US" dirty="0"/>
          </a:p>
        </p:txBody>
      </p:sp>
    </p:spTree>
    <p:extLst>
      <p:ext uri="{BB962C8B-B14F-4D97-AF65-F5344CB8AC3E}">
        <p14:creationId xmlns:p14="http://schemas.microsoft.com/office/powerpoint/2010/main" val="12723375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4941-568F-497C-BEE2-BDD0FF3C27EB}"/>
              </a:ext>
            </a:extLst>
          </p:cNvPr>
          <p:cNvSpPr>
            <a:spLocks noGrp="1"/>
          </p:cNvSpPr>
          <p:nvPr>
            <p:ph type="title"/>
          </p:nvPr>
        </p:nvSpPr>
        <p:spPr/>
        <p:txBody>
          <a:bodyPr/>
          <a:lstStyle/>
          <a:p>
            <a:r>
              <a:rPr lang="en-US" dirty="0"/>
              <a:t>Common patterns</a:t>
            </a:r>
          </a:p>
        </p:txBody>
      </p:sp>
      <p:sp>
        <p:nvSpPr>
          <p:cNvPr id="3" name="Content Placeholder 2">
            <a:extLst>
              <a:ext uri="{FF2B5EF4-FFF2-40B4-BE49-F238E27FC236}">
                <a16:creationId xmlns:a16="http://schemas.microsoft.com/office/drawing/2014/main" id="{59118D5C-E12F-4340-948E-C6513C08C565}"/>
              </a:ext>
            </a:extLst>
          </p:cNvPr>
          <p:cNvSpPr>
            <a:spLocks noGrp="1"/>
          </p:cNvSpPr>
          <p:nvPr>
            <p:ph idx="1"/>
          </p:nvPr>
        </p:nvSpPr>
        <p:spPr/>
        <p:txBody>
          <a:bodyPr/>
          <a:lstStyle/>
          <a:p>
            <a:pPr>
              <a:buFont typeface="Wingdings" panose="05000000000000000000" pitchFamily="2" charset="2"/>
              <a:buChar char="§"/>
            </a:pPr>
            <a:r>
              <a:rPr lang="en-US" b="1" dirty="0"/>
              <a:t>Reading every single word – not scanning</a:t>
            </a:r>
          </a:p>
          <a:p>
            <a:pPr>
              <a:buFont typeface="Wingdings" panose="05000000000000000000" pitchFamily="2" charset="2"/>
              <a:buChar char="§"/>
            </a:pPr>
            <a:r>
              <a:rPr lang="en-US" dirty="0"/>
              <a:t>Ignoring information on the right or left side</a:t>
            </a:r>
          </a:p>
          <a:p>
            <a:pPr>
              <a:buFont typeface="Wingdings" panose="05000000000000000000" pitchFamily="2" charset="2"/>
              <a:buChar char="§"/>
            </a:pPr>
            <a:r>
              <a:rPr lang="en-US" dirty="0"/>
              <a:t>Avoiding dense blocks of text</a:t>
            </a:r>
          </a:p>
          <a:p>
            <a:pPr>
              <a:buFont typeface="Wingdings" panose="05000000000000000000" pitchFamily="2" charset="2"/>
              <a:buChar char="§"/>
            </a:pPr>
            <a:r>
              <a:rPr lang="en-US" dirty="0"/>
              <a:t>Link surfing</a:t>
            </a:r>
          </a:p>
          <a:p>
            <a:pPr>
              <a:buFont typeface="Wingdings" panose="05000000000000000000" pitchFamily="2" charset="2"/>
              <a:buChar char="§"/>
            </a:pPr>
            <a:r>
              <a:rPr lang="en-US" dirty="0"/>
              <a:t>Satisficing quickly</a:t>
            </a:r>
          </a:p>
          <a:p>
            <a:pPr>
              <a:buFont typeface="Wingdings" panose="05000000000000000000" pitchFamily="2" charset="2"/>
              <a:buChar char="§"/>
            </a:pPr>
            <a:r>
              <a:rPr lang="en-US" dirty="0"/>
              <a:t>Avoiding search or typing misspellings</a:t>
            </a:r>
          </a:p>
          <a:p>
            <a:pPr>
              <a:buFont typeface="Wingdings" panose="05000000000000000000" pitchFamily="2" charset="2"/>
              <a:buChar char="§"/>
            </a:pPr>
            <a:r>
              <a:rPr lang="en-US" dirty="0"/>
              <a:t>Spending more time to complete an online task</a:t>
            </a:r>
          </a:p>
          <a:p>
            <a:pPr>
              <a:buFont typeface="Wingdings" panose="05000000000000000000" pitchFamily="2" charset="2"/>
              <a:buChar char="§"/>
            </a:pPr>
            <a:r>
              <a:rPr lang="en-US" dirty="0"/>
              <a:t>Blaming themselves for a poor user experience</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E82FB99D-8835-43A6-B3F8-F69929AD34BD}"/>
              </a:ext>
            </a:extLst>
          </p:cNvPr>
          <p:cNvSpPr>
            <a:spLocks noGrp="1"/>
          </p:cNvSpPr>
          <p:nvPr>
            <p:ph type="sldNum" sz="quarter" idx="10"/>
          </p:nvPr>
        </p:nvSpPr>
        <p:spPr/>
        <p:txBody>
          <a:bodyPr/>
          <a:lstStyle/>
          <a:p>
            <a:pPr>
              <a:defRPr/>
            </a:pPr>
            <a:fld id="{65E0E5E7-63E1-B947-B673-1133FDA93D66}" type="slidenum">
              <a:rPr lang="en-US" smtClean="0"/>
              <a:pPr>
                <a:defRPr/>
              </a:pPr>
              <a:t>4</a:t>
            </a:fld>
            <a:endParaRPr lang="en-US" dirty="0"/>
          </a:p>
        </p:txBody>
      </p:sp>
    </p:spTree>
    <p:extLst>
      <p:ext uri="{BB962C8B-B14F-4D97-AF65-F5344CB8AC3E}">
        <p14:creationId xmlns:p14="http://schemas.microsoft.com/office/powerpoint/2010/main" val="6969347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9700-7576-4674-B4C5-2E478D437110}"/>
              </a:ext>
            </a:extLst>
          </p:cNvPr>
          <p:cNvSpPr>
            <a:spLocks noGrp="1"/>
          </p:cNvSpPr>
          <p:nvPr>
            <p:ph type="title"/>
          </p:nvPr>
        </p:nvSpPr>
        <p:spPr/>
        <p:txBody>
          <a:bodyPr/>
          <a:lstStyle/>
          <a:p>
            <a:r>
              <a:rPr lang="en-US" dirty="0"/>
              <a:t>Internet access </a:t>
            </a:r>
          </a:p>
        </p:txBody>
      </p:sp>
      <p:sp>
        <p:nvSpPr>
          <p:cNvPr id="3" name="Content Placeholder 2">
            <a:extLst>
              <a:ext uri="{FF2B5EF4-FFF2-40B4-BE49-F238E27FC236}">
                <a16:creationId xmlns:a16="http://schemas.microsoft.com/office/drawing/2014/main" id="{0A1860DC-F1C3-4D31-B03D-7D535F64AF3B}"/>
              </a:ext>
            </a:extLst>
          </p:cNvPr>
          <p:cNvSpPr>
            <a:spLocks noGrp="1"/>
          </p:cNvSpPr>
          <p:nvPr>
            <p:ph idx="1"/>
          </p:nvPr>
        </p:nvSpPr>
        <p:spPr/>
        <p:txBody>
          <a:bodyPr/>
          <a:lstStyle/>
          <a:p>
            <a:pPr>
              <a:buFont typeface="Wingdings" panose="05000000000000000000" pitchFamily="2" charset="2"/>
              <a:buChar char="§"/>
            </a:pPr>
            <a:r>
              <a:rPr lang="en-US" dirty="0"/>
              <a:t>More mobile usage</a:t>
            </a:r>
          </a:p>
          <a:p>
            <a:pPr>
              <a:buFont typeface="Wingdings" panose="05000000000000000000" pitchFamily="2" charset="2"/>
              <a:buChar char="§"/>
            </a:pPr>
            <a:r>
              <a:rPr lang="en-US" dirty="0"/>
              <a:t>Less mobile data</a:t>
            </a:r>
          </a:p>
          <a:p>
            <a:pPr>
              <a:buFont typeface="Wingdings" panose="05000000000000000000" pitchFamily="2" charset="2"/>
              <a:buChar char="§"/>
            </a:pPr>
            <a:r>
              <a:rPr lang="en-US" dirty="0"/>
              <a:t>Less desktop/laptop</a:t>
            </a:r>
          </a:p>
          <a:p>
            <a:pPr>
              <a:buFont typeface="Wingdings" panose="05000000000000000000" pitchFamily="2" charset="2"/>
              <a:buChar char="§"/>
            </a:pPr>
            <a:r>
              <a:rPr lang="en-US" dirty="0"/>
              <a:t>Less home broadband access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639C57AE-0BBB-435C-AFE7-D445CF1653C2}"/>
              </a:ext>
            </a:extLst>
          </p:cNvPr>
          <p:cNvSpPr>
            <a:spLocks noGrp="1"/>
          </p:cNvSpPr>
          <p:nvPr>
            <p:ph type="sldNum" sz="quarter" idx="10"/>
          </p:nvPr>
        </p:nvSpPr>
        <p:spPr/>
        <p:txBody>
          <a:bodyPr/>
          <a:lstStyle/>
          <a:p>
            <a:pPr>
              <a:defRPr/>
            </a:pPr>
            <a:fld id="{65E0E5E7-63E1-B947-B673-1133FDA93D66}" type="slidenum">
              <a:rPr lang="en-US" smtClean="0"/>
              <a:pPr>
                <a:defRPr/>
              </a:pPr>
              <a:t>5</a:t>
            </a:fld>
            <a:endParaRPr lang="en-US" dirty="0"/>
          </a:p>
        </p:txBody>
      </p:sp>
    </p:spTree>
    <p:extLst>
      <p:ext uri="{BB962C8B-B14F-4D97-AF65-F5344CB8AC3E}">
        <p14:creationId xmlns:p14="http://schemas.microsoft.com/office/powerpoint/2010/main" val="2567697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3555"/>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11113" y="1863725"/>
            <a:ext cx="9166226" cy="1976438"/>
          </a:xfrm>
        </p:spPr>
        <p:txBody>
          <a:bodyPr/>
          <a:lstStyle/>
          <a:p>
            <a:pPr eaLnBrk="1" hangingPunct="1">
              <a:defRPr/>
            </a:pPr>
            <a:r>
              <a:rPr lang="en-US" b="0" dirty="0">
                <a:solidFill>
                  <a:srgbClr val="FFFFFF"/>
                </a:solidFill>
              </a:rPr>
              <a:t>6 User Experience</a:t>
            </a:r>
            <a:br>
              <a:rPr lang="en-US" b="0" dirty="0">
                <a:solidFill>
                  <a:srgbClr val="FFFFFF"/>
                </a:solidFill>
              </a:rPr>
            </a:br>
            <a:r>
              <a:rPr lang="en-US" b="0" dirty="0">
                <a:solidFill>
                  <a:srgbClr val="FFFFFF"/>
                </a:solidFill>
              </a:rPr>
              <a:t>Best Practices</a:t>
            </a:r>
          </a:p>
        </p:txBody>
      </p:sp>
      <p:sp>
        <p:nvSpPr>
          <p:cNvPr id="2" name="Slide Number Placeholder 1"/>
          <p:cNvSpPr>
            <a:spLocks noGrp="1"/>
          </p:cNvSpPr>
          <p:nvPr>
            <p:ph type="sldNum" sz="quarter" idx="10"/>
          </p:nvPr>
        </p:nvSpPr>
        <p:spPr/>
        <p:txBody>
          <a:bodyPr/>
          <a:lstStyle/>
          <a:p>
            <a:pPr>
              <a:defRPr/>
            </a:pPr>
            <a:fld id="{AE5C2A12-DD68-E646-A47A-360D22A54C06}" type="slidenum">
              <a:rPr lang="en-US" smtClean="0"/>
              <a:pPr>
                <a:defRPr/>
              </a:pPr>
              <a:t>6</a:t>
            </a:fld>
            <a:endParaRPr lang="en-US" dirty="0"/>
          </a:p>
        </p:txBody>
      </p:sp>
      <p:sp>
        <p:nvSpPr>
          <p:cNvPr id="6146" name="Text Box 2">
            <a:extLst>
              <a:ext uri="{C183D7F6-B498-43B3-948B-1728B52AA6E4}">
                <adec:decorative xmlns:adec="http://schemas.microsoft.com/office/drawing/2017/decorative" val="1"/>
              </a:ext>
            </a:extLst>
          </p:cNvPr>
          <p:cNvSpPr txBox="1">
            <a:spLocks noChangeArrowheads="1"/>
          </p:cNvSpPr>
          <p:nvPr/>
        </p:nvSpPr>
        <p:spPr bwMode="auto">
          <a:xfrm>
            <a:off x="8696325" y="6515100"/>
            <a:ext cx="290513"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b"/>
          <a:lstStyle>
            <a:lvl1pPr algn="l">
              <a:defRPr sz="1200">
                <a:solidFill>
                  <a:schemeClr val="tx1"/>
                </a:solidFill>
                <a:latin typeface="Gill Sans" charset="0"/>
                <a:ea typeface="ＭＳ Ｐゴシック"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lgn="ctr">
              <a:defRPr/>
            </a:pPr>
            <a:fld id="{A0B42A88-020E-2842-915D-733D713DE9B6}" type="slidenum">
              <a:rPr lang="en-US" b="1" smtClean="0">
                <a:solidFill>
                  <a:srgbClr val="729BCB"/>
                </a:solidFill>
                <a:latin typeface="Lucida Grande" charset="0"/>
                <a:cs typeface="Lucida Grande" charset="0"/>
                <a:sym typeface="Lucida Grande" charset="0"/>
              </a:rPr>
              <a:pPr algn="ctr">
                <a:defRPr/>
              </a:pPr>
              <a:t>6</a:t>
            </a:fld>
            <a:endParaRPr lang="en-US" b="1" dirty="0">
              <a:solidFill>
                <a:srgbClr val="729BCB"/>
              </a:solidFill>
              <a:latin typeface="Lucida Grande" charset="0"/>
              <a:cs typeface="Lucida Grande" charset="0"/>
              <a:sym typeface="Lucida Grande"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a:t>1. Follow plain language guidelines</a:t>
            </a:r>
          </a:p>
        </p:txBody>
      </p:sp>
      <p:pic>
        <p:nvPicPr>
          <p:cNvPr id="7" name="Picture 6" descr="Screenshot of web content about astigmatism with a plain-language summary of the topic and a picture of an African-American man wearing a hat and glasses.">
            <a:extLst>
              <a:ext uri="{FF2B5EF4-FFF2-40B4-BE49-F238E27FC236}">
                <a16:creationId xmlns:a16="http://schemas.microsoft.com/office/drawing/2014/main" id="{76A02DEE-A222-4B35-BA36-7D644D5A5456}"/>
              </a:ext>
            </a:extLst>
          </p:cNvPr>
          <p:cNvPicPr>
            <a:picLocks noChangeAspect="1"/>
          </p:cNvPicPr>
          <p:nvPr/>
        </p:nvPicPr>
        <p:blipFill>
          <a:blip r:embed="rId3"/>
          <a:stretch>
            <a:fillRect/>
          </a:stretch>
        </p:blipFill>
        <p:spPr>
          <a:xfrm>
            <a:off x="457200" y="1460668"/>
            <a:ext cx="5339256" cy="2408612"/>
          </a:xfrm>
          <a:prstGeom prst="rect">
            <a:avLst/>
          </a:prstGeom>
        </p:spPr>
      </p:pic>
      <p:pic>
        <p:nvPicPr>
          <p:cNvPr id="6" name="Picture 5" descr="Screenshot of web content, &quot;What are the symptoms of astigmatism?&quot; The most common symptoms of astigmatism are &#10;- blurry vision&#10;- needing to squint to see clearly&#10;- headaches&#10;- eye strain&#10;- trouble seeing at night&#10;">
            <a:extLst>
              <a:ext uri="{FF2B5EF4-FFF2-40B4-BE49-F238E27FC236}">
                <a16:creationId xmlns:a16="http://schemas.microsoft.com/office/drawing/2014/main" id="{5DBE30AD-FF56-4DE0-87E6-641ED888A0C9}"/>
              </a:ext>
            </a:extLst>
          </p:cNvPr>
          <p:cNvPicPr>
            <a:picLocks noChangeAspect="1"/>
          </p:cNvPicPr>
          <p:nvPr/>
        </p:nvPicPr>
        <p:blipFill>
          <a:blip r:embed="rId4"/>
          <a:stretch>
            <a:fillRect/>
          </a:stretch>
        </p:blipFill>
        <p:spPr>
          <a:xfrm>
            <a:off x="3276600" y="4114800"/>
            <a:ext cx="5261412" cy="2322074"/>
          </a:xfrm>
          <a:prstGeom prst="rect">
            <a:avLst/>
          </a:prstGeom>
          <a:ln>
            <a:solidFill>
              <a:schemeClr val="bg2"/>
            </a:solidFill>
          </a:ln>
        </p:spPr>
      </p:pic>
      <p:sp>
        <p:nvSpPr>
          <p:cNvPr id="4" name="Slide Number Placeholder 3"/>
          <p:cNvSpPr>
            <a:spLocks noGrp="1"/>
          </p:cNvSpPr>
          <p:nvPr>
            <p:ph type="sldNum" sz="quarter" idx="10"/>
          </p:nvPr>
        </p:nvSpPr>
        <p:spPr/>
        <p:txBody>
          <a:bodyPr/>
          <a:lstStyle/>
          <a:p>
            <a:pPr>
              <a:defRPr/>
            </a:pPr>
            <a:fld id="{109D0389-EDE7-7F43-8CD8-30155258BC5E}" type="slidenum">
              <a:rPr lang="en-US"/>
              <a:pPr>
                <a:defRPr/>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18550" cy="1401762"/>
          </a:xfrm>
        </p:spPr>
        <p:txBody>
          <a:bodyPr/>
          <a:lstStyle/>
          <a:p>
            <a:pPr>
              <a:defRPr/>
            </a:pPr>
            <a:r>
              <a:rPr lang="en-US" dirty="0"/>
              <a:t>2. Vary typography</a:t>
            </a:r>
          </a:p>
        </p:txBody>
      </p:sp>
      <p:sp>
        <p:nvSpPr>
          <p:cNvPr id="10" name="Speech Bubble: Rectangle 9" descr="Callout box that says &quot;bullet points to break up long chunks of text&quot;&#10;">
            <a:extLst>
              <a:ext uri="{FF2B5EF4-FFF2-40B4-BE49-F238E27FC236}">
                <a16:creationId xmlns:a16="http://schemas.microsoft.com/office/drawing/2014/main" id="{31996B93-32D9-4890-9D13-2BA171713701}"/>
              </a:ext>
            </a:extLst>
          </p:cNvPr>
          <p:cNvSpPr/>
          <p:nvPr/>
        </p:nvSpPr>
        <p:spPr bwMode="auto">
          <a:xfrm>
            <a:off x="669369" y="2296781"/>
            <a:ext cx="3100552" cy="814553"/>
          </a:xfrm>
          <a:prstGeom prst="wedgeRectCallout">
            <a:avLst>
              <a:gd name="adj1" fmla="val 122787"/>
              <a:gd name="adj2" fmla="val 68818"/>
            </a:avLst>
          </a:prstGeom>
          <a:solidFill>
            <a:srgbClr val="8D33D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Bullet points to break up long chunks</a:t>
            </a:r>
            <a:r>
              <a:rPr kumimoji="0" lang="en-US" sz="2400" b="0" i="0" u="none" strike="noStrike" cap="none" normalizeH="0" dirty="0">
                <a:ln>
                  <a:noFill/>
                </a:ln>
                <a:solidFill>
                  <a:schemeClr val="bg1"/>
                </a:solidFill>
                <a:effectLst/>
                <a:latin typeface="Gill Sans" charset="0"/>
                <a:ea typeface="ヒラギノ角ゴ ProN W3" charset="0"/>
                <a:cs typeface="ヒラギノ角ゴ ProN W3" charset="0"/>
                <a:sym typeface="Gill Sans" charset="0"/>
              </a:rPr>
              <a:t> </a:t>
            </a: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of text</a:t>
            </a:r>
          </a:p>
        </p:txBody>
      </p:sp>
      <p:sp>
        <p:nvSpPr>
          <p:cNvPr id="9" name="Speech Bubble: Rectangle 8" descr="Callout box that says &quot;use of familiar, colorful icons&quot;">
            <a:extLst>
              <a:ext uri="{FF2B5EF4-FFF2-40B4-BE49-F238E27FC236}">
                <a16:creationId xmlns:a16="http://schemas.microsoft.com/office/drawing/2014/main" id="{099A1F29-13F0-43C9-B8A3-1F35629B1B3A}"/>
              </a:ext>
            </a:extLst>
          </p:cNvPr>
          <p:cNvSpPr/>
          <p:nvPr/>
        </p:nvSpPr>
        <p:spPr bwMode="auto">
          <a:xfrm>
            <a:off x="762000" y="3589254"/>
            <a:ext cx="3100552" cy="814553"/>
          </a:xfrm>
          <a:prstGeom prst="wedgeRectCallout">
            <a:avLst>
              <a:gd name="adj1" fmla="val 122787"/>
              <a:gd name="adj2" fmla="val 44302"/>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Use of familiar, colorful icons</a:t>
            </a:r>
          </a:p>
        </p:txBody>
      </p:sp>
      <p:sp>
        <p:nvSpPr>
          <p:cNvPr id="11" name="Speech Bubble: Rectangle 10" descr="Callout box that says &quot;leverage numerical literacy.&quot;">
            <a:extLst>
              <a:ext uri="{FF2B5EF4-FFF2-40B4-BE49-F238E27FC236}">
                <a16:creationId xmlns:a16="http://schemas.microsoft.com/office/drawing/2014/main" id="{E9236176-BF3C-478E-B940-66D18D4CDAE5}"/>
              </a:ext>
            </a:extLst>
          </p:cNvPr>
          <p:cNvSpPr/>
          <p:nvPr/>
        </p:nvSpPr>
        <p:spPr bwMode="auto">
          <a:xfrm>
            <a:off x="762000" y="4744708"/>
            <a:ext cx="3100552" cy="814553"/>
          </a:xfrm>
          <a:prstGeom prst="wedgeRectCallout">
            <a:avLst>
              <a:gd name="adj1" fmla="val 123126"/>
              <a:gd name="adj2" fmla="val -13762"/>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Leverage numerical literacy</a:t>
            </a:r>
          </a:p>
        </p:txBody>
      </p:sp>
      <p:sp>
        <p:nvSpPr>
          <p:cNvPr id="12" name="Speech Bubble: Rectangle 11" descr="Callout box that says &quot;bold important words&quot;">
            <a:extLst>
              <a:ext uri="{FF2B5EF4-FFF2-40B4-BE49-F238E27FC236}">
                <a16:creationId xmlns:a16="http://schemas.microsoft.com/office/drawing/2014/main" id="{7B30223E-9E78-4679-A971-657F49BC5680}"/>
              </a:ext>
            </a:extLst>
          </p:cNvPr>
          <p:cNvSpPr/>
          <p:nvPr/>
        </p:nvSpPr>
        <p:spPr bwMode="auto">
          <a:xfrm>
            <a:off x="669369" y="5811438"/>
            <a:ext cx="3100552" cy="814553"/>
          </a:xfrm>
          <a:prstGeom prst="wedgeRectCallout">
            <a:avLst>
              <a:gd name="adj1" fmla="val 126541"/>
              <a:gd name="adj2" fmla="val -38577"/>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solidFill>
                  <a:schemeClr val="bg1"/>
                </a:solidFill>
              </a:rPr>
              <a:t>Bold important words</a:t>
            </a:r>
            <a:endPar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pic>
        <p:nvPicPr>
          <p:cNvPr id="5" name="Picture 4" descr="Screenshot of CDC Mi Chat Sobre Vacunas COVID-19 ">
            <a:extLst>
              <a:ext uri="{FF2B5EF4-FFF2-40B4-BE49-F238E27FC236}">
                <a16:creationId xmlns:a16="http://schemas.microsoft.com/office/drawing/2014/main" id="{142C97A5-380E-49C9-A092-9D28E6F14481}"/>
              </a:ext>
            </a:extLst>
          </p:cNvPr>
          <p:cNvPicPr>
            <a:picLocks noChangeAspect="1"/>
          </p:cNvPicPr>
          <p:nvPr/>
        </p:nvPicPr>
        <p:blipFill rotWithShape="1">
          <a:blip r:embed="rId3"/>
          <a:srcRect b="6859"/>
          <a:stretch/>
        </p:blipFill>
        <p:spPr>
          <a:xfrm>
            <a:off x="5917013" y="1486032"/>
            <a:ext cx="2557618" cy="5029068"/>
          </a:xfrm>
          <a:prstGeom prst="rect">
            <a:avLst/>
          </a:prstGeom>
        </p:spPr>
      </p:pic>
      <p:sp>
        <p:nvSpPr>
          <p:cNvPr id="4" name="Slide Number Placeholder 3"/>
          <p:cNvSpPr>
            <a:spLocks noGrp="1"/>
          </p:cNvSpPr>
          <p:nvPr>
            <p:ph type="sldNum" sz="quarter" idx="10"/>
          </p:nvPr>
        </p:nvSpPr>
        <p:spPr/>
        <p:txBody>
          <a:bodyPr/>
          <a:lstStyle/>
          <a:p>
            <a:pPr>
              <a:defRPr/>
            </a:pPr>
            <a:fld id="{2FD5808E-6426-1748-88B8-E14B806CAC4D}" type="slidenum">
              <a:rPr lang="en-US" smtClean="0"/>
              <a:pPr>
                <a:defRPr/>
              </a:pPr>
              <a:t>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9" grpId="1" animBg="1"/>
      <p:bldP spid="11" grpId="0" animBg="1"/>
      <p:bldP spid="11"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A34-2EAE-4600-B579-1EF0571D484C}"/>
              </a:ext>
            </a:extLst>
          </p:cNvPr>
          <p:cNvSpPr>
            <a:spLocks noGrp="1"/>
          </p:cNvSpPr>
          <p:nvPr>
            <p:ph type="title"/>
          </p:nvPr>
        </p:nvSpPr>
        <p:spPr/>
        <p:txBody>
          <a:bodyPr/>
          <a:lstStyle/>
          <a:p>
            <a:r>
              <a:rPr lang="en-US" dirty="0"/>
              <a:t>3. Design for mobile</a:t>
            </a:r>
          </a:p>
        </p:txBody>
      </p:sp>
      <p:pic>
        <p:nvPicPr>
          <p:cNvPr id="12" name="Picture 11" descr="On the left, a screenshot of NIH National Eye Institute mobile website, web page about astigmatism displayed. Below the headline, &quot;astigmatism,&quot; it says On this page: Symptoms | Causes | Diagnosis | Treatment&#10;&#10;On the right, a screenshot of CDC mobile website. A picture of an African-American baby with the headline Hearing Loss in Children. A picture of kids playing on an outdoor splash pad, with the headline &quot;Splash Pad Safety.&quot;">
            <a:extLst>
              <a:ext uri="{FF2B5EF4-FFF2-40B4-BE49-F238E27FC236}">
                <a16:creationId xmlns:a16="http://schemas.microsoft.com/office/drawing/2014/main" id="{41CF99DD-2F1C-4E41-9D60-AB753063C071}"/>
              </a:ext>
            </a:extLst>
          </p:cNvPr>
          <p:cNvPicPr>
            <a:picLocks noChangeAspect="1"/>
          </p:cNvPicPr>
          <p:nvPr/>
        </p:nvPicPr>
        <p:blipFill>
          <a:blip r:embed="rId3"/>
          <a:stretch>
            <a:fillRect/>
          </a:stretch>
        </p:blipFill>
        <p:spPr>
          <a:xfrm>
            <a:off x="1773888" y="1361969"/>
            <a:ext cx="2775093" cy="4134062"/>
          </a:xfrm>
          <a:prstGeom prst="rect">
            <a:avLst/>
          </a:prstGeom>
        </p:spPr>
      </p:pic>
      <p:pic>
        <p:nvPicPr>
          <p:cNvPr id="17" name="Picture 16" descr="Screenshot of cdc.gov homepage on a mobile phone. Image of African-American Baby, &quot;Hearing Loss in Children, Learn more about the importance of newborn hearing screening.&quot; Image of kids playing on a splash pad, &quot;Splash Pad Safety: Splash pads can make you sick.&quot;">
            <a:extLst>
              <a:ext uri="{FF2B5EF4-FFF2-40B4-BE49-F238E27FC236}">
                <a16:creationId xmlns:a16="http://schemas.microsoft.com/office/drawing/2014/main" id="{D3EC303F-7F76-408D-A7CE-6671C9C28C06}"/>
              </a:ext>
            </a:extLst>
          </p:cNvPr>
          <p:cNvPicPr>
            <a:picLocks noChangeAspect="1"/>
          </p:cNvPicPr>
          <p:nvPr/>
        </p:nvPicPr>
        <p:blipFill rotWithShape="1">
          <a:blip r:embed="rId4"/>
          <a:srcRect b="11851"/>
          <a:stretch/>
        </p:blipFill>
        <p:spPr>
          <a:xfrm>
            <a:off x="4876800" y="1361969"/>
            <a:ext cx="2093494" cy="3895831"/>
          </a:xfrm>
          <a:prstGeom prst="rect">
            <a:avLst/>
          </a:prstGeom>
        </p:spPr>
      </p:pic>
      <p:sp>
        <p:nvSpPr>
          <p:cNvPr id="4" name="Slide Number Placeholder 3">
            <a:extLst>
              <a:ext uri="{FF2B5EF4-FFF2-40B4-BE49-F238E27FC236}">
                <a16:creationId xmlns:a16="http://schemas.microsoft.com/office/drawing/2014/main" id="{E54D1C2B-F5F4-4130-851B-53FB41CDEC1A}"/>
              </a:ext>
            </a:extLst>
          </p:cNvPr>
          <p:cNvSpPr>
            <a:spLocks noGrp="1"/>
          </p:cNvSpPr>
          <p:nvPr>
            <p:ph type="sldNum" sz="quarter" idx="10"/>
          </p:nvPr>
        </p:nvSpPr>
        <p:spPr/>
        <p:txBody>
          <a:bodyPr/>
          <a:lstStyle/>
          <a:p>
            <a:pPr>
              <a:defRPr/>
            </a:pPr>
            <a:fld id="{65E0E5E7-63E1-B947-B673-1133FDA93D66}" type="slidenum">
              <a:rPr lang="en-US" smtClean="0"/>
              <a:pPr>
                <a:defRPr/>
              </a:pPr>
              <a:t>9</a:t>
            </a:fld>
            <a:endParaRPr lang="en-US" dirty="0"/>
          </a:p>
        </p:txBody>
      </p:sp>
    </p:spTree>
    <p:extLst>
      <p:ext uri="{BB962C8B-B14F-4D97-AF65-F5344CB8AC3E}">
        <p14:creationId xmlns:p14="http://schemas.microsoft.com/office/powerpoint/2010/main" val="1761349771"/>
      </p:ext>
    </p:extLst>
  </p:cSld>
  <p:clrMapOvr>
    <a:masterClrMapping/>
  </p:clrMapOvr>
  <p:transition/>
</p:sld>
</file>

<file path=ppt/theme/theme1.xml><?xml version="1.0" encoding="utf-8"?>
<a:theme xmlns:a="http://schemas.openxmlformats.org/drawingml/2006/main" name="Default - Title Slide">
  <a:themeElements>
    <a:clrScheme name="">
      <a:dk1>
        <a:srgbClr val="808080"/>
      </a:dk1>
      <a:lt1>
        <a:srgbClr val="878787"/>
      </a:lt1>
      <a:dk2>
        <a:srgbClr val="103655"/>
      </a:dk2>
      <a:lt2>
        <a:srgbClr val="000000"/>
      </a:lt2>
      <a:accent1>
        <a:srgbClr val="BBE0E3"/>
      </a:accent1>
      <a:accent2>
        <a:srgbClr val="333399"/>
      </a:accent2>
      <a:accent3>
        <a:srgbClr val="AAAEB4"/>
      </a:accent3>
      <a:accent4>
        <a:srgbClr val="727272"/>
      </a:accent4>
      <a:accent5>
        <a:srgbClr val="DAEDEF"/>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878787"/>
      </a:dk1>
      <a:lt1>
        <a:srgbClr val="FFFFFF"/>
      </a:lt1>
      <a:dk2>
        <a:srgbClr val="000000"/>
      </a:dk2>
      <a:lt2>
        <a:srgbClr val="000000"/>
      </a:lt2>
      <a:accent1>
        <a:srgbClr val="8D33DF"/>
      </a:accent1>
      <a:accent2>
        <a:srgbClr val="333399"/>
      </a:accent2>
      <a:accent3>
        <a:srgbClr val="FFFFFF"/>
      </a:accent3>
      <a:accent4>
        <a:srgbClr val="727272"/>
      </a:accent4>
      <a:accent5>
        <a:srgbClr val="C5ADEC"/>
      </a:accent5>
      <a:accent6>
        <a:srgbClr val="2D2D8A"/>
      </a:accent6>
      <a:hlink>
        <a:srgbClr val="009999"/>
      </a:hlink>
      <a:folHlink>
        <a:srgbClr val="99CC00"/>
      </a:folHlink>
    </a:clrScheme>
    <a:fontScheme name="Default - Title and Content">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 Title Only">
  <a:themeElements>
    <a:clrScheme name="">
      <a:dk1>
        <a:srgbClr val="878787"/>
      </a:dk1>
      <a:lt1>
        <a:srgbClr val="FFFFFF"/>
      </a:lt1>
      <a:dk2>
        <a:srgbClr val="000000"/>
      </a:dk2>
      <a:lt2>
        <a:srgbClr val="7D9BC0"/>
      </a:lt2>
      <a:accent1>
        <a:srgbClr val="F8FBFE"/>
      </a:accent1>
      <a:accent2>
        <a:srgbClr val="333399"/>
      </a:accent2>
      <a:accent3>
        <a:srgbClr val="FFFFFF"/>
      </a:accent3>
      <a:accent4>
        <a:srgbClr val="727272"/>
      </a:accent4>
      <a:accent5>
        <a:srgbClr val="FBFDFE"/>
      </a:accent5>
      <a:accent6>
        <a:srgbClr val="2D2D8A"/>
      </a:accent6>
      <a:hlink>
        <a:srgbClr val="009999"/>
      </a:hlink>
      <a:folHlink>
        <a:srgbClr val="99CC00"/>
      </a:folHlink>
    </a:clrScheme>
    <a:fontScheme name="Default - Title Only">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Section Header">
  <a:themeElements>
    <a:clrScheme name="">
      <a:dk1>
        <a:srgbClr val="808080"/>
      </a:dk1>
      <a:lt1>
        <a:srgbClr val="878787"/>
      </a:lt1>
      <a:dk2>
        <a:srgbClr val="398896"/>
      </a:dk2>
      <a:lt2>
        <a:srgbClr val="000000"/>
      </a:lt2>
      <a:accent1>
        <a:srgbClr val="BBE0E3"/>
      </a:accent1>
      <a:accent2>
        <a:srgbClr val="333399"/>
      </a:accent2>
      <a:accent3>
        <a:srgbClr val="AEC3C9"/>
      </a:accent3>
      <a:accent4>
        <a:srgbClr val="727272"/>
      </a:accent4>
      <a:accent5>
        <a:srgbClr val="DAEDEF"/>
      </a:accent5>
      <a:accent6>
        <a:srgbClr val="2D2D8A"/>
      </a:accent6>
      <a:hlink>
        <a:srgbClr val="009999"/>
      </a:hlink>
      <a:folHlink>
        <a:srgbClr val="99CC00"/>
      </a:folHlink>
    </a:clrScheme>
    <a:fontScheme name="Default - Section Header">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Section Hea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6191</TotalTime>
  <Pages>0</Pages>
  <Words>551</Words>
  <Characters>0</Characters>
  <Application>Microsoft Macintosh PowerPoint</Application>
  <PresentationFormat>On-screen Show (4:3)</PresentationFormat>
  <Lines>0</Lines>
  <Paragraphs>81</Paragraphs>
  <Slides>14</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Gill Sans</vt:lpstr>
      <vt:lpstr>Gill Sans MT</vt:lpstr>
      <vt:lpstr>Lato</vt:lpstr>
      <vt:lpstr>Lucida Grande</vt:lpstr>
      <vt:lpstr>Verdana</vt:lpstr>
      <vt:lpstr>Wingdings</vt:lpstr>
      <vt:lpstr>Wingdings 2</vt:lpstr>
      <vt:lpstr>Default - Title Slide</vt:lpstr>
      <vt:lpstr>Default - Title and Content</vt:lpstr>
      <vt:lpstr>Default - Title Only</vt:lpstr>
      <vt:lpstr>Default - Section Header</vt:lpstr>
      <vt:lpstr>Designing Digital Products</vt:lpstr>
      <vt:lpstr>Meet Gail</vt:lpstr>
      <vt:lpstr>Gail is one of many</vt:lpstr>
      <vt:lpstr>Common patterns</vt:lpstr>
      <vt:lpstr>Internet access </vt:lpstr>
      <vt:lpstr>6 User Experience Best Practices</vt:lpstr>
      <vt:lpstr>1. Follow plain language guidelines</vt:lpstr>
      <vt:lpstr>2. Vary typography</vt:lpstr>
      <vt:lpstr>3. Design for mobile</vt:lpstr>
      <vt:lpstr>4. Follow design guidelines</vt:lpstr>
      <vt:lpstr>5. Use multiple content types</vt:lpstr>
      <vt:lpstr>6. Inclusive usability test participant recruitment</vt:lpstr>
      <vt:lpstr>A path forward for Gail</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Forgotten  40 Percent</dc:title>
  <dc:subject/>
  <dc:creator>Walsh, Sheila (HHS/ASPA)</dc:creator>
  <cp:keywords/>
  <dc:description/>
  <cp:lastModifiedBy>Microsoft Office User</cp:lastModifiedBy>
  <cp:revision>161</cp:revision>
  <dcterms:modified xsi:type="dcterms:W3CDTF">2022-06-03T14:59:57Z</dcterms:modified>
</cp:coreProperties>
</file>