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Helvetica Neue" panose="02000503000000020004" pitchFamily="2" charset="0"/>
      <p:regular r:id="rId18"/>
      <p:bold r:id="rId19"/>
      <p:italic r:id="rId20"/>
      <p:boldItalic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275"/>
    <p:restoredTop sz="86398"/>
  </p:normalViewPr>
  <p:slideViewPr>
    <p:cSldViewPr snapToGrid="0">
      <p:cViewPr varScale="1">
        <p:scale>
          <a:sx n="125" d="100"/>
          <a:sy n="125" d="100"/>
        </p:scale>
        <p:origin x="168" y="28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878245d8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878245d8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878245d8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1878245d8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878245d8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878245d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81f320588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81f320588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840fc5a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840fc5a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878245d8e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1878245d8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81f320588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81f320588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81f320588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181f320588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181f320588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181f320588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638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878245d8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878245d8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81f320588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81f320588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878245d8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1878245d8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181f320588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181f320588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1878245d8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1878245d8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png"/><Relationship Id="rId42" Type="http://schemas.openxmlformats.org/officeDocument/2006/relationships/image" Target="../media/image44.png"/><Relationship Id="rId47" Type="http://schemas.openxmlformats.org/officeDocument/2006/relationships/image" Target="../media/image49.png"/><Relationship Id="rId50" Type="http://schemas.openxmlformats.org/officeDocument/2006/relationships/hyperlink" Target="https://brand.18f.gov/icons/" TargetMode="External"/><Relationship Id="rId7"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8.pn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png"/><Relationship Id="rId40" Type="http://schemas.openxmlformats.org/officeDocument/2006/relationships/image" Target="../media/image42.png"/><Relationship Id="rId45" Type="http://schemas.openxmlformats.org/officeDocument/2006/relationships/image" Target="../media/image47.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png"/><Relationship Id="rId36" Type="http://schemas.openxmlformats.org/officeDocument/2006/relationships/image" Target="../media/image38.png"/><Relationship Id="rId49" Type="http://schemas.openxmlformats.org/officeDocument/2006/relationships/hyperlink" Target="https://docs.google.com/presentation/d/11E9IBb1JkNWz5FLkipXJCmhtKJQa2EL3h0W3EqPZYNQ/edit#slide=id.g5ecdbbee9e_0_0" TargetMode="External"/><Relationship Id="rId10" Type="http://schemas.openxmlformats.org/officeDocument/2006/relationships/image" Target="../media/image12.png"/><Relationship Id="rId19" Type="http://schemas.openxmlformats.org/officeDocument/2006/relationships/image" Target="../media/image21.png"/><Relationship Id="rId31" Type="http://schemas.openxmlformats.org/officeDocument/2006/relationships/image" Target="../media/image33.png"/><Relationship Id="rId44" Type="http://schemas.openxmlformats.org/officeDocument/2006/relationships/image" Target="../media/image46.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image" Target="../media/image32.pn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png"/><Relationship Id="rId8" Type="http://schemas.openxmlformats.org/officeDocument/2006/relationships/image" Target="../media/image10.png"/><Relationship Id="rId3" Type="http://schemas.openxmlformats.org/officeDocument/2006/relationships/image" Target="../media/image5.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png"/><Relationship Id="rId46" Type="http://schemas.openxmlformats.org/officeDocument/2006/relationships/image" Target="../media/image48.png"/><Relationship Id="rId20" Type="http://schemas.openxmlformats.org/officeDocument/2006/relationships/image" Target="../media/image22.png"/><Relationship Id="rId41" Type="http://schemas.openxmlformats.org/officeDocument/2006/relationships/image" Target="../media/image43.png"/><Relationship Id="rId1" Type="http://schemas.openxmlformats.org/officeDocument/2006/relationships/slideMaster" Target="../slideMasters/slideMaster1.xml"/><Relationship Id="rId6"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vider with subtitle - Dark">
  <p:cSld name="TITLE_AND_BODY_2">
    <p:bg>
      <p:bgPr>
        <a:solidFill>
          <a:srgbClr val="1C304A"/>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98" y="1062252"/>
            <a:ext cx="7386600" cy="32175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00CFFF"/>
              </a:buClr>
              <a:buSzPts val="6000"/>
              <a:buNone/>
              <a:defRPr sz="6000" b="1">
                <a:solidFill>
                  <a:srgbClr val="00CFFF"/>
                </a:solidFill>
              </a:defRPr>
            </a:lvl1pPr>
            <a:lvl2pPr lvl="1" algn="ctr">
              <a:lnSpc>
                <a:spcPct val="100000"/>
              </a:lnSpc>
              <a:spcBef>
                <a:spcPts val="0"/>
              </a:spcBef>
              <a:spcAft>
                <a:spcPts val="0"/>
              </a:spcAft>
              <a:buClr>
                <a:srgbClr val="1C304A"/>
              </a:buClr>
              <a:buSzPts val="6000"/>
              <a:buNone/>
              <a:defRPr sz="6000">
                <a:solidFill>
                  <a:srgbClr val="1C304A"/>
                </a:solidFill>
              </a:defRPr>
            </a:lvl2pPr>
            <a:lvl3pPr lvl="2" algn="ctr">
              <a:lnSpc>
                <a:spcPct val="100000"/>
              </a:lnSpc>
              <a:spcBef>
                <a:spcPts val="0"/>
              </a:spcBef>
              <a:spcAft>
                <a:spcPts val="0"/>
              </a:spcAft>
              <a:buClr>
                <a:srgbClr val="1C304A"/>
              </a:buClr>
              <a:buSzPts val="6000"/>
              <a:buNone/>
              <a:defRPr sz="6000">
                <a:solidFill>
                  <a:srgbClr val="1C304A"/>
                </a:solidFill>
              </a:defRPr>
            </a:lvl3pPr>
            <a:lvl4pPr lvl="3" algn="ctr">
              <a:lnSpc>
                <a:spcPct val="100000"/>
              </a:lnSpc>
              <a:spcBef>
                <a:spcPts val="0"/>
              </a:spcBef>
              <a:spcAft>
                <a:spcPts val="0"/>
              </a:spcAft>
              <a:buClr>
                <a:srgbClr val="1C304A"/>
              </a:buClr>
              <a:buSzPts val="6000"/>
              <a:buNone/>
              <a:defRPr sz="6000">
                <a:solidFill>
                  <a:srgbClr val="1C304A"/>
                </a:solidFill>
              </a:defRPr>
            </a:lvl4pPr>
            <a:lvl5pPr lvl="4" algn="ctr">
              <a:lnSpc>
                <a:spcPct val="100000"/>
              </a:lnSpc>
              <a:spcBef>
                <a:spcPts val="0"/>
              </a:spcBef>
              <a:spcAft>
                <a:spcPts val="0"/>
              </a:spcAft>
              <a:buClr>
                <a:srgbClr val="1C304A"/>
              </a:buClr>
              <a:buSzPts val="6000"/>
              <a:buNone/>
              <a:defRPr sz="6000">
                <a:solidFill>
                  <a:srgbClr val="1C304A"/>
                </a:solidFill>
              </a:defRPr>
            </a:lvl5pPr>
            <a:lvl6pPr lvl="5" algn="ctr">
              <a:lnSpc>
                <a:spcPct val="100000"/>
              </a:lnSpc>
              <a:spcBef>
                <a:spcPts val="0"/>
              </a:spcBef>
              <a:spcAft>
                <a:spcPts val="0"/>
              </a:spcAft>
              <a:buClr>
                <a:srgbClr val="1C304A"/>
              </a:buClr>
              <a:buSzPts val="6000"/>
              <a:buNone/>
              <a:defRPr sz="6000">
                <a:solidFill>
                  <a:srgbClr val="1C304A"/>
                </a:solidFill>
              </a:defRPr>
            </a:lvl6pPr>
            <a:lvl7pPr lvl="6" algn="ctr">
              <a:lnSpc>
                <a:spcPct val="100000"/>
              </a:lnSpc>
              <a:spcBef>
                <a:spcPts val="0"/>
              </a:spcBef>
              <a:spcAft>
                <a:spcPts val="0"/>
              </a:spcAft>
              <a:buClr>
                <a:srgbClr val="1C304A"/>
              </a:buClr>
              <a:buSzPts val="6000"/>
              <a:buNone/>
              <a:defRPr sz="6000">
                <a:solidFill>
                  <a:srgbClr val="1C304A"/>
                </a:solidFill>
              </a:defRPr>
            </a:lvl7pPr>
            <a:lvl8pPr lvl="7" algn="ctr">
              <a:lnSpc>
                <a:spcPct val="100000"/>
              </a:lnSpc>
              <a:spcBef>
                <a:spcPts val="0"/>
              </a:spcBef>
              <a:spcAft>
                <a:spcPts val="0"/>
              </a:spcAft>
              <a:buClr>
                <a:srgbClr val="1C304A"/>
              </a:buClr>
              <a:buSzPts val="6000"/>
              <a:buNone/>
              <a:defRPr sz="6000">
                <a:solidFill>
                  <a:srgbClr val="1C304A"/>
                </a:solidFill>
              </a:defRPr>
            </a:lvl8pPr>
            <a:lvl9pPr lvl="8" algn="ctr">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10" name="Google Shape;10;p2"/>
          <p:cNvSpPr txBox="1">
            <a:spLocks noGrp="1"/>
          </p:cNvSpPr>
          <p:nvPr>
            <p:ph type="subTitle" idx="1"/>
          </p:nvPr>
        </p:nvSpPr>
        <p:spPr>
          <a:xfrm>
            <a:off x="457198" y="230148"/>
            <a:ext cx="5017500" cy="6675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SzPts val="1800"/>
              <a:buNone/>
              <a:defRPr sz="1200" b="1">
                <a:solidFill>
                  <a:srgbClr val="FFFFFF"/>
                </a:solidFill>
              </a:defRPr>
            </a:lvl1pPr>
            <a:lvl2pPr lvl="1" algn="l">
              <a:lnSpc>
                <a:spcPct val="115000"/>
              </a:lnSpc>
              <a:spcBef>
                <a:spcPts val="1600"/>
              </a:spcBef>
              <a:spcAft>
                <a:spcPts val="0"/>
              </a:spcAft>
              <a:buSzPts val="1400"/>
              <a:buNone/>
              <a:defRPr b="1"/>
            </a:lvl2pPr>
            <a:lvl3pPr lvl="2" algn="l">
              <a:lnSpc>
                <a:spcPct val="115000"/>
              </a:lnSpc>
              <a:spcBef>
                <a:spcPts val="1600"/>
              </a:spcBef>
              <a:spcAft>
                <a:spcPts val="0"/>
              </a:spcAft>
              <a:buSzPts val="1400"/>
              <a:buNone/>
              <a:defRPr b="1"/>
            </a:lvl3pPr>
            <a:lvl4pPr lvl="3" algn="l">
              <a:lnSpc>
                <a:spcPct val="115000"/>
              </a:lnSpc>
              <a:spcBef>
                <a:spcPts val="1600"/>
              </a:spcBef>
              <a:spcAft>
                <a:spcPts val="0"/>
              </a:spcAft>
              <a:buSzPts val="1200"/>
              <a:buNone/>
              <a:defRPr b="1"/>
            </a:lvl4pPr>
            <a:lvl5pPr lvl="4" algn="l">
              <a:lnSpc>
                <a:spcPct val="115000"/>
              </a:lnSpc>
              <a:spcBef>
                <a:spcPts val="1600"/>
              </a:spcBef>
              <a:spcAft>
                <a:spcPts val="0"/>
              </a:spcAft>
              <a:buSzPts val="1000"/>
              <a:buNone/>
              <a:defRPr b="1"/>
            </a:lvl5pPr>
            <a:lvl6pPr lvl="5" algn="l">
              <a:lnSpc>
                <a:spcPct val="115000"/>
              </a:lnSpc>
              <a:spcBef>
                <a:spcPts val="1600"/>
              </a:spcBef>
              <a:spcAft>
                <a:spcPts val="0"/>
              </a:spcAft>
              <a:buSzPts val="800"/>
              <a:buNone/>
              <a:defRPr b="1"/>
            </a:lvl6pPr>
            <a:lvl7pPr lvl="6" algn="l">
              <a:lnSpc>
                <a:spcPct val="115000"/>
              </a:lnSpc>
              <a:spcBef>
                <a:spcPts val="1600"/>
              </a:spcBef>
              <a:spcAft>
                <a:spcPts val="0"/>
              </a:spcAft>
              <a:buSzPts val="800"/>
              <a:buNone/>
              <a:defRPr b="1"/>
            </a:lvl7pPr>
            <a:lvl8pPr lvl="7" algn="l">
              <a:lnSpc>
                <a:spcPct val="115000"/>
              </a:lnSpc>
              <a:spcBef>
                <a:spcPts val="1600"/>
              </a:spcBef>
              <a:spcAft>
                <a:spcPts val="0"/>
              </a:spcAft>
              <a:buSzPts val="800"/>
              <a:buNone/>
              <a:defRPr b="1"/>
            </a:lvl8pPr>
            <a:lvl9pPr lvl="8" algn="l">
              <a:lnSpc>
                <a:spcPct val="115000"/>
              </a:lnSpc>
              <a:spcBef>
                <a:spcPts val="1600"/>
              </a:spcBef>
              <a:spcAft>
                <a:spcPts val="1600"/>
              </a:spcAft>
              <a:buSzPts val="800"/>
              <a:buNone/>
              <a:defRPr b="1"/>
            </a:lvl9pPr>
          </a:lstStyle>
          <a:p>
            <a:endParaRPr/>
          </a:p>
        </p:txBody>
      </p:sp>
      <p:sp>
        <p:nvSpPr>
          <p:cNvPr id="2" name="Slide Number Placeholder 1">
            <a:extLst>
              <a:ext uri="{FF2B5EF4-FFF2-40B4-BE49-F238E27FC236}">
                <a16:creationId xmlns:a16="http://schemas.microsoft.com/office/drawing/2014/main" id="{AC55299A-042F-8C45-ABFB-8FEC305E71D9}"/>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genda dark">
  <p:cSld name="CUSTOM_6">
    <p:bg>
      <p:bgPr>
        <a:solidFill>
          <a:srgbClr val="1C304A"/>
        </a:solid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body" idx="1"/>
          </p:nvPr>
        </p:nvSpPr>
        <p:spPr>
          <a:xfrm>
            <a:off x="457948" y="1216152"/>
            <a:ext cx="7470600" cy="32133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1pPr>
            <a:lvl2pPr marL="914400" lvl="1" indent="-342900" algn="l">
              <a:lnSpc>
                <a:spcPct val="115000"/>
              </a:lnSpc>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2pPr>
            <a:lvl3pPr marL="1371600" lvl="2" indent="-342900" algn="l">
              <a:lnSpc>
                <a:spcPct val="115000"/>
              </a:lnSpc>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3pPr>
            <a:lvl4pPr marL="1828800" lvl="3" indent="-342900" algn="l">
              <a:lnSpc>
                <a:spcPct val="115000"/>
              </a:lnSpc>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4pPr>
            <a:lvl5pPr marL="2286000" lvl="4" indent="-342900" algn="l">
              <a:lnSpc>
                <a:spcPct val="115000"/>
              </a:lnSpc>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5pPr>
            <a:lvl6pPr marL="2743200" lvl="5" indent="-342900" algn="l">
              <a:lnSpc>
                <a:spcPct val="115000"/>
              </a:lnSpc>
              <a:spcBef>
                <a:spcPts val="1000"/>
              </a:spcBef>
              <a:spcAft>
                <a:spcPts val="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6pPr>
            <a:lvl7pPr marL="3200400" lvl="6" indent="-342900" algn="l">
              <a:lnSpc>
                <a:spcPct val="115000"/>
              </a:lnSpc>
              <a:spcBef>
                <a:spcPts val="1000"/>
              </a:spcBef>
              <a:spcAft>
                <a:spcPts val="0"/>
              </a:spcAft>
              <a:buClr>
                <a:srgbClr val="00CFFF"/>
              </a:buClr>
              <a:buSzPts val="1800"/>
              <a:buFont typeface="Helvetica Neue"/>
              <a:buAutoNum type="arabicPeriod"/>
              <a:defRPr sz="1800" b="1">
                <a:solidFill>
                  <a:srgbClr val="FFFFFF"/>
                </a:solidFill>
                <a:latin typeface="Helvetica Neue"/>
                <a:ea typeface="Helvetica Neue"/>
                <a:cs typeface="Helvetica Neue"/>
                <a:sym typeface="Helvetica Neue"/>
              </a:defRPr>
            </a:lvl7pPr>
            <a:lvl8pPr marL="3657600" lvl="7" indent="-342900" algn="l">
              <a:lnSpc>
                <a:spcPct val="115000"/>
              </a:lnSpc>
              <a:spcBef>
                <a:spcPts val="1000"/>
              </a:spcBef>
              <a:spcAft>
                <a:spcPts val="0"/>
              </a:spcAft>
              <a:buClr>
                <a:srgbClr val="00CFFF"/>
              </a:buClr>
              <a:buSzPts val="1800"/>
              <a:buFont typeface="Helvetica Neue"/>
              <a:buAutoNum type="alphaLcPeriod"/>
              <a:defRPr sz="1800" b="1">
                <a:solidFill>
                  <a:srgbClr val="FFFFFF"/>
                </a:solidFill>
                <a:latin typeface="Helvetica Neue"/>
                <a:ea typeface="Helvetica Neue"/>
                <a:cs typeface="Helvetica Neue"/>
                <a:sym typeface="Helvetica Neue"/>
              </a:defRPr>
            </a:lvl8pPr>
            <a:lvl9pPr marL="4114800" lvl="8" indent="-342900" algn="l">
              <a:lnSpc>
                <a:spcPct val="115000"/>
              </a:lnSpc>
              <a:spcBef>
                <a:spcPts val="1000"/>
              </a:spcBef>
              <a:spcAft>
                <a:spcPts val="1000"/>
              </a:spcAft>
              <a:buClr>
                <a:srgbClr val="00CFFF"/>
              </a:buClr>
              <a:buSzPts val="1800"/>
              <a:buFont typeface="Helvetica Neue"/>
              <a:buAutoNum type="romanLcPeriod"/>
              <a:defRPr sz="1800" b="1">
                <a:solidFill>
                  <a:srgbClr val="FFFFFF"/>
                </a:solidFill>
                <a:latin typeface="Helvetica Neue"/>
                <a:ea typeface="Helvetica Neue"/>
                <a:cs typeface="Helvetica Neue"/>
                <a:sym typeface="Helvetica Neue"/>
              </a:defRPr>
            </a:lvl9pPr>
          </a:lstStyle>
          <a:p>
            <a:endParaRPr/>
          </a:p>
        </p:txBody>
      </p:sp>
      <p:sp>
        <p:nvSpPr>
          <p:cNvPr id="52" name="Google Shape;52;p11"/>
          <p:cNvSpPr txBox="1">
            <a:spLocks noGrp="1"/>
          </p:cNvSpPr>
          <p:nvPr>
            <p:ph type="title"/>
          </p:nvPr>
        </p:nvSpPr>
        <p:spPr>
          <a:xfrm>
            <a:off x="457200" y="457198"/>
            <a:ext cx="7470600" cy="493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600"/>
              <a:buNone/>
              <a:defRPr>
                <a:solidFill>
                  <a:srgbClr val="00CFFF"/>
                </a:solidFill>
              </a:defRPr>
            </a:lvl1pPr>
            <a:lvl2pPr lvl="1" algn="l">
              <a:lnSpc>
                <a:spcPct val="100000"/>
              </a:lnSpc>
              <a:spcBef>
                <a:spcPts val="0"/>
              </a:spcBef>
              <a:spcAft>
                <a:spcPts val="0"/>
              </a:spcAft>
              <a:buSzPts val="2800"/>
              <a:buNone/>
              <a:defRPr>
                <a:solidFill>
                  <a:srgbClr val="00CFFF"/>
                </a:solidFill>
              </a:defRPr>
            </a:lvl2pPr>
            <a:lvl3pPr lvl="2" algn="l">
              <a:lnSpc>
                <a:spcPct val="100000"/>
              </a:lnSpc>
              <a:spcBef>
                <a:spcPts val="0"/>
              </a:spcBef>
              <a:spcAft>
                <a:spcPts val="0"/>
              </a:spcAft>
              <a:buSzPts val="2800"/>
              <a:buNone/>
              <a:defRPr>
                <a:solidFill>
                  <a:srgbClr val="00CFFF"/>
                </a:solidFill>
              </a:defRPr>
            </a:lvl3pPr>
            <a:lvl4pPr lvl="3" algn="l">
              <a:lnSpc>
                <a:spcPct val="100000"/>
              </a:lnSpc>
              <a:spcBef>
                <a:spcPts val="0"/>
              </a:spcBef>
              <a:spcAft>
                <a:spcPts val="0"/>
              </a:spcAft>
              <a:buSzPts val="2800"/>
              <a:buNone/>
              <a:defRPr>
                <a:solidFill>
                  <a:srgbClr val="00CFFF"/>
                </a:solidFill>
              </a:defRPr>
            </a:lvl4pPr>
            <a:lvl5pPr lvl="4" algn="l">
              <a:lnSpc>
                <a:spcPct val="100000"/>
              </a:lnSpc>
              <a:spcBef>
                <a:spcPts val="0"/>
              </a:spcBef>
              <a:spcAft>
                <a:spcPts val="0"/>
              </a:spcAft>
              <a:buSzPts val="2800"/>
              <a:buNone/>
              <a:defRPr>
                <a:solidFill>
                  <a:srgbClr val="00CFFF"/>
                </a:solidFill>
              </a:defRPr>
            </a:lvl5pPr>
            <a:lvl6pPr lvl="5" algn="l">
              <a:lnSpc>
                <a:spcPct val="100000"/>
              </a:lnSpc>
              <a:spcBef>
                <a:spcPts val="0"/>
              </a:spcBef>
              <a:spcAft>
                <a:spcPts val="0"/>
              </a:spcAft>
              <a:buSzPts val="2800"/>
              <a:buNone/>
              <a:defRPr>
                <a:solidFill>
                  <a:srgbClr val="00CFFF"/>
                </a:solidFill>
              </a:defRPr>
            </a:lvl6pPr>
            <a:lvl7pPr lvl="6" algn="l">
              <a:lnSpc>
                <a:spcPct val="100000"/>
              </a:lnSpc>
              <a:spcBef>
                <a:spcPts val="0"/>
              </a:spcBef>
              <a:spcAft>
                <a:spcPts val="0"/>
              </a:spcAft>
              <a:buSzPts val="2800"/>
              <a:buNone/>
              <a:defRPr>
                <a:solidFill>
                  <a:srgbClr val="00CFFF"/>
                </a:solidFill>
              </a:defRPr>
            </a:lvl7pPr>
            <a:lvl8pPr lvl="7" algn="l">
              <a:lnSpc>
                <a:spcPct val="100000"/>
              </a:lnSpc>
              <a:spcBef>
                <a:spcPts val="0"/>
              </a:spcBef>
              <a:spcAft>
                <a:spcPts val="0"/>
              </a:spcAft>
              <a:buSzPts val="2800"/>
              <a:buNone/>
              <a:defRPr>
                <a:solidFill>
                  <a:srgbClr val="00CFFF"/>
                </a:solidFill>
              </a:defRPr>
            </a:lvl8pPr>
            <a:lvl9pPr lvl="8" algn="l">
              <a:lnSpc>
                <a:spcPct val="100000"/>
              </a:lnSpc>
              <a:spcBef>
                <a:spcPts val="0"/>
              </a:spcBef>
              <a:spcAft>
                <a:spcPts val="0"/>
              </a:spcAft>
              <a:buSzPts val="2800"/>
              <a:buNone/>
              <a:defRPr>
                <a:solidFill>
                  <a:srgbClr val="00CFFF"/>
                </a:solidFill>
              </a:defRPr>
            </a:lvl9pPr>
          </a:lstStyle>
          <a:p>
            <a:endParaRPr/>
          </a:p>
        </p:txBody>
      </p:sp>
      <p:sp>
        <p:nvSpPr>
          <p:cNvPr id="2" name="Slide Number Placeholder 1">
            <a:extLst>
              <a:ext uri="{FF2B5EF4-FFF2-40B4-BE49-F238E27FC236}">
                <a16:creationId xmlns:a16="http://schemas.microsoft.com/office/drawing/2014/main" id="{F9F0C2A7-5179-F74B-8282-07C096E01F73}"/>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 bright">
  <p:cSld name="CUSTOM_6_1">
    <p:bg>
      <p:bgPr>
        <a:solidFill>
          <a:srgbClr val="FFFFFF"/>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body" idx="1"/>
          </p:nvPr>
        </p:nvSpPr>
        <p:spPr>
          <a:xfrm>
            <a:off x="457948" y="1216152"/>
            <a:ext cx="7470600" cy="32133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1pPr>
            <a:lvl2pPr marL="914400" lvl="1" indent="-342900" algn="l">
              <a:lnSpc>
                <a:spcPct val="115000"/>
              </a:lnSpc>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2pPr>
            <a:lvl3pPr marL="1371600" lvl="2" indent="-342900" algn="l">
              <a:lnSpc>
                <a:spcPct val="115000"/>
              </a:lnSpc>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3pPr>
            <a:lvl4pPr marL="1828800" lvl="3" indent="-342900" algn="l">
              <a:lnSpc>
                <a:spcPct val="115000"/>
              </a:lnSpc>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4pPr>
            <a:lvl5pPr marL="2286000" lvl="4" indent="-342900" algn="l">
              <a:lnSpc>
                <a:spcPct val="115000"/>
              </a:lnSpc>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5pPr>
            <a:lvl6pPr marL="2743200" lvl="5" indent="-342900" algn="l">
              <a:lnSpc>
                <a:spcPct val="115000"/>
              </a:lnSpc>
              <a:spcBef>
                <a:spcPts val="1600"/>
              </a:spcBef>
              <a:spcAft>
                <a:spcPts val="0"/>
              </a:spcAft>
              <a:buClr>
                <a:srgbClr val="046B99"/>
              </a:buClr>
              <a:buSzPts val="1800"/>
              <a:buFont typeface="Helvetica Neue"/>
              <a:buAutoNum type="romanLcPeriod"/>
              <a:defRPr sz="1800" b="1">
                <a:solidFill>
                  <a:srgbClr val="1C304A"/>
                </a:solidFill>
                <a:latin typeface="Helvetica Neue"/>
                <a:ea typeface="Helvetica Neue"/>
                <a:cs typeface="Helvetica Neue"/>
                <a:sym typeface="Helvetica Neue"/>
              </a:defRPr>
            </a:lvl6pPr>
            <a:lvl7pPr marL="3200400" lvl="6" indent="-342900" algn="l">
              <a:lnSpc>
                <a:spcPct val="115000"/>
              </a:lnSpc>
              <a:spcBef>
                <a:spcPts val="1600"/>
              </a:spcBef>
              <a:spcAft>
                <a:spcPts val="0"/>
              </a:spcAft>
              <a:buClr>
                <a:srgbClr val="046B99"/>
              </a:buClr>
              <a:buSzPts val="1800"/>
              <a:buFont typeface="Helvetica Neue"/>
              <a:buAutoNum type="arabicPeriod"/>
              <a:defRPr sz="1800" b="1">
                <a:solidFill>
                  <a:srgbClr val="1C304A"/>
                </a:solidFill>
                <a:latin typeface="Helvetica Neue"/>
                <a:ea typeface="Helvetica Neue"/>
                <a:cs typeface="Helvetica Neue"/>
                <a:sym typeface="Helvetica Neue"/>
              </a:defRPr>
            </a:lvl7pPr>
            <a:lvl8pPr marL="3657600" lvl="7" indent="-342900" algn="l">
              <a:lnSpc>
                <a:spcPct val="115000"/>
              </a:lnSpc>
              <a:spcBef>
                <a:spcPts val="1600"/>
              </a:spcBef>
              <a:spcAft>
                <a:spcPts val="0"/>
              </a:spcAft>
              <a:buClr>
                <a:srgbClr val="046B99"/>
              </a:buClr>
              <a:buSzPts val="1800"/>
              <a:buFont typeface="Helvetica Neue"/>
              <a:buAutoNum type="alphaLcPeriod"/>
              <a:defRPr sz="1800" b="1">
                <a:solidFill>
                  <a:srgbClr val="1C304A"/>
                </a:solidFill>
                <a:latin typeface="Helvetica Neue"/>
                <a:ea typeface="Helvetica Neue"/>
                <a:cs typeface="Helvetica Neue"/>
                <a:sym typeface="Helvetica Neue"/>
              </a:defRPr>
            </a:lvl8pPr>
            <a:lvl9pPr marL="4114800" lvl="8" indent="-342900" algn="l">
              <a:lnSpc>
                <a:spcPct val="115000"/>
              </a:lnSpc>
              <a:spcBef>
                <a:spcPts val="1600"/>
              </a:spcBef>
              <a:spcAft>
                <a:spcPts val="1600"/>
              </a:spcAft>
              <a:buClr>
                <a:srgbClr val="1C304A"/>
              </a:buClr>
              <a:buSzPts val="1800"/>
              <a:buFont typeface="Helvetica Neue"/>
              <a:buAutoNum type="romanLcPeriod"/>
              <a:defRPr sz="1800" b="1">
                <a:solidFill>
                  <a:srgbClr val="1C304A"/>
                </a:solidFill>
                <a:latin typeface="Helvetica Neue"/>
                <a:ea typeface="Helvetica Neue"/>
                <a:cs typeface="Helvetica Neue"/>
                <a:sym typeface="Helvetica Neue"/>
              </a:defRPr>
            </a:lvl9pPr>
          </a:lstStyle>
          <a:p>
            <a:endParaRPr/>
          </a:p>
        </p:txBody>
      </p:sp>
      <p:sp>
        <p:nvSpPr>
          <p:cNvPr id="55" name="Google Shape;55;p12"/>
          <p:cNvSpPr txBox="1">
            <a:spLocks noGrp="1"/>
          </p:cNvSpPr>
          <p:nvPr>
            <p:ph type="title"/>
          </p:nvPr>
        </p:nvSpPr>
        <p:spPr>
          <a:xfrm>
            <a:off x="457200" y="640080"/>
            <a:ext cx="7470600" cy="493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600"/>
              <a:buNone/>
              <a:defRPr>
                <a:solidFill>
                  <a:srgbClr val="1C304A"/>
                </a:solidFill>
              </a:defRPr>
            </a:lvl1pPr>
            <a:lvl2pPr lvl="1" algn="l">
              <a:lnSpc>
                <a:spcPct val="100000"/>
              </a:lnSpc>
              <a:spcBef>
                <a:spcPts val="0"/>
              </a:spcBef>
              <a:spcAft>
                <a:spcPts val="0"/>
              </a:spcAft>
              <a:buSzPts val="2800"/>
              <a:buNone/>
              <a:defRPr>
                <a:solidFill>
                  <a:srgbClr val="046B99"/>
                </a:solidFill>
              </a:defRPr>
            </a:lvl2pPr>
            <a:lvl3pPr lvl="2" algn="l">
              <a:lnSpc>
                <a:spcPct val="100000"/>
              </a:lnSpc>
              <a:spcBef>
                <a:spcPts val="0"/>
              </a:spcBef>
              <a:spcAft>
                <a:spcPts val="0"/>
              </a:spcAft>
              <a:buSzPts val="2800"/>
              <a:buNone/>
              <a:defRPr>
                <a:solidFill>
                  <a:srgbClr val="046B99"/>
                </a:solidFill>
              </a:defRPr>
            </a:lvl3pPr>
            <a:lvl4pPr lvl="3" algn="l">
              <a:lnSpc>
                <a:spcPct val="100000"/>
              </a:lnSpc>
              <a:spcBef>
                <a:spcPts val="0"/>
              </a:spcBef>
              <a:spcAft>
                <a:spcPts val="0"/>
              </a:spcAft>
              <a:buSzPts val="2800"/>
              <a:buNone/>
              <a:defRPr>
                <a:solidFill>
                  <a:srgbClr val="046B99"/>
                </a:solidFill>
              </a:defRPr>
            </a:lvl4pPr>
            <a:lvl5pPr lvl="4" algn="l">
              <a:lnSpc>
                <a:spcPct val="100000"/>
              </a:lnSpc>
              <a:spcBef>
                <a:spcPts val="0"/>
              </a:spcBef>
              <a:spcAft>
                <a:spcPts val="0"/>
              </a:spcAft>
              <a:buSzPts val="2800"/>
              <a:buNone/>
              <a:defRPr>
                <a:solidFill>
                  <a:srgbClr val="046B99"/>
                </a:solidFill>
              </a:defRPr>
            </a:lvl5pPr>
            <a:lvl6pPr lvl="5" algn="l">
              <a:lnSpc>
                <a:spcPct val="100000"/>
              </a:lnSpc>
              <a:spcBef>
                <a:spcPts val="0"/>
              </a:spcBef>
              <a:spcAft>
                <a:spcPts val="0"/>
              </a:spcAft>
              <a:buSzPts val="2800"/>
              <a:buNone/>
              <a:defRPr>
                <a:solidFill>
                  <a:srgbClr val="046B99"/>
                </a:solidFill>
              </a:defRPr>
            </a:lvl6pPr>
            <a:lvl7pPr lvl="6" algn="l">
              <a:lnSpc>
                <a:spcPct val="100000"/>
              </a:lnSpc>
              <a:spcBef>
                <a:spcPts val="0"/>
              </a:spcBef>
              <a:spcAft>
                <a:spcPts val="0"/>
              </a:spcAft>
              <a:buSzPts val="2800"/>
              <a:buNone/>
              <a:defRPr>
                <a:solidFill>
                  <a:srgbClr val="046B99"/>
                </a:solidFill>
              </a:defRPr>
            </a:lvl7pPr>
            <a:lvl8pPr lvl="7" algn="l">
              <a:lnSpc>
                <a:spcPct val="100000"/>
              </a:lnSpc>
              <a:spcBef>
                <a:spcPts val="0"/>
              </a:spcBef>
              <a:spcAft>
                <a:spcPts val="0"/>
              </a:spcAft>
              <a:buSzPts val="2800"/>
              <a:buNone/>
              <a:defRPr>
                <a:solidFill>
                  <a:srgbClr val="046B99"/>
                </a:solidFill>
              </a:defRPr>
            </a:lvl8pPr>
            <a:lvl9pPr lvl="8" algn="l">
              <a:lnSpc>
                <a:spcPct val="100000"/>
              </a:lnSpc>
              <a:spcBef>
                <a:spcPts val="0"/>
              </a:spcBef>
              <a:spcAft>
                <a:spcPts val="0"/>
              </a:spcAft>
              <a:buSzPts val="2800"/>
              <a:buNone/>
              <a:defRPr>
                <a:solidFill>
                  <a:srgbClr val="046B99"/>
                </a:solidFill>
              </a:defRPr>
            </a:lvl9pPr>
          </a:lstStyle>
          <a:p>
            <a:endParaRPr/>
          </a:p>
        </p:txBody>
      </p:sp>
      <p:sp>
        <p:nvSpPr>
          <p:cNvPr id="56" name="Google Shape;56;p12"/>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52F7F382-664A-9747-A41A-2F9AB4D58561}"/>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extLst>
    <p:ext uri="{DCECCB84-F9BA-43D5-87BE-67443E8EF086}">
      <p15:sldGuideLst xmlns:p15="http://schemas.microsoft.com/office/powerpoint/2012/main">
        <p15:guide id="1" orient="horz" pos="403">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Divider bright">
  <p:cSld name="CUSTOM_3_1_1">
    <p:bg>
      <p:bgPr>
        <a:solidFill>
          <a:srgbClr val="00CFFF"/>
        </a:solidFill>
        <a:effectLst/>
      </p:bgPr>
    </p:bg>
    <p:spTree>
      <p:nvGrpSpPr>
        <p:cNvPr id="1" name="Shape 57"/>
        <p:cNvGrpSpPr/>
        <p:nvPr/>
      </p:nvGrpSpPr>
      <p:grpSpPr>
        <a:xfrm>
          <a:off x="0" y="0"/>
          <a:ext cx="0" cy="0"/>
          <a:chOff x="0" y="0"/>
          <a:chExt cx="0" cy="0"/>
        </a:xfrm>
      </p:grpSpPr>
      <p:sp>
        <p:nvSpPr>
          <p:cNvPr id="58" name="Google Shape;58;p13"/>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n" sz="6000" b="1" i="0" u="none" strike="noStrike" cap="none">
                <a:solidFill>
                  <a:srgbClr val="FFFFFF"/>
                </a:solidFill>
                <a:latin typeface="Helvetica Neue"/>
                <a:ea typeface="Helvetica Neue"/>
                <a:cs typeface="Helvetica Neue"/>
                <a:sym typeface="Helvetica Neue"/>
              </a:rPr>
              <a:t> </a:t>
            </a:r>
            <a:endParaRPr sz="6000" b="1" i="0" u="none" strike="noStrike" cap="none">
              <a:solidFill>
                <a:srgbClr val="1C304A"/>
              </a:solidFill>
              <a:latin typeface="Helvetica Neue"/>
              <a:ea typeface="Helvetica Neue"/>
              <a:cs typeface="Helvetica Neue"/>
              <a:sym typeface="Helvetica Neue"/>
            </a:endParaRPr>
          </a:p>
        </p:txBody>
      </p:sp>
      <p:sp>
        <p:nvSpPr>
          <p:cNvPr id="59" name="Google Shape;59;p13"/>
          <p:cNvSpPr txBox="1">
            <a:spLocks noGrp="1"/>
          </p:cNvSpPr>
          <p:nvPr>
            <p:ph type="title"/>
          </p:nvPr>
        </p:nvSpPr>
        <p:spPr>
          <a:xfrm>
            <a:off x="457198" y="1126952"/>
            <a:ext cx="7388400" cy="2889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600"/>
              <a:buNone/>
              <a:defRPr sz="6000"/>
            </a:lvl1pPr>
            <a:lvl2pPr lvl="1" algn="l">
              <a:lnSpc>
                <a:spcPct val="100000"/>
              </a:lnSpc>
              <a:spcBef>
                <a:spcPts val="0"/>
              </a:spcBef>
              <a:spcAft>
                <a:spcPts val="0"/>
              </a:spcAft>
              <a:buSzPts val="2800"/>
              <a:buNone/>
              <a:defRPr sz="6000"/>
            </a:lvl2pPr>
            <a:lvl3pPr lvl="2" algn="l">
              <a:lnSpc>
                <a:spcPct val="100000"/>
              </a:lnSpc>
              <a:spcBef>
                <a:spcPts val="0"/>
              </a:spcBef>
              <a:spcAft>
                <a:spcPts val="0"/>
              </a:spcAft>
              <a:buSzPts val="2800"/>
              <a:buNone/>
              <a:defRPr sz="6000"/>
            </a:lvl3pPr>
            <a:lvl4pPr lvl="3" algn="l">
              <a:lnSpc>
                <a:spcPct val="100000"/>
              </a:lnSpc>
              <a:spcBef>
                <a:spcPts val="0"/>
              </a:spcBef>
              <a:spcAft>
                <a:spcPts val="0"/>
              </a:spcAft>
              <a:buSzPts val="2800"/>
              <a:buNone/>
              <a:defRPr sz="6000"/>
            </a:lvl4pPr>
            <a:lvl5pPr lvl="4" algn="l">
              <a:lnSpc>
                <a:spcPct val="100000"/>
              </a:lnSpc>
              <a:spcBef>
                <a:spcPts val="0"/>
              </a:spcBef>
              <a:spcAft>
                <a:spcPts val="0"/>
              </a:spcAft>
              <a:buSzPts val="2800"/>
              <a:buNone/>
              <a:defRPr sz="6000"/>
            </a:lvl5pPr>
            <a:lvl6pPr lvl="5" algn="l">
              <a:lnSpc>
                <a:spcPct val="100000"/>
              </a:lnSpc>
              <a:spcBef>
                <a:spcPts val="0"/>
              </a:spcBef>
              <a:spcAft>
                <a:spcPts val="0"/>
              </a:spcAft>
              <a:buSzPts val="2800"/>
              <a:buNone/>
              <a:defRPr sz="6000"/>
            </a:lvl6pPr>
            <a:lvl7pPr lvl="6" algn="l">
              <a:lnSpc>
                <a:spcPct val="100000"/>
              </a:lnSpc>
              <a:spcBef>
                <a:spcPts val="0"/>
              </a:spcBef>
              <a:spcAft>
                <a:spcPts val="0"/>
              </a:spcAft>
              <a:buSzPts val="2800"/>
              <a:buNone/>
              <a:defRPr sz="6000"/>
            </a:lvl7pPr>
            <a:lvl8pPr lvl="7" algn="l">
              <a:lnSpc>
                <a:spcPct val="100000"/>
              </a:lnSpc>
              <a:spcBef>
                <a:spcPts val="0"/>
              </a:spcBef>
              <a:spcAft>
                <a:spcPts val="0"/>
              </a:spcAft>
              <a:buSzPts val="2800"/>
              <a:buNone/>
              <a:defRPr sz="6000"/>
            </a:lvl8pPr>
            <a:lvl9pPr lvl="8" algn="l">
              <a:lnSpc>
                <a:spcPct val="100000"/>
              </a:lnSpc>
              <a:spcBef>
                <a:spcPts val="0"/>
              </a:spcBef>
              <a:spcAft>
                <a:spcPts val="0"/>
              </a:spcAft>
              <a:buSzPts val="2800"/>
              <a:buNone/>
              <a:defRPr sz="6000"/>
            </a:lvl9pPr>
          </a:lstStyle>
          <a:p>
            <a:endParaRPr/>
          </a:p>
        </p:txBody>
      </p:sp>
      <p:sp>
        <p:nvSpPr>
          <p:cNvPr id="2" name="Slide Number Placeholder 1">
            <a:extLst>
              <a:ext uri="{FF2B5EF4-FFF2-40B4-BE49-F238E27FC236}">
                <a16:creationId xmlns:a16="http://schemas.microsoft.com/office/drawing/2014/main" id="{B2191EF9-6693-1348-A798-AE71963DAB92}"/>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Divider dark ">
  <p:cSld name="CUSTOM_4_1">
    <p:bg>
      <p:bgPr>
        <a:solidFill>
          <a:srgbClr val="1C304A"/>
        </a:solidFill>
        <a:effectLst/>
      </p:bgPr>
    </p:bg>
    <p:spTree>
      <p:nvGrpSpPr>
        <p:cNvPr id="1" name="Shape 60"/>
        <p:cNvGrpSpPr/>
        <p:nvPr/>
      </p:nvGrpSpPr>
      <p:grpSpPr>
        <a:xfrm>
          <a:off x="0" y="0"/>
          <a:ext cx="0" cy="0"/>
          <a:chOff x="0" y="0"/>
          <a:chExt cx="0" cy="0"/>
        </a:xfrm>
      </p:grpSpPr>
      <p:sp>
        <p:nvSpPr>
          <p:cNvPr id="61" name="Google Shape;61;p14"/>
          <p:cNvSpPr txBox="1"/>
          <p:nvPr/>
        </p:nvSpPr>
        <p:spPr>
          <a:xfrm>
            <a:off x="712850" y="536207"/>
            <a:ext cx="7386600" cy="373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0"/>
              <a:buFont typeface="Arial"/>
              <a:buNone/>
            </a:pPr>
            <a:r>
              <a:rPr lang="en" sz="6000" b="1" i="0" u="none" strike="noStrike" cap="none">
                <a:solidFill>
                  <a:srgbClr val="00CFFF"/>
                </a:solidFill>
                <a:latin typeface="Helvetica Neue"/>
                <a:ea typeface="Helvetica Neue"/>
                <a:cs typeface="Helvetica Neue"/>
                <a:sym typeface="Helvetica Neue"/>
              </a:rPr>
              <a:t> </a:t>
            </a:r>
            <a:endParaRPr sz="6000" b="1" i="0" u="none" strike="noStrike" cap="none">
              <a:solidFill>
                <a:srgbClr val="00CFFF"/>
              </a:solidFill>
              <a:latin typeface="Helvetica Neue"/>
              <a:ea typeface="Helvetica Neue"/>
              <a:cs typeface="Helvetica Neue"/>
              <a:sym typeface="Helvetica Neue"/>
            </a:endParaRPr>
          </a:p>
        </p:txBody>
      </p:sp>
      <p:sp>
        <p:nvSpPr>
          <p:cNvPr id="62" name="Google Shape;62;p14"/>
          <p:cNvSpPr txBox="1">
            <a:spLocks noGrp="1"/>
          </p:cNvSpPr>
          <p:nvPr>
            <p:ph type="title"/>
          </p:nvPr>
        </p:nvSpPr>
        <p:spPr>
          <a:xfrm>
            <a:off x="457198" y="1126952"/>
            <a:ext cx="7388400" cy="2889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600"/>
              <a:buNone/>
              <a:defRPr sz="6000">
                <a:solidFill>
                  <a:srgbClr val="00CFFF"/>
                </a:solidFill>
              </a:defRPr>
            </a:lvl1pPr>
            <a:lvl2pPr lvl="1" algn="l">
              <a:lnSpc>
                <a:spcPct val="100000"/>
              </a:lnSpc>
              <a:spcBef>
                <a:spcPts val="0"/>
              </a:spcBef>
              <a:spcAft>
                <a:spcPts val="0"/>
              </a:spcAft>
              <a:buSzPts val="2800"/>
              <a:buNone/>
              <a:defRPr sz="6000">
                <a:solidFill>
                  <a:srgbClr val="00CFFF"/>
                </a:solidFill>
              </a:defRPr>
            </a:lvl2pPr>
            <a:lvl3pPr lvl="2" algn="l">
              <a:lnSpc>
                <a:spcPct val="100000"/>
              </a:lnSpc>
              <a:spcBef>
                <a:spcPts val="0"/>
              </a:spcBef>
              <a:spcAft>
                <a:spcPts val="0"/>
              </a:spcAft>
              <a:buSzPts val="2800"/>
              <a:buNone/>
              <a:defRPr sz="6000">
                <a:solidFill>
                  <a:srgbClr val="00CFFF"/>
                </a:solidFill>
              </a:defRPr>
            </a:lvl3pPr>
            <a:lvl4pPr lvl="3" algn="l">
              <a:lnSpc>
                <a:spcPct val="100000"/>
              </a:lnSpc>
              <a:spcBef>
                <a:spcPts val="0"/>
              </a:spcBef>
              <a:spcAft>
                <a:spcPts val="0"/>
              </a:spcAft>
              <a:buSzPts val="2800"/>
              <a:buNone/>
              <a:defRPr sz="6000">
                <a:solidFill>
                  <a:srgbClr val="00CFFF"/>
                </a:solidFill>
              </a:defRPr>
            </a:lvl4pPr>
            <a:lvl5pPr lvl="4" algn="l">
              <a:lnSpc>
                <a:spcPct val="100000"/>
              </a:lnSpc>
              <a:spcBef>
                <a:spcPts val="0"/>
              </a:spcBef>
              <a:spcAft>
                <a:spcPts val="0"/>
              </a:spcAft>
              <a:buSzPts val="2800"/>
              <a:buNone/>
              <a:defRPr sz="6000">
                <a:solidFill>
                  <a:srgbClr val="00CFFF"/>
                </a:solidFill>
              </a:defRPr>
            </a:lvl5pPr>
            <a:lvl6pPr lvl="5" algn="l">
              <a:lnSpc>
                <a:spcPct val="100000"/>
              </a:lnSpc>
              <a:spcBef>
                <a:spcPts val="0"/>
              </a:spcBef>
              <a:spcAft>
                <a:spcPts val="0"/>
              </a:spcAft>
              <a:buSzPts val="2800"/>
              <a:buNone/>
              <a:defRPr sz="6000">
                <a:solidFill>
                  <a:srgbClr val="00CFFF"/>
                </a:solidFill>
              </a:defRPr>
            </a:lvl6pPr>
            <a:lvl7pPr lvl="6" algn="l">
              <a:lnSpc>
                <a:spcPct val="100000"/>
              </a:lnSpc>
              <a:spcBef>
                <a:spcPts val="0"/>
              </a:spcBef>
              <a:spcAft>
                <a:spcPts val="0"/>
              </a:spcAft>
              <a:buSzPts val="2800"/>
              <a:buNone/>
              <a:defRPr sz="6000">
                <a:solidFill>
                  <a:srgbClr val="00CFFF"/>
                </a:solidFill>
              </a:defRPr>
            </a:lvl7pPr>
            <a:lvl8pPr lvl="7" algn="l">
              <a:lnSpc>
                <a:spcPct val="100000"/>
              </a:lnSpc>
              <a:spcBef>
                <a:spcPts val="0"/>
              </a:spcBef>
              <a:spcAft>
                <a:spcPts val="0"/>
              </a:spcAft>
              <a:buSzPts val="2800"/>
              <a:buNone/>
              <a:defRPr sz="6000">
                <a:solidFill>
                  <a:srgbClr val="00CFFF"/>
                </a:solidFill>
              </a:defRPr>
            </a:lvl8pPr>
            <a:lvl9pPr lvl="8" algn="l">
              <a:lnSpc>
                <a:spcPct val="100000"/>
              </a:lnSpc>
              <a:spcBef>
                <a:spcPts val="0"/>
              </a:spcBef>
              <a:spcAft>
                <a:spcPts val="0"/>
              </a:spcAft>
              <a:buSzPts val="2800"/>
              <a:buNone/>
              <a:defRPr sz="6000">
                <a:solidFill>
                  <a:srgbClr val="00CFFF"/>
                </a:solidFill>
              </a:defRPr>
            </a:lvl9pPr>
          </a:lstStyle>
          <a:p>
            <a:endParaRPr/>
          </a:p>
        </p:txBody>
      </p:sp>
      <p:sp>
        <p:nvSpPr>
          <p:cNvPr id="2" name="Slide Number Placeholder 1">
            <a:extLst>
              <a:ext uri="{FF2B5EF4-FFF2-40B4-BE49-F238E27FC236}">
                <a16:creationId xmlns:a16="http://schemas.microsoft.com/office/drawing/2014/main" id="{FC3E11B4-5AA2-384A-B3D6-2F949C99E1CA}"/>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ctrTitle"/>
          </p:nvPr>
        </p:nvSpPr>
        <p:spPr>
          <a:xfrm>
            <a:off x="457198" y="640080"/>
            <a:ext cx="7386600" cy="844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1C304A"/>
              </a:buClr>
              <a:buSzPts val="2600"/>
              <a:buNone/>
              <a:defRPr sz="2600" b="1">
                <a:solidFill>
                  <a:srgbClr val="1C304A"/>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65" name="Google Shape;65;p15"/>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Clr>
                <a:srgbClr val="1C304A"/>
              </a:buClr>
              <a:buSzPts val="1800"/>
              <a:buChar char="●"/>
              <a:defRPr sz="1800">
                <a:solidFill>
                  <a:srgbClr val="1C304A"/>
                </a:solidFill>
              </a:defRPr>
            </a:lvl1pPr>
            <a:lvl2pPr marL="914400" lvl="1" indent="-342900" algn="l">
              <a:lnSpc>
                <a:spcPct val="115000"/>
              </a:lnSpc>
              <a:spcBef>
                <a:spcPts val="1600"/>
              </a:spcBef>
              <a:spcAft>
                <a:spcPts val="0"/>
              </a:spcAft>
              <a:buClr>
                <a:srgbClr val="1C304A"/>
              </a:buClr>
              <a:buSzPts val="1800"/>
              <a:buChar char="○"/>
              <a:defRPr sz="1800">
                <a:solidFill>
                  <a:srgbClr val="1C304A"/>
                </a:solidFill>
              </a:defRPr>
            </a:lvl2pPr>
            <a:lvl3pPr marL="1371600" lvl="2" indent="-342900" algn="l">
              <a:lnSpc>
                <a:spcPct val="115000"/>
              </a:lnSpc>
              <a:spcBef>
                <a:spcPts val="1600"/>
              </a:spcBef>
              <a:spcAft>
                <a:spcPts val="0"/>
              </a:spcAft>
              <a:buClr>
                <a:srgbClr val="1C304A"/>
              </a:buClr>
              <a:buSzPts val="1800"/>
              <a:buChar char="■"/>
              <a:defRPr sz="1800">
                <a:solidFill>
                  <a:srgbClr val="1C304A"/>
                </a:solidFill>
              </a:defRPr>
            </a:lvl3pPr>
            <a:lvl4pPr marL="1828800" lvl="3" indent="-342900" algn="l">
              <a:lnSpc>
                <a:spcPct val="115000"/>
              </a:lnSpc>
              <a:spcBef>
                <a:spcPts val="1600"/>
              </a:spcBef>
              <a:spcAft>
                <a:spcPts val="0"/>
              </a:spcAft>
              <a:buClr>
                <a:srgbClr val="1C304A"/>
              </a:buClr>
              <a:buSzPts val="1800"/>
              <a:buChar char="●"/>
              <a:defRPr sz="1800">
                <a:solidFill>
                  <a:srgbClr val="1C304A"/>
                </a:solidFill>
              </a:defRPr>
            </a:lvl4pPr>
            <a:lvl5pPr marL="2286000" lvl="4" indent="-342900" algn="l">
              <a:lnSpc>
                <a:spcPct val="115000"/>
              </a:lnSpc>
              <a:spcBef>
                <a:spcPts val="1600"/>
              </a:spcBef>
              <a:spcAft>
                <a:spcPts val="0"/>
              </a:spcAft>
              <a:buClr>
                <a:srgbClr val="1C304A"/>
              </a:buClr>
              <a:buSzPts val="1800"/>
              <a:buChar char="○"/>
              <a:defRPr sz="1800">
                <a:solidFill>
                  <a:srgbClr val="1C304A"/>
                </a:solidFill>
              </a:defRPr>
            </a:lvl5pPr>
            <a:lvl6pPr marL="2743200" lvl="5" indent="-342900" algn="l">
              <a:lnSpc>
                <a:spcPct val="115000"/>
              </a:lnSpc>
              <a:spcBef>
                <a:spcPts val="1600"/>
              </a:spcBef>
              <a:spcAft>
                <a:spcPts val="0"/>
              </a:spcAft>
              <a:buClr>
                <a:srgbClr val="1C304A"/>
              </a:buClr>
              <a:buSzPts val="1800"/>
              <a:buChar char="■"/>
              <a:defRPr sz="1800">
                <a:solidFill>
                  <a:srgbClr val="1C304A"/>
                </a:solidFill>
              </a:defRPr>
            </a:lvl6pPr>
            <a:lvl7pPr marL="3200400" lvl="6" indent="-342900" algn="l">
              <a:lnSpc>
                <a:spcPct val="115000"/>
              </a:lnSpc>
              <a:spcBef>
                <a:spcPts val="1600"/>
              </a:spcBef>
              <a:spcAft>
                <a:spcPts val="0"/>
              </a:spcAft>
              <a:buClr>
                <a:srgbClr val="1C304A"/>
              </a:buClr>
              <a:buSzPts val="1800"/>
              <a:buChar char="●"/>
              <a:defRPr sz="1800">
                <a:solidFill>
                  <a:srgbClr val="1C304A"/>
                </a:solidFill>
              </a:defRPr>
            </a:lvl7pPr>
            <a:lvl8pPr marL="3657600" lvl="7" indent="-342900" algn="l">
              <a:lnSpc>
                <a:spcPct val="115000"/>
              </a:lnSpc>
              <a:spcBef>
                <a:spcPts val="1600"/>
              </a:spcBef>
              <a:spcAft>
                <a:spcPts val="0"/>
              </a:spcAft>
              <a:buClr>
                <a:srgbClr val="1C304A"/>
              </a:buClr>
              <a:buSzPts val="1800"/>
              <a:buChar char="○"/>
              <a:defRPr sz="1800">
                <a:solidFill>
                  <a:srgbClr val="1C304A"/>
                </a:solidFill>
              </a:defRPr>
            </a:lvl8pPr>
            <a:lvl9pPr marL="4114800" lvl="8" indent="-342900" algn="l">
              <a:lnSpc>
                <a:spcPct val="115000"/>
              </a:lnSpc>
              <a:spcBef>
                <a:spcPts val="1600"/>
              </a:spcBef>
              <a:spcAft>
                <a:spcPts val="1600"/>
              </a:spcAft>
              <a:buClr>
                <a:srgbClr val="1C304A"/>
              </a:buClr>
              <a:buSzPts val="1800"/>
              <a:buChar char="■"/>
              <a:defRPr sz="1800">
                <a:solidFill>
                  <a:srgbClr val="1C304A"/>
                </a:solidFill>
              </a:defRPr>
            </a:lvl9pPr>
          </a:lstStyle>
          <a:p>
            <a:endParaRPr/>
          </a:p>
        </p:txBody>
      </p:sp>
      <p:sp>
        <p:nvSpPr>
          <p:cNvPr id="66" name="Google Shape;66;p15"/>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D86D8CFD-B23B-9B4C-8691-97FF7AB162D5}"/>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extLst>
    <p:ext uri="{DCECCB84-F9BA-43D5-87BE-67443E8EF086}">
      <p15:sldGuideLst xmlns:p15="http://schemas.microsoft.com/office/powerpoint/2012/main">
        <p15:guide id="1" pos="288">
          <p15:clr>
            <a:srgbClr val="FA7B17"/>
          </p15:clr>
        </p15:guide>
        <p15:guide id="2" pos="2880">
          <p15:clr>
            <a:srgbClr val="FA7B17"/>
          </p15:clr>
        </p15:guide>
        <p15:guide id="3" pos="5472">
          <p15:clr>
            <a:srgbClr val="FA7B17"/>
          </p15:clr>
        </p15:guide>
        <p15:guide id="4" pos="2736">
          <p15:clr>
            <a:srgbClr val="FA7B17"/>
          </p15:clr>
        </p15:guide>
        <p15:guide id="5" pos="3024">
          <p15:clr>
            <a:srgbClr val="FA7B17"/>
          </p15:clr>
        </p15:guide>
        <p15:guide id="6" orient="horz" pos="288">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67"/>
        <p:cNvGrpSpPr/>
        <p:nvPr/>
      </p:nvGrpSpPr>
      <p:grpSpPr>
        <a:xfrm>
          <a:off x="0" y="0"/>
          <a:ext cx="0" cy="0"/>
          <a:chOff x="0" y="0"/>
          <a:chExt cx="0" cy="0"/>
        </a:xfrm>
      </p:grpSpPr>
      <p:sp>
        <p:nvSpPr>
          <p:cNvPr id="68" name="Google Shape;68;p16"/>
          <p:cNvSpPr txBox="1">
            <a:spLocks noGrp="1"/>
          </p:cNvSpPr>
          <p:nvPr>
            <p:ph type="ctrTitle"/>
          </p:nvPr>
        </p:nvSpPr>
        <p:spPr>
          <a:xfrm>
            <a:off x="472950" y="384050"/>
            <a:ext cx="7215900" cy="1579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1C304A"/>
              </a:buClr>
              <a:buSzPts val="5000"/>
              <a:buNone/>
              <a:defRPr sz="5000" b="1">
                <a:solidFill>
                  <a:srgbClr val="1C304A"/>
                </a:solidFill>
              </a:defRPr>
            </a:lvl1pPr>
            <a:lvl2pPr lvl="1" algn="ctr">
              <a:lnSpc>
                <a:spcPct val="100000"/>
              </a:lnSpc>
              <a:spcBef>
                <a:spcPts val="0"/>
              </a:spcBef>
              <a:spcAft>
                <a:spcPts val="0"/>
              </a:spcAft>
              <a:buClr>
                <a:srgbClr val="1C304A"/>
              </a:buClr>
              <a:buSzPts val="5000"/>
              <a:buNone/>
              <a:defRPr sz="5000">
                <a:solidFill>
                  <a:srgbClr val="1C304A"/>
                </a:solidFill>
              </a:defRPr>
            </a:lvl2pPr>
            <a:lvl3pPr lvl="2" algn="ctr">
              <a:lnSpc>
                <a:spcPct val="100000"/>
              </a:lnSpc>
              <a:spcBef>
                <a:spcPts val="0"/>
              </a:spcBef>
              <a:spcAft>
                <a:spcPts val="0"/>
              </a:spcAft>
              <a:buClr>
                <a:srgbClr val="1C304A"/>
              </a:buClr>
              <a:buSzPts val="5000"/>
              <a:buNone/>
              <a:defRPr sz="5000">
                <a:solidFill>
                  <a:srgbClr val="1C304A"/>
                </a:solidFill>
              </a:defRPr>
            </a:lvl3pPr>
            <a:lvl4pPr lvl="3" algn="ctr">
              <a:lnSpc>
                <a:spcPct val="100000"/>
              </a:lnSpc>
              <a:spcBef>
                <a:spcPts val="0"/>
              </a:spcBef>
              <a:spcAft>
                <a:spcPts val="0"/>
              </a:spcAft>
              <a:buClr>
                <a:srgbClr val="1C304A"/>
              </a:buClr>
              <a:buSzPts val="5000"/>
              <a:buNone/>
              <a:defRPr sz="5000">
                <a:solidFill>
                  <a:srgbClr val="1C304A"/>
                </a:solidFill>
              </a:defRPr>
            </a:lvl4pPr>
            <a:lvl5pPr lvl="4" algn="ctr">
              <a:lnSpc>
                <a:spcPct val="100000"/>
              </a:lnSpc>
              <a:spcBef>
                <a:spcPts val="0"/>
              </a:spcBef>
              <a:spcAft>
                <a:spcPts val="0"/>
              </a:spcAft>
              <a:buClr>
                <a:srgbClr val="1C304A"/>
              </a:buClr>
              <a:buSzPts val="5000"/>
              <a:buNone/>
              <a:defRPr sz="5000">
                <a:solidFill>
                  <a:srgbClr val="1C304A"/>
                </a:solidFill>
              </a:defRPr>
            </a:lvl5pPr>
            <a:lvl6pPr lvl="5" algn="ctr">
              <a:lnSpc>
                <a:spcPct val="100000"/>
              </a:lnSpc>
              <a:spcBef>
                <a:spcPts val="0"/>
              </a:spcBef>
              <a:spcAft>
                <a:spcPts val="0"/>
              </a:spcAft>
              <a:buClr>
                <a:srgbClr val="1C304A"/>
              </a:buClr>
              <a:buSzPts val="5000"/>
              <a:buNone/>
              <a:defRPr sz="5000">
                <a:solidFill>
                  <a:srgbClr val="1C304A"/>
                </a:solidFill>
              </a:defRPr>
            </a:lvl6pPr>
            <a:lvl7pPr lvl="6" algn="ctr">
              <a:lnSpc>
                <a:spcPct val="100000"/>
              </a:lnSpc>
              <a:spcBef>
                <a:spcPts val="0"/>
              </a:spcBef>
              <a:spcAft>
                <a:spcPts val="0"/>
              </a:spcAft>
              <a:buClr>
                <a:srgbClr val="1C304A"/>
              </a:buClr>
              <a:buSzPts val="5000"/>
              <a:buNone/>
              <a:defRPr sz="5000">
                <a:solidFill>
                  <a:srgbClr val="1C304A"/>
                </a:solidFill>
              </a:defRPr>
            </a:lvl7pPr>
            <a:lvl8pPr lvl="7" algn="ctr">
              <a:lnSpc>
                <a:spcPct val="100000"/>
              </a:lnSpc>
              <a:spcBef>
                <a:spcPts val="0"/>
              </a:spcBef>
              <a:spcAft>
                <a:spcPts val="0"/>
              </a:spcAft>
              <a:buClr>
                <a:srgbClr val="1C304A"/>
              </a:buClr>
              <a:buSzPts val="5000"/>
              <a:buNone/>
              <a:defRPr sz="5000">
                <a:solidFill>
                  <a:srgbClr val="1C304A"/>
                </a:solidFill>
              </a:defRPr>
            </a:lvl8pPr>
            <a:lvl9pPr lvl="8" algn="ctr">
              <a:lnSpc>
                <a:spcPct val="100000"/>
              </a:lnSpc>
              <a:spcBef>
                <a:spcPts val="0"/>
              </a:spcBef>
              <a:spcAft>
                <a:spcPts val="0"/>
              </a:spcAft>
              <a:buClr>
                <a:srgbClr val="1C304A"/>
              </a:buClr>
              <a:buSzPts val="5000"/>
              <a:buNone/>
              <a:defRPr sz="5000">
                <a:solidFill>
                  <a:srgbClr val="1C304A"/>
                </a:solidFill>
              </a:defRPr>
            </a:lvl9pPr>
          </a:lstStyle>
          <a:p>
            <a:endParaRPr/>
          </a:p>
        </p:txBody>
      </p:sp>
      <p:sp>
        <p:nvSpPr>
          <p:cNvPr id="69" name="Google Shape;69;p16"/>
          <p:cNvSpPr txBox="1">
            <a:spLocks noGrp="1"/>
          </p:cNvSpPr>
          <p:nvPr>
            <p:ph type="subTitle" idx="1"/>
          </p:nvPr>
        </p:nvSpPr>
        <p:spPr>
          <a:xfrm>
            <a:off x="472948" y="2287534"/>
            <a:ext cx="4389300" cy="79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1C304A"/>
              </a:buClr>
              <a:buSzPts val="1400"/>
              <a:buNone/>
              <a:defRPr sz="1400">
                <a:solidFill>
                  <a:srgbClr val="1C304A"/>
                </a:solidFill>
              </a:defRPr>
            </a:lvl1pPr>
            <a:lvl2pPr lvl="1" algn="l">
              <a:lnSpc>
                <a:spcPct val="100000"/>
              </a:lnSpc>
              <a:spcBef>
                <a:spcPts val="0"/>
              </a:spcBef>
              <a:spcAft>
                <a:spcPts val="0"/>
              </a:spcAft>
              <a:buClr>
                <a:srgbClr val="1C304A"/>
              </a:buClr>
              <a:buSzPts val="1400"/>
              <a:buNone/>
              <a:defRPr>
                <a:solidFill>
                  <a:srgbClr val="1C304A"/>
                </a:solidFill>
              </a:defRPr>
            </a:lvl2pPr>
            <a:lvl3pPr lvl="2" algn="l">
              <a:lnSpc>
                <a:spcPct val="100000"/>
              </a:lnSpc>
              <a:spcBef>
                <a:spcPts val="0"/>
              </a:spcBef>
              <a:spcAft>
                <a:spcPts val="0"/>
              </a:spcAft>
              <a:buClr>
                <a:srgbClr val="1C304A"/>
              </a:buClr>
              <a:buSzPts val="1400"/>
              <a:buNone/>
              <a:defRPr>
                <a:solidFill>
                  <a:srgbClr val="1C304A"/>
                </a:solidFill>
              </a:defRPr>
            </a:lvl3pPr>
            <a:lvl4pPr lvl="3" algn="l">
              <a:lnSpc>
                <a:spcPct val="100000"/>
              </a:lnSpc>
              <a:spcBef>
                <a:spcPts val="0"/>
              </a:spcBef>
              <a:spcAft>
                <a:spcPts val="0"/>
              </a:spcAft>
              <a:buClr>
                <a:srgbClr val="1C304A"/>
              </a:buClr>
              <a:buSzPts val="1200"/>
              <a:buNone/>
              <a:defRPr>
                <a:solidFill>
                  <a:srgbClr val="1C304A"/>
                </a:solidFill>
              </a:defRPr>
            </a:lvl4pPr>
            <a:lvl5pPr lvl="4" algn="l">
              <a:lnSpc>
                <a:spcPct val="100000"/>
              </a:lnSpc>
              <a:spcBef>
                <a:spcPts val="0"/>
              </a:spcBef>
              <a:spcAft>
                <a:spcPts val="0"/>
              </a:spcAft>
              <a:buClr>
                <a:srgbClr val="1C304A"/>
              </a:buClr>
              <a:buSzPts val="1000"/>
              <a:buNone/>
              <a:defRPr>
                <a:solidFill>
                  <a:srgbClr val="1C304A"/>
                </a:solidFill>
              </a:defRPr>
            </a:lvl5pPr>
            <a:lvl6pPr lvl="5" algn="l">
              <a:lnSpc>
                <a:spcPct val="100000"/>
              </a:lnSpc>
              <a:spcBef>
                <a:spcPts val="0"/>
              </a:spcBef>
              <a:spcAft>
                <a:spcPts val="0"/>
              </a:spcAft>
              <a:buClr>
                <a:srgbClr val="1C304A"/>
              </a:buClr>
              <a:buSzPts val="800"/>
              <a:buNone/>
              <a:defRPr>
                <a:solidFill>
                  <a:srgbClr val="1C304A"/>
                </a:solidFill>
              </a:defRPr>
            </a:lvl6pPr>
            <a:lvl7pPr lvl="6" algn="l">
              <a:lnSpc>
                <a:spcPct val="100000"/>
              </a:lnSpc>
              <a:spcBef>
                <a:spcPts val="0"/>
              </a:spcBef>
              <a:spcAft>
                <a:spcPts val="0"/>
              </a:spcAft>
              <a:buClr>
                <a:srgbClr val="1C304A"/>
              </a:buClr>
              <a:buSzPts val="800"/>
              <a:buNone/>
              <a:defRPr>
                <a:solidFill>
                  <a:srgbClr val="1C304A"/>
                </a:solidFill>
              </a:defRPr>
            </a:lvl7pPr>
            <a:lvl8pPr lvl="7" algn="l">
              <a:lnSpc>
                <a:spcPct val="100000"/>
              </a:lnSpc>
              <a:spcBef>
                <a:spcPts val="0"/>
              </a:spcBef>
              <a:spcAft>
                <a:spcPts val="0"/>
              </a:spcAft>
              <a:buClr>
                <a:srgbClr val="1C304A"/>
              </a:buClr>
              <a:buSzPts val="800"/>
              <a:buNone/>
              <a:defRPr>
                <a:solidFill>
                  <a:srgbClr val="1C304A"/>
                </a:solidFill>
              </a:defRPr>
            </a:lvl8pPr>
            <a:lvl9pPr lvl="8" algn="l">
              <a:lnSpc>
                <a:spcPct val="100000"/>
              </a:lnSpc>
              <a:spcBef>
                <a:spcPts val="0"/>
              </a:spcBef>
              <a:spcAft>
                <a:spcPts val="0"/>
              </a:spcAft>
              <a:buClr>
                <a:srgbClr val="1C304A"/>
              </a:buClr>
              <a:buSzPts val="800"/>
              <a:buNone/>
              <a:defRPr>
                <a:solidFill>
                  <a:srgbClr val="1C304A"/>
                </a:solidFill>
              </a:defRPr>
            </a:lvl9pPr>
          </a:lstStyle>
          <a:p>
            <a:endParaRPr/>
          </a:p>
        </p:txBody>
      </p:sp>
      <p:sp>
        <p:nvSpPr>
          <p:cNvPr id="70" name="Google Shape;70;p16"/>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800">
                <a:solidFill>
                  <a:srgbClr val="1C304A"/>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pic>
        <p:nvPicPr>
          <p:cNvPr id="71" name="Google Shape;71;p16" descr="18F-Logo-S.png"/>
          <p:cNvPicPr preferRelativeResize="0"/>
          <p:nvPr/>
        </p:nvPicPr>
        <p:blipFill rotWithShape="1">
          <a:blip r:embed="rId2">
            <a:alphaModFix/>
          </a:blip>
          <a:srcRect/>
          <a:stretch/>
        </p:blipFill>
        <p:spPr>
          <a:xfrm>
            <a:off x="457200" y="4438375"/>
            <a:ext cx="329350" cy="329350"/>
          </a:xfrm>
          <a:prstGeom prst="rect">
            <a:avLst/>
          </a:prstGeom>
          <a:noFill/>
          <a:ln>
            <a:noFill/>
          </a:ln>
        </p:spPr>
      </p:pic>
      <p:sp>
        <p:nvSpPr>
          <p:cNvPr id="2" name="Slide Number Placeholder 1">
            <a:extLst>
              <a:ext uri="{FF2B5EF4-FFF2-40B4-BE49-F238E27FC236}">
                <a16:creationId xmlns:a16="http://schemas.microsoft.com/office/drawing/2014/main" id="{EDAA91BF-4FB2-FC41-9951-58D7B27C3AA5}"/>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72"/>
        <p:cNvGrpSpPr/>
        <p:nvPr/>
      </p:nvGrpSpPr>
      <p:grpSpPr>
        <a:xfrm>
          <a:off x="0" y="0"/>
          <a:ext cx="0" cy="0"/>
          <a:chOff x="0" y="0"/>
          <a:chExt cx="0" cy="0"/>
        </a:xfrm>
      </p:grpSpPr>
      <p:pic>
        <p:nvPicPr>
          <p:cNvPr id="73" name="Google Shape;73;p17"/>
          <p:cNvPicPr preferRelativeResize="0"/>
          <p:nvPr/>
        </p:nvPicPr>
        <p:blipFill rotWithShape="1">
          <a:blip r:embed="rId2">
            <a:alphaModFix/>
          </a:blip>
          <a:srcRect l="6272" t="6909" r="11414" b="30901"/>
          <a:stretch/>
        </p:blipFill>
        <p:spPr>
          <a:xfrm>
            <a:off x="-9525" y="-39168"/>
            <a:ext cx="9162900" cy="5192100"/>
          </a:xfrm>
          <a:prstGeom prst="rect">
            <a:avLst/>
          </a:prstGeom>
          <a:noFill/>
          <a:ln>
            <a:noFill/>
          </a:ln>
        </p:spPr>
      </p:pic>
      <p:sp>
        <p:nvSpPr>
          <p:cNvPr id="74" name="Google Shape;74;p17"/>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lnSpc>
                <a:spcPct val="100000"/>
              </a:lnSpc>
              <a:spcBef>
                <a:spcPts val="700"/>
              </a:spcBef>
              <a:spcAft>
                <a:spcPts val="0"/>
              </a:spcAft>
              <a:buClr>
                <a:srgbClr val="000000"/>
              </a:buClr>
              <a:buSzPts val="1700"/>
              <a:buFont typeface="Arial"/>
              <a:buNone/>
            </a:pPr>
            <a:endParaRPr sz="1700" b="0" i="1" u="none" strike="noStrike" cap="none">
              <a:solidFill>
                <a:srgbClr val="26818F"/>
              </a:solidFill>
              <a:latin typeface="Source Sans Pro"/>
              <a:ea typeface="Source Sans Pro"/>
              <a:cs typeface="Source Sans Pro"/>
              <a:sym typeface="Source Sans Pro"/>
            </a:endParaRPr>
          </a:p>
        </p:txBody>
      </p:sp>
      <p:sp>
        <p:nvSpPr>
          <p:cNvPr id="75" name="Google Shape;75;p17"/>
          <p:cNvSpPr txBox="1">
            <a:spLocks noGrp="1"/>
          </p:cNvSpPr>
          <p:nvPr>
            <p:ph type="ctrTitle"/>
          </p:nvPr>
        </p:nvSpPr>
        <p:spPr>
          <a:xfrm>
            <a:off x="4035650" y="3697025"/>
            <a:ext cx="44898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1C304A"/>
              </a:buClr>
              <a:buSzPts val="3600"/>
              <a:buNone/>
              <a:defRPr sz="3600" b="1">
                <a:solidFill>
                  <a:srgbClr val="1C304A"/>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 name="Slide Number Placeholder 1">
            <a:extLst>
              <a:ext uri="{FF2B5EF4-FFF2-40B4-BE49-F238E27FC236}">
                <a16:creationId xmlns:a16="http://schemas.microsoft.com/office/drawing/2014/main" id="{6CD99D65-809F-5540-82CD-CCD782A0D2BA}"/>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right - 2 column icons">
  <p:cSld name="TITLE_AND_TWO_COLUMNS_1_2_1">
    <p:bg>
      <p:bgPr>
        <a:solidFill>
          <a:srgbClr val="00CFFF"/>
        </a:solidFill>
        <a:effectLst/>
      </p:bgPr>
    </p:bg>
    <p:spTree>
      <p:nvGrpSpPr>
        <p:cNvPr id="1" name="Shape 76"/>
        <p:cNvGrpSpPr/>
        <p:nvPr/>
      </p:nvGrpSpPr>
      <p:grpSpPr>
        <a:xfrm>
          <a:off x="0" y="0"/>
          <a:ext cx="0" cy="0"/>
          <a:chOff x="0" y="0"/>
          <a:chExt cx="0" cy="0"/>
        </a:xfrm>
      </p:grpSpPr>
      <p:sp>
        <p:nvSpPr>
          <p:cNvPr id="77" name="Google Shape;77;p18"/>
          <p:cNvSpPr txBox="1">
            <a:spLocks noGrp="1"/>
          </p:cNvSpPr>
          <p:nvPr>
            <p:ph type="body" idx="1"/>
          </p:nvPr>
        </p:nvSpPr>
        <p:spPr>
          <a:xfrm>
            <a:off x="1135478" y="1810500"/>
            <a:ext cx="3199200" cy="12984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Clr>
                <a:srgbClr val="1C304A"/>
              </a:buClr>
              <a:buSzPts val="1400"/>
              <a:buChar char="●"/>
              <a:defRPr sz="1400">
                <a:solidFill>
                  <a:srgbClr val="1C304A"/>
                </a:solidFill>
              </a:defRPr>
            </a:lvl1pPr>
            <a:lvl2pPr marL="914400" lvl="1" indent="-317500" algn="l">
              <a:lnSpc>
                <a:spcPct val="115000"/>
              </a:lnSpc>
              <a:spcBef>
                <a:spcPts val="0"/>
              </a:spcBef>
              <a:spcAft>
                <a:spcPts val="0"/>
              </a:spcAft>
              <a:buClr>
                <a:srgbClr val="1C304A"/>
              </a:buClr>
              <a:buSzPts val="1400"/>
              <a:buChar char="○"/>
              <a:defRPr>
                <a:solidFill>
                  <a:srgbClr val="1C304A"/>
                </a:solidFill>
              </a:defRPr>
            </a:lvl2pPr>
            <a:lvl3pPr marL="1371600" lvl="2" indent="-317500" algn="l">
              <a:lnSpc>
                <a:spcPct val="115000"/>
              </a:lnSpc>
              <a:spcBef>
                <a:spcPts val="0"/>
              </a:spcBef>
              <a:spcAft>
                <a:spcPts val="0"/>
              </a:spcAft>
              <a:buClr>
                <a:srgbClr val="1C304A"/>
              </a:buClr>
              <a:buSzPts val="1400"/>
              <a:buChar char="■"/>
              <a:defRPr>
                <a:solidFill>
                  <a:srgbClr val="1C304A"/>
                </a:solidFill>
              </a:defRPr>
            </a:lvl3pPr>
            <a:lvl4pPr marL="1828800" lvl="3" indent="-317500" algn="l">
              <a:lnSpc>
                <a:spcPct val="115000"/>
              </a:lnSpc>
              <a:spcBef>
                <a:spcPts val="0"/>
              </a:spcBef>
              <a:spcAft>
                <a:spcPts val="0"/>
              </a:spcAft>
              <a:buClr>
                <a:srgbClr val="1C304A"/>
              </a:buClr>
              <a:buSzPts val="1400"/>
              <a:buChar char="●"/>
              <a:defRPr sz="1400">
                <a:solidFill>
                  <a:srgbClr val="1C304A"/>
                </a:solidFill>
              </a:defRPr>
            </a:lvl4pPr>
            <a:lvl5pPr marL="2286000" lvl="4" indent="-317500" algn="l">
              <a:lnSpc>
                <a:spcPct val="115000"/>
              </a:lnSpc>
              <a:spcBef>
                <a:spcPts val="0"/>
              </a:spcBef>
              <a:spcAft>
                <a:spcPts val="0"/>
              </a:spcAft>
              <a:buClr>
                <a:srgbClr val="1C304A"/>
              </a:buClr>
              <a:buSzPts val="1400"/>
              <a:buChar char="○"/>
              <a:defRPr sz="1400">
                <a:solidFill>
                  <a:srgbClr val="1C304A"/>
                </a:solidFill>
              </a:defRPr>
            </a:lvl5pPr>
            <a:lvl6pPr marL="2743200" lvl="5" indent="-317500" algn="l">
              <a:lnSpc>
                <a:spcPct val="115000"/>
              </a:lnSpc>
              <a:spcBef>
                <a:spcPts val="0"/>
              </a:spcBef>
              <a:spcAft>
                <a:spcPts val="0"/>
              </a:spcAft>
              <a:buClr>
                <a:srgbClr val="1C304A"/>
              </a:buClr>
              <a:buSzPts val="1400"/>
              <a:buChar char="■"/>
              <a:defRPr sz="1400">
                <a:solidFill>
                  <a:srgbClr val="1C304A"/>
                </a:solidFill>
              </a:defRPr>
            </a:lvl6pPr>
            <a:lvl7pPr marL="3200400" lvl="6" indent="-317500" algn="l">
              <a:lnSpc>
                <a:spcPct val="115000"/>
              </a:lnSpc>
              <a:spcBef>
                <a:spcPts val="0"/>
              </a:spcBef>
              <a:spcAft>
                <a:spcPts val="0"/>
              </a:spcAft>
              <a:buClr>
                <a:srgbClr val="1C304A"/>
              </a:buClr>
              <a:buSzPts val="1400"/>
              <a:buChar char="●"/>
              <a:defRPr sz="1400">
                <a:solidFill>
                  <a:srgbClr val="1C304A"/>
                </a:solidFill>
              </a:defRPr>
            </a:lvl7pPr>
            <a:lvl8pPr marL="3657600" lvl="7" indent="-317500" algn="l">
              <a:lnSpc>
                <a:spcPct val="115000"/>
              </a:lnSpc>
              <a:spcBef>
                <a:spcPts val="0"/>
              </a:spcBef>
              <a:spcAft>
                <a:spcPts val="0"/>
              </a:spcAft>
              <a:buClr>
                <a:srgbClr val="1C304A"/>
              </a:buClr>
              <a:buSzPts val="1400"/>
              <a:buChar char="○"/>
              <a:defRPr sz="1400">
                <a:solidFill>
                  <a:srgbClr val="1C304A"/>
                </a:solidFill>
              </a:defRPr>
            </a:lvl8pPr>
            <a:lvl9pPr marL="4114800" lvl="8" indent="-317500" algn="l">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78" name="Google Shape;78;p18"/>
          <p:cNvSpPr/>
          <p:nvPr/>
        </p:nvSpPr>
        <p:spPr>
          <a:xfrm>
            <a:off x="457200" y="1804118"/>
            <a:ext cx="611400" cy="611400"/>
          </a:xfrm>
          <a:prstGeom prst="ellipse">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79" name="Google Shape;79;p18"/>
          <p:cNvSpPr/>
          <p:nvPr/>
        </p:nvSpPr>
        <p:spPr>
          <a:xfrm>
            <a:off x="4572000"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80" name="Google Shape;80;p18"/>
          <p:cNvSpPr txBox="1">
            <a:spLocks noGrp="1"/>
          </p:cNvSpPr>
          <p:nvPr>
            <p:ph type="body" idx="2"/>
          </p:nvPr>
        </p:nvSpPr>
        <p:spPr>
          <a:xfrm>
            <a:off x="5250262" y="1810512"/>
            <a:ext cx="3200400" cy="1298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1C304A"/>
              </a:buClr>
              <a:buSzPts val="1400"/>
              <a:buChar char="●"/>
              <a:defRPr sz="1400">
                <a:solidFill>
                  <a:srgbClr val="1C304A"/>
                </a:solidFill>
              </a:defRPr>
            </a:lvl1pPr>
            <a:lvl2pPr marL="914400" lvl="1" indent="-317500" algn="l">
              <a:lnSpc>
                <a:spcPct val="115000"/>
              </a:lnSpc>
              <a:spcBef>
                <a:spcPts val="0"/>
              </a:spcBef>
              <a:spcAft>
                <a:spcPts val="0"/>
              </a:spcAft>
              <a:buClr>
                <a:srgbClr val="1C304A"/>
              </a:buClr>
              <a:buSzPts val="1400"/>
              <a:buChar char="○"/>
              <a:defRPr>
                <a:solidFill>
                  <a:srgbClr val="1C304A"/>
                </a:solidFill>
              </a:defRPr>
            </a:lvl2pPr>
            <a:lvl3pPr marL="1371600" lvl="2" indent="-317500" algn="l">
              <a:lnSpc>
                <a:spcPct val="115000"/>
              </a:lnSpc>
              <a:spcBef>
                <a:spcPts val="0"/>
              </a:spcBef>
              <a:spcAft>
                <a:spcPts val="0"/>
              </a:spcAft>
              <a:buClr>
                <a:srgbClr val="1C304A"/>
              </a:buClr>
              <a:buSzPts val="1400"/>
              <a:buChar char="■"/>
              <a:defRPr>
                <a:solidFill>
                  <a:srgbClr val="1C304A"/>
                </a:solidFill>
              </a:defRPr>
            </a:lvl3pPr>
            <a:lvl4pPr marL="1828800" lvl="3" indent="-317500" algn="l">
              <a:lnSpc>
                <a:spcPct val="115000"/>
              </a:lnSpc>
              <a:spcBef>
                <a:spcPts val="0"/>
              </a:spcBef>
              <a:spcAft>
                <a:spcPts val="0"/>
              </a:spcAft>
              <a:buClr>
                <a:srgbClr val="1C304A"/>
              </a:buClr>
              <a:buSzPts val="1400"/>
              <a:buChar char="●"/>
              <a:defRPr sz="1400">
                <a:solidFill>
                  <a:srgbClr val="1C304A"/>
                </a:solidFill>
              </a:defRPr>
            </a:lvl4pPr>
            <a:lvl5pPr marL="2286000" lvl="4" indent="-317500" algn="l">
              <a:lnSpc>
                <a:spcPct val="115000"/>
              </a:lnSpc>
              <a:spcBef>
                <a:spcPts val="0"/>
              </a:spcBef>
              <a:spcAft>
                <a:spcPts val="0"/>
              </a:spcAft>
              <a:buClr>
                <a:srgbClr val="1C304A"/>
              </a:buClr>
              <a:buSzPts val="1400"/>
              <a:buChar char="○"/>
              <a:defRPr sz="1400">
                <a:solidFill>
                  <a:srgbClr val="1C304A"/>
                </a:solidFill>
              </a:defRPr>
            </a:lvl5pPr>
            <a:lvl6pPr marL="2743200" lvl="5" indent="-317500" algn="l">
              <a:lnSpc>
                <a:spcPct val="115000"/>
              </a:lnSpc>
              <a:spcBef>
                <a:spcPts val="0"/>
              </a:spcBef>
              <a:spcAft>
                <a:spcPts val="0"/>
              </a:spcAft>
              <a:buClr>
                <a:srgbClr val="1C304A"/>
              </a:buClr>
              <a:buSzPts val="1400"/>
              <a:buChar char="■"/>
              <a:defRPr sz="1400">
                <a:solidFill>
                  <a:srgbClr val="1C304A"/>
                </a:solidFill>
              </a:defRPr>
            </a:lvl6pPr>
            <a:lvl7pPr marL="3200400" lvl="6" indent="-317500" algn="l">
              <a:lnSpc>
                <a:spcPct val="115000"/>
              </a:lnSpc>
              <a:spcBef>
                <a:spcPts val="0"/>
              </a:spcBef>
              <a:spcAft>
                <a:spcPts val="0"/>
              </a:spcAft>
              <a:buClr>
                <a:srgbClr val="1C304A"/>
              </a:buClr>
              <a:buSzPts val="1400"/>
              <a:buChar char="●"/>
              <a:defRPr sz="1400">
                <a:solidFill>
                  <a:srgbClr val="1C304A"/>
                </a:solidFill>
              </a:defRPr>
            </a:lvl7pPr>
            <a:lvl8pPr marL="3657600" lvl="7" indent="-317500" algn="l">
              <a:lnSpc>
                <a:spcPct val="115000"/>
              </a:lnSpc>
              <a:spcBef>
                <a:spcPts val="0"/>
              </a:spcBef>
              <a:spcAft>
                <a:spcPts val="0"/>
              </a:spcAft>
              <a:buClr>
                <a:srgbClr val="1C304A"/>
              </a:buClr>
              <a:buSzPts val="1400"/>
              <a:buChar char="○"/>
              <a:defRPr sz="1400">
                <a:solidFill>
                  <a:srgbClr val="1C304A"/>
                </a:solidFill>
              </a:defRPr>
            </a:lvl8pPr>
            <a:lvl9pPr marL="4114800" lvl="8" indent="-317500" algn="l">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81" name="Google Shape;81;p18"/>
          <p:cNvSpPr txBox="1">
            <a:spLocks noGrp="1"/>
          </p:cNvSpPr>
          <p:nvPr>
            <p:ph type="body" idx="3"/>
          </p:nvPr>
        </p:nvSpPr>
        <p:spPr>
          <a:xfrm>
            <a:off x="1135478" y="3419847"/>
            <a:ext cx="3199200" cy="12984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Clr>
                <a:srgbClr val="1C304A"/>
              </a:buClr>
              <a:buSzPts val="1400"/>
              <a:buChar char="●"/>
              <a:defRPr sz="1400">
                <a:solidFill>
                  <a:srgbClr val="1C304A"/>
                </a:solidFill>
              </a:defRPr>
            </a:lvl1pPr>
            <a:lvl2pPr marL="914400" lvl="1" indent="-317500" algn="l">
              <a:lnSpc>
                <a:spcPct val="115000"/>
              </a:lnSpc>
              <a:spcBef>
                <a:spcPts val="0"/>
              </a:spcBef>
              <a:spcAft>
                <a:spcPts val="0"/>
              </a:spcAft>
              <a:buClr>
                <a:srgbClr val="1C304A"/>
              </a:buClr>
              <a:buSzPts val="1400"/>
              <a:buChar char="○"/>
              <a:defRPr>
                <a:solidFill>
                  <a:srgbClr val="1C304A"/>
                </a:solidFill>
              </a:defRPr>
            </a:lvl2pPr>
            <a:lvl3pPr marL="1371600" lvl="2" indent="-317500" algn="l">
              <a:lnSpc>
                <a:spcPct val="115000"/>
              </a:lnSpc>
              <a:spcBef>
                <a:spcPts val="0"/>
              </a:spcBef>
              <a:spcAft>
                <a:spcPts val="0"/>
              </a:spcAft>
              <a:buClr>
                <a:srgbClr val="1C304A"/>
              </a:buClr>
              <a:buSzPts val="1400"/>
              <a:buChar char="■"/>
              <a:defRPr>
                <a:solidFill>
                  <a:srgbClr val="1C304A"/>
                </a:solidFill>
              </a:defRPr>
            </a:lvl3pPr>
            <a:lvl4pPr marL="1828800" lvl="3" indent="-317500" algn="l">
              <a:lnSpc>
                <a:spcPct val="115000"/>
              </a:lnSpc>
              <a:spcBef>
                <a:spcPts val="0"/>
              </a:spcBef>
              <a:spcAft>
                <a:spcPts val="0"/>
              </a:spcAft>
              <a:buClr>
                <a:srgbClr val="1C304A"/>
              </a:buClr>
              <a:buSzPts val="1400"/>
              <a:buChar char="●"/>
              <a:defRPr sz="1400">
                <a:solidFill>
                  <a:srgbClr val="1C304A"/>
                </a:solidFill>
              </a:defRPr>
            </a:lvl4pPr>
            <a:lvl5pPr marL="2286000" lvl="4" indent="-317500" algn="l">
              <a:lnSpc>
                <a:spcPct val="115000"/>
              </a:lnSpc>
              <a:spcBef>
                <a:spcPts val="0"/>
              </a:spcBef>
              <a:spcAft>
                <a:spcPts val="0"/>
              </a:spcAft>
              <a:buClr>
                <a:srgbClr val="1C304A"/>
              </a:buClr>
              <a:buSzPts val="1400"/>
              <a:buChar char="○"/>
              <a:defRPr sz="1400">
                <a:solidFill>
                  <a:srgbClr val="1C304A"/>
                </a:solidFill>
              </a:defRPr>
            </a:lvl5pPr>
            <a:lvl6pPr marL="2743200" lvl="5" indent="-317500" algn="l">
              <a:lnSpc>
                <a:spcPct val="115000"/>
              </a:lnSpc>
              <a:spcBef>
                <a:spcPts val="0"/>
              </a:spcBef>
              <a:spcAft>
                <a:spcPts val="0"/>
              </a:spcAft>
              <a:buClr>
                <a:srgbClr val="1C304A"/>
              </a:buClr>
              <a:buSzPts val="1400"/>
              <a:buChar char="■"/>
              <a:defRPr sz="1400">
                <a:solidFill>
                  <a:srgbClr val="1C304A"/>
                </a:solidFill>
              </a:defRPr>
            </a:lvl6pPr>
            <a:lvl7pPr marL="3200400" lvl="6" indent="-317500" algn="l">
              <a:lnSpc>
                <a:spcPct val="115000"/>
              </a:lnSpc>
              <a:spcBef>
                <a:spcPts val="0"/>
              </a:spcBef>
              <a:spcAft>
                <a:spcPts val="0"/>
              </a:spcAft>
              <a:buClr>
                <a:srgbClr val="1C304A"/>
              </a:buClr>
              <a:buSzPts val="1400"/>
              <a:buChar char="●"/>
              <a:defRPr sz="1400">
                <a:solidFill>
                  <a:srgbClr val="1C304A"/>
                </a:solidFill>
              </a:defRPr>
            </a:lvl7pPr>
            <a:lvl8pPr marL="3657600" lvl="7" indent="-317500" algn="l">
              <a:lnSpc>
                <a:spcPct val="115000"/>
              </a:lnSpc>
              <a:spcBef>
                <a:spcPts val="0"/>
              </a:spcBef>
              <a:spcAft>
                <a:spcPts val="0"/>
              </a:spcAft>
              <a:buClr>
                <a:srgbClr val="1C304A"/>
              </a:buClr>
              <a:buSzPts val="1400"/>
              <a:buChar char="○"/>
              <a:defRPr sz="1400">
                <a:solidFill>
                  <a:srgbClr val="1C304A"/>
                </a:solidFill>
              </a:defRPr>
            </a:lvl8pPr>
            <a:lvl9pPr marL="4114800" lvl="8" indent="-317500" algn="l">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82" name="Google Shape;82;p18"/>
          <p:cNvSpPr/>
          <p:nvPr/>
        </p:nvSpPr>
        <p:spPr>
          <a:xfrm>
            <a:off x="457200" y="3427125"/>
            <a:ext cx="611400" cy="611400"/>
          </a:xfrm>
          <a:prstGeom prst="ellipse">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83" name="Google Shape;83;p18"/>
          <p:cNvSpPr/>
          <p:nvPr/>
        </p:nvSpPr>
        <p:spPr>
          <a:xfrm>
            <a:off x="4572000"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84" name="Google Shape;84;p18"/>
          <p:cNvSpPr txBox="1">
            <a:spLocks noGrp="1"/>
          </p:cNvSpPr>
          <p:nvPr>
            <p:ph type="body" idx="4"/>
          </p:nvPr>
        </p:nvSpPr>
        <p:spPr>
          <a:xfrm>
            <a:off x="5250262" y="3419856"/>
            <a:ext cx="3200400" cy="1298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1C304A"/>
              </a:buClr>
              <a:buSzPts val="1400"/>
              <a:buChar char="●"/>
              <a:defRPr sz="1400">
                <a:solidFill>
                  <a:srgbClr val="1C304A"/>
                </a:solidFill>
              </a:defRPr>
            </a:lvl1pPr>
            <a:lvl2pPr marL="914400" lvl="1" indent="-317500" algn="l">
              <a:lnSpc>
                <a:spcPct val="115000"/>
              </a:lnSpc>
              <a:spcBef>
                <a:spcPts val="0"/>
              </a:spcBef>
              <a:spcAft>
                <a:spcPts val="0"/>
              </a:spcAft>
              <a:buClr>
                <a:srgbClr val="1C304A"/>
              </a:buClr>
              <a:buSzPts val="1400"/>
              <a:buChar char="○"/>
              <a:defRPr>
                <a:solidFill>
                  <a:srgbClr val="1C304A"/>
                </a:solidFill>
              </a:defRPr>
            </a:lvl2pPr>
            <a:lvl3pPr marL="1371600" lvl="2" indent="-317500" algn="l">
              <a:lnSpc>
                <a:spcPct val="115000"/>
              </a:lnSpc>
              <a:spcBef>
                <a:spcPts val="0"/>
              </a:spcBef>
              <a:spcAft>
                <a:spcPts val="0"/>
              </a:spcAft>
              <a:buClr>
                <a:srgbClr val="1C304A"/>
              </a:buClr>
              <a:buSzPts val="1400"/>
              <a:buChar char="■"/>
              <a:defRPr>
                <a:solidFill>
                  <a:srgbClr val="1C304A"/>
                </a:solidFill>
              </a:defRPr>
            </a:lvl3pPr>
            <a:lvl4pPr marL="1828800" lvl="3" indent="-317500" algn="l">
              <a:lnSpc>
                <a:spcPct val="115000"/>
              </a:lnSpc>
              <a:spcBef>
                <a:spcPts val="0"/>
              </a:spcBef>
              <a:spcAft>
                <a:spcPts val="0"/>
              </a:spcAft>
              <a:buClr>
                <a:srgbClr val="1C304A"/>
              </a:buClr>
              <a:buSzPts val="1400"/>
              <a:buChar char="●"/>
              <a:defRPr sz="1400">
                <a:solidFill>
                  <a:srgbClr val="1C304A"/>
                </a:solidFill>
              </a:defRPr>
            </a:lvl4pPr>
            <a:lvl5pPr marL="2286000" lvl="4" indent="-317500" algn="l">
              <a:lnSpc>
                <a:spcPct val="115000"/>
              </a:lnSpc>
              <a:spcBef>
                <a:spcPts val="0"/>
              </a:spcBef>
              <a:spcAft>
                <a:spcPts val="0"/>
              </a:spcAft>
              <a:buClr>
                <a:srgbClr val="1C304A"/>
              </a:buClr>
              <a:buSzPts val="1400"/>
              <a:buChar char="○"/>
              <a:defRPr sz="1400">
                <a:solidFill>
                  <a:srgbClr val="1C304A"/>
                </a:solidFill>
              </a:defRPr>
            </a:lvl5pPr>
            <a:lvl6pPr marL="2743200" lvl="5" indent="-317500" algn="l">
              <a:lnSpc>
                <a:spcPct val="115000"/>
              </a:lnSpc>
              <a:spcBef>
                <a:spcPts val="0"/>
              </a:spcBef>
              <a:spcAft>
                <a:spcPts val="0"/>
              </a:spcAft>
              <a:buClr>
                <a:srgbClr val="1C304A"/>
              </a:buClr>
              <a:buSzPts val="1400"/>
              <a:buChar char="■"/>
              <a:defRPr sz="1400">
                <a:solidFill>
                  <a:srgbClr val="1C304A"/>
                </a:solidFill>
              </a:defRPr>
            </a:lvl6pPr>
            <a:lvl7pPr marL="3200400" lvl="6" indent="-317500" algn="l">
              <a:lnSpc>
                <a:spcPct val="115000"/>
              </a:lnSpc>
              <a:spcBef>
                <a:spcPts val="0"/>
              </a:spcBef>
              <a:spcAft>
                <a:spcPts val="0"/>
              </a:spcAft>
              <a:buClr>
                <a:srgbClr val="1C304A"/>
              </a:buClr>
              <a:buSzPts val="1400"/>
              <a:buChar char="●"/>
              <a:defRPr sz="1400">
                <a:solidFill>
                  <a:srgbClr val="1C304A"/>
                </a:solidFill>
              </a:defRPr>
            </a:lvl7pPr>
            <a:lvl8pPr marL="3657600" lvl="7" indent="-317500" algn="l">
              <a:lnSpc>
                <a:spcPct val="115000"/>
              </a:lnSpc>
              <a:spcBef>
                <a:spcPts val="0"/>
              </a:spcBef>
              <a:spcAft>
                <a:spcPts val="0"/>
              </a:spcAft>
              <a:buClr>
                <a:srgbClr val="1C304A"/>
              </a:buClr>
              <a:buSzPts val="1400"/>
              <a:buChar char="○"/>
              <a:defRPr sz="1400">
                <a:solidFill>
                  <a:srgbClr val="1C304A"/>
                </a:solidFill>
              </a:defRPr>
            </a:lvl8pPr>
            <a:lvl9pPr marL="4114800" lvl="8" indent="-317500" algn="l">
              <a:lnSpc>
                <a:spcPct val="115000"/>
              </a:lnSpc>
              <a:spcBef>
                <a:spcPts val="0"/>
              </a:spcBef>
              <a:spcAft>
                <a:spcPts val="0"/>
              </a:spcAft>
              <a:buClr>
                <a:srgbClr val="1C304A"/>
              </a:buClr>
              <a:buSzPts val="1400"/>
              <a:buChar char="■"/>
              <a:defRPr sz="1400">
                <a:solidFill>
                  <a:srgbClr val="1C304A"/>
                </a:solidFill>
              </a:defRPr>
            </a:lvl9pPr>
          </a:lstStyle>
          <a:p>
            <a:endParaRPr/>
          </a:p>
        </p:txBody>
      </p:sp>
      <p:sp>
        <p:nvSpPr>
          <p:cNvPr id="85" name="Google Shape;85;p18"/>
          <p:cNvSpPr txBox="1">
            <a:spLocks noGrp="1"/>
          </p:cNvSpPr>
          <p:nvPr>
            <p:ph type="ctrTitle"/>
          </p:nvPr>
        </p:nvSpPr>
        <p:spPr>
          <a:xfrm>
            <a:off x="482923" y="457198"/>
            <a:ext cx="7386600" cy="844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1C304A"/>
              </a:buClr>
              <a:buSzPts val="2600"/>
              <a:buNone/>
              <a:defRPr sz="2600" b="1">
                <a:solidFill>
                  <a:srgbClr val="1C304A"/>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2" name="Slide Number Placeholder 1">
            <a:extLst>
              <a:ext uri="{FF2B5EF4-FFF2-40B4-BE49-F238E27FC236}">
                <a16:creationId xmlns:a16="http://schemas.microsoft.com/office/drawing/2014/main" id="{F765624C-B7E5-CE4A-B65E-11F8E9A7F361}"/>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86"/>
        <p:cNvGrpSpPr/>
        <p:nvPr/>
      </p:nvGrpSpPr>
      <p:grpSpPr>
        <a:xfrm>
          <a:off x="0" y="0"/>
          <a:ext cx="0" cy="0"/>
          <a:chOff x="0" y="0"/>
          <a:chExt cx="0" cy="0"/>
        </a:xfrm>
      </p:grpSpPr>
      <p:sp>
        <p:nvSpPr>
          <p:cNvPr id="87" name="Google Shape;87;p19"/>
          <p:cNvSpPr txBox="1">
            <a:spLocks noGrp="1"/>
          </p:cNvSpPr>
          <p:nvPr>
            <p:ph type="ctrTitle"/>
          </p:nvPr>
        </p:nvSpPr>
        <p:spPr>
          <a:xfrm>
            <a:off x="469350" y="640080"/>
            <a:ext cx="7425000" cy="732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1C304A"/>
              </a:buClr>
              <a:buSzPts val="2600"/>
              <a:buNone/>
              <a:defRPr sz="2600" b="1">
                <a:solidFill>
                  <a:srgbClr val="1C304A"/>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88" name="Google Shape;88;p19"/>
          <p:cNvSpPr txBox="1">
            <a:spLocks noGrp="1"/>
          </p:cNvSpPr>
          <p:nvPr>
            <p:ph type="subTitle" idx="1"/>
          </p:nvPr>
        </p:nvSpPr>
        <p:spPr>
          <a:xfrm>
            <a:off x="469348" y="320040"/>
            <a:ext cx="7470600" cy="3108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rgbClr val="046B99"/>
              </a:buClr>
              <a:buSzPts val="1800"/>
              <a:buNone/>
              <a:defRPr sz="1200" b="1">
                <a:solidFill>
                  <a:srgbClr val="046B99"/>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sp>
        <p:nvSpPr>
          <p:cNvPr id="89" name="Google Shape;89;p19"/>
          <p:cNvSpPr/>
          <p:nvPr/>
        </p:nvSpPr>
        <p:spPr>
          <a:xfrm>
            <a:off x="45720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1</a:t>
            </a:r>
            <a:endParaRPr sz="7200" b="1" i="0" u="none" strike="noStrike" cap="none">
              <a:solidFill>
                <a:srgbClr val="00CFFF"/>
              </a:solidFill>
              <a:latin typeface="Helvetica Neue"/>
              <a:ea typeface="Helvetica Neue"/>
              <a:cs typeface="Helvetica Neue"/>
              <a:sym typeface="Helvetica Neue"/>
            </a:endParaRPr>
          </a:p>
        </p:txBody>
      </p:sp>
      <p:sp>
        <p:nvSpPr>
          <p:cNvPr id="90" name="Google Shape;90;p19"/>
          <p:cNvSpPr txBox="1">
            <a:spLocks noGrp="1"/>
          </p:cNvSpPr>
          <p:nvPr>
            <p:ph type="body" idx="2"/>
          </p:nvPr>
        </p:nvSpPr>
        <p:spPr>
          <a:xfrm>
            <a:off x="50161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FFFFFF"/>
              </a:buClr>
              <a:buSzPts val="1200"/>
              <a:buChar char="●"/>
              <a:defRPr sz="1200" b="1">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1" name="Google Shape;91;p19"/>
          <p:cNvSpPr/>
          <p:nvPr/>
        </p:nvSpPr>
        <p:spPr>
          <a:xfrm>
            <a:off x="2139696"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2</a:t>
            </a:r>
            <a:endParaRPr sz="7200" b="1" i="0" u="none" strike="noStrike" cap="none">
              <a:solidFill>
                <a:srgbClr val="00CFFF"/>
              </a:solidFill>
              <a:latin typeface="Helvetica Neue"/>
              <a:ea typeface="Helvetica Neue"/>
              <a:cs typeface="Helvetica Neue"/>
              <a:sym typeface="Helvetica Neue"/>
            </a:endParaRPr>
          </a:p>
        </p:txBody>
      </p:sp>
      <p:sp>
        <p:nvSpPr>
          <p:cNvPr id="92" name="Google Shape;92;p19"/>
          <p:cNvSpPr txBox="1">
            <a:spLocks noGrp="1"/>
          </p:cNvSpPr>
          <p:nvPr>
            <p:ph type="body" idx="3"/>
          </p:nvPr>
        </p:nvSpPr>
        <p:spPr>
          <a:xfrm>
            <a:off x="2184109"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FFFFFF"/>
              </a:buClr>
              <a:buSzPts val="1200"/>
              <a:buChar char="●"/>
              <a:defRPr sz="1200" b="1">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3" name="Google Shape;93;p19"/>
          <p:cNvSpPr/>
          <p:nvPr/>
        </p:nvSpPr>
        <p:spPr>
          <a:xfrm>
            <a:off x="3822192"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3</a:t>
            </a:r>
            <a:endParaRPr sz="7200" b="1" i="0" u="none" strike="noStrike" cap="none">
              <a:solidFill>
                <a:srgbClr val="00CFFF"/>
              </a:solidFill>
              <a:latin typeface="Helvetica Neue"/>
              <a:ea typeface="Helvetica Neue"/>
              <a:cs typeface="Helvetica Neue"/>
              <a:sym typeface="Helvetica Neue"/>
            </a:endParaRPr>
          </a:p>
        </p:txBody>
      </p:sp>
      <p:sp>
        <p:nvSpPr>
          <p:cNvPr id="94" name="Google Shape;94;p19"/>
          <p:cNvSpPr txBox="1">
            <a:spLocks noGrp="1"/>
          </p:cNvSpPr>
          <p:nvPr>
            <p:ph type="body" idx="4"/>
          </p:nvPr>
        </p:nvSpPr>
        <p:spPr>
          <a:xfrm>
            <a:off x="3866605"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FFFFFF"/>
              </a:buClr>
              <a:buSzPts val="1200"/>
              <a:buChar char="●"/>
              <a:defRPr sz="1200" b="1">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5" name="Google Shape;95;p19"/>
          <p:cNvSpPr/>
          <p:nvPr/>
        </p:nvSpPr>
        <p:spPr>
          <a:xfrm>
            <a:off x="5504688"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4</a:t>
            </a:r>
            <a:endParaRPr sz="7200" b="1" i="0" u="none" strike="noStrike" cap="none">
              <a:solidFill>
                <a:srgbClr val="00CFFF"/>
              </a:solidFill>
              <a:latin typeface="Helvetica Neue"/>
              <a:ea typeface="Helvetica Neue"/>
              <a:cs typeface="Helvetica Neue"/>
              <a:sym typeface="Helvetica Neue"/>
            </a:endParaRPr>
          </a:p>
        </p:txBody>
      </p:sp>
      <p:sp>
        <p:nvSpPr>
          <p:cNvPr id="96" name="Google Shape;96;p19"/>
          <p:cNvSpPr txBox="1">
            <a:spLocks noGrp="1"/>
          </p:cNvSpPr>
          <p:nvPr>
            <p:ph type="body" idx="5"/>
          </p:nvPr>
        </p:nvSpPr>
        <p:spPr>
          <a:xfrm>
            <a:off x="5549101"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FFFFFF"/>
              </a:buClr>
              <a:buSzPts val="1200"/>
              <a:buChar char="●"/>
              <a:defRPr sz="1200" b="1">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97" name="Google Shape;97;p19"/>
          <p:cNvSpPr/>
          <p:nvPr/>
        </p:nvSpPr>
        <p:spPr>
          <a:xfrm>
            <a:off x="7189450" y="1789525"/>
            <a:ext cx="1499700" cy="2137500"/>
          </a:xfrm>
          <a:prstGeom prst="rect">
            <a:avLst/>
          </a:prstGeom>
          <a:solidFill>
            <a:srgbClr val="1C304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7200"/>
              <a:buFont typeface="Arial"/>
              <a:buNone/>
            </a:pPr>
            <a:r>
              <a:rPr lang="en" sz="7200" b="1" i="0" u="none" strike="noStrike" cap="none">
                <a:solidFill>
                  <a:srgbClr val="00CFFF"/>
                </a:solidFill>
                <a:latin typeface="Helvetica Neue"/>
                <a:ea typeface="Helvetica Neue"/>
                <a:cs typeface="Helvetica Neue"/>
                <a:sym typeface="Helvetica Neue"/>
              </a:rPr>
              <a:t>5</a:t>
            </a:r>
            <a:endParaRPr sz="7200" b="1" i="0" u="none" strike="noStrike" cap="none">
              <a:solidFill>
                <a:srgbClr val="00CFFF"/>
              </a:solidFill>
              <a:latin typeface="Helvetica Neue"/>
              <a:ea typeface="Helvetica Neue"/>
              <a:cs typeface="Helvetica Neue"/>
              <a:sym typeface="Helvetica Neue"/>
            </a:endParaRPr>
          </a:p>
        </p:txBody>
      </p:sp>
      <p:sp>
        <p:nvSpPr>
          <p:cNvPr id="98" name="Google Shape;98;p19"/>
          <p:cNvSpPr txBox="1">
            <a:spLocks noGrp="1"/>
          </p:cNvSpPr>
          <p:nvPr>
            <p:ph type="body" idx="6"/>
          </p:nvPr>
        </p:nvSpPr>
        <p:spPr>
          <a:xfrm>
            <a:off x="7233863" y="3007750"/>
            <a:ext cx="1278900" cy="82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rgbClr val="FFFFFF"/>
              </a:buClr>
              <a:buSzPts val="1200"/>
              <a:buChar char="●"/>
              <a:defRPr sz="1200" b="1">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2" name="Slide Number Placeholder 1">
            <a:extLst>
              <a:ext uri="{FF2B5EF4-FFF2-40B4-BE49-F238E27FC236}">
                <a16:creationId xmlns:a16="http://schemas.microsoft.com/office/drawing/2014/main" id="{5AE2B187-F35C-E944-9125-E59453EBE002}"/>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extLst>
    <p:ext uri="{DCECCB84-F9BA-43D5-87BE-67443E8EF086}">
      <p15:sldGuideLst xmlns:p15="http://schemas.microsoft.com/office/powerpoint/2012/main">
        <p15:guide id="1" pos="5472">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99"/>
        <p:cNvGrpSpPr/>
        <p:nvPr/>
      </p:nvGrpSpPr>
      <p:grpSpPr>
        <a:xfrm>
          <a:off x="0" y="0"/>
          <a:ext cx="0" cy="0"/>
          <a:chOff x="0" y="0"/>
          <a:chExt cx="0" cy="0"/>
        </a:xfrm>
      </p:grpSpPr>
      <p:sp>
        <p:nvSpPr>
          <p:cNvPr id="100" name="Google Shape;100;p20"/>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1" name="Google Shape;101;p20"/>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0"/>
          <p:cNvSpPr txBox="1">
            <a:spLocks noGrp="1"/>
          </p:cNvSpPr>
          <p:nvPr>
            <p:ph type="body" idx="2"/>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3" name="Google Shape;103;p20"/>
          <p:cNvSpPr txBox="1">
            <a:spLocks noGrp="1"/>
          </p:cNvSpPr>
          <p:nvPr>
            <p:ph type="body" idx="3"/>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 name="Google Shape;104;p20"/>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1C304A"/>
              </a:buClr>
              <a:buSzPts val="2600"/>
              <a:buNone/>
              <a:defRPr sz="2600" b="1">
                <a:solidFill>
                  <a:srgbClr val="1C304A"/>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105" name="Google Shape;105;p20"/>
          <p:cNvSpPr txBox="1">
            <a:spLocks noGrp="1"/>
          </p:cNvSpPr>
          <p:nvPr>
            <p:ph type="subTitle" idx="4"/>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rgbClr val="046B99"/>
              </a:buClr>
              <a:buSzPts val="1800"/>
              <a:buNone/>
              <a:defRPr sz="1200" b="1">
                <a:solidFill>
                  <a:srgbClr val="046B99"/>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sp>
        <p:nvSpPr>
          <p:cNvPr id="106" name="Google Shape;106;p20"/>
          <p:cNvSpPr/>
          <p:nvPr/>
        </p:nvSpPr>
        <p:spPr>
          <a:xfrm>
            <a:off x="467782"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07" name="Google Shape;107;p20"/>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FFFFFF"/>
                </a:solidFill>
                <a:latin typeface="Helvetica Neue"/>
                <a:ea typeface="Helvetica Neue"/>
                <a:cs typeface="Helvetica Neue"/>
                <a:sym typeface="Helvetica Neue"/>
              </a:rPr>
              <a:t>1</a:t>
            </a:r>
            <a:endParaRPr sz="1800" b="0" i="0" u="none" strike="noStrike" cap="none">
              <a:solidFill>
                <a:srgbClr val="000000"/>
              </a:solidFill>
              <a:latin typeface="Arial"/>
              <a:ea typeface="Arial"/>
              <a:cs typeface="Arial"/>
              <a:sym typeface="Arial"/>
            </a:endParaRPr>
          </a:p>
        </p:txBody>
      </p:sp>
      <p:sp>
        <p:nvSpPr>
          <p:cNvPr id="108" name="Google Shape;108;p20"/>
          <p:cNvSpPr/>
          <p:nvPr/>
        </p:nvSpPr>
        <p:spPr>
          <a:xfrm>
            <a:off x="325844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09" name="Google Shape;109;p20"/>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2</a:t>
            </a:r>
            <a:endParaRPr sz="1800" b="0" i="0" u="none" strike="noStrike" cap="none">
              <a:solidFill>
                <a:srgbClr val="000000"/>
              </a:solidFill>
              <a:latin typeface="Arial"/>
              <a:ea typeface="Arial"/>
              <a:cs typeface="Arial"/>
              <a:sym typeface="Arial"/>
            </a:endParaRPr>
          </a:p>
        </p:txBody>
      </p:sp>
      <p:sp>
        <p:nvSpPr>
          <p:cNvPr id="110" name="Google Shape;110;p20"/>
          <p:cNvSpPr/>
          <p:nvPr/>
        </p:nvSpPr>
        <p:spPr>
          <a:xfrm>
            <a:off x="599343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11" name="Google Shape;111;p20"/>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FFFF"/>
                </a:solidFill>
                <a:latin typeface="Helvetica Neue"/>
                <a:ea typeface="Helvetica Neue"/>
                <a:cs typeface="Helvetica Neue"/>
                <a:sym typeface="Helvetica Neue"/>
              </a:rPr>
              <a:t>3</a:t>
            </a:r>
            <a:endParaRPr sz="1800" b="0" i="0" u="none" strike="noStrike" cap="none">
              <a:solidFill>
                <a:srgbClr val="000000"/>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4540C396-DC0B-6A46-B171-536466D94982}"/>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57198" y="598125"/>
            <a:ext cx="7692900" cy="37329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1C304A"/>
              </a:buClr>
              <a:buSzPts val="2600"/>
              <a:buNone/>
              <a:defRPr b="1">
                <a:solidFill>
                  <a:srgbClr val="1C304A"/>
                </a:solidFill>
              </a:defRPr>
            </a:lvl1pPr>
            <a:lvl2pPr lvl="1" algn="ctr">
              <a:lnSpc>
                <a:spcPct val="100000"/>
              </a:lnSpc>
              <a:spcBef>
                <a:spcPts val="0"/>
              </a:spcBef>
              <a:spcAft>
                <a:spcPts val="0"/>
              </a:spcAft>
              <a:buClr>
                <a:srgbClr val="1C304A"/>
              </a:buClr>
              <a:buSzPts val="2600"/>
              <a:buNone/>
              <a:defRPr sz="2600">
                <a:solidFill>
                  <a:srgbClr val="1C304A"/>
                </a:solidFill>
              </a:defRPr>
            </a:lvl2pPr>
            <a:lvl3pPr lvl="2" algn="ctr">
              <a:lnSpc>
                <a:spcPct val="100000"/>
              </a:lnSpc>
              <a:spcBef>
                <a:spcPts val="0"/>
              </a:spcBef>
              <a:spcAft>
                <a:spcPts val="0"/>
              </a:spcAft>
              <a:buClr>
                <a:srgbClr val="1C304A"/>
              </a:buClr>
              <a:buSzPts val="2600"/>
              <a:buNone/>
              <a:defRPr sz="2600">
                <a:solidFill>
                  <a:srgbClr val="1C304A"/>
                </a:solidFill>
              </a:defRPr>
            </a:lvl3pPr>
            <a:lvl4pPr lvl="3" algn="ctr">
              <a:lnSpc>
                <a:spcPct val="100000"/>
              </a:lnSpc>
              <a:spcBef>
                <a:spcPts val="0"/>
              </a:spcBef>
              <a:spcAft>
                <a:spcPts val="0"/>
              </a:spcAft>
              <a:buClr>
                <a:srgbClr val="1C304A"/>
              </a:buClr>
              <a:buSzPts val="2600"/>
              <a:buNone/>
              <a:defRPr sz="2600">
                <a:solidFill>
                  <a:srgbClr val="1C304A"/>
                </a:solidFill>
              </a:defRPr>
            </a:lvl4pPr>
            <a:lvl5pPr lvl="4" algn="ctr">
              <a:lnSpc>
                <a:spcPct val="100000"/>
              </a:lnSpc>
              <a:spcBef>
                <a:spcPts val="0"/>
              </a:spcBef>
              <a:spcAft>
                <a:spcPts val="0"/>
              </a:spcAft>
              <a:buClr>
                <a:srgbClr val="1C304A"/>
              </a:buClr>
              <a:buSzPts val="2600"/>
              <a:buNone/>
              <a:defRPr sz="2600">
                <a:solidFill>
                  <a:srgbClr val="1C304A"/>
                </a:solidFill>
              </a:defRPr>
            </a:lvl5pPr>
            <a:lvl6pPr lvl="5" algn="ctr">
              <a:lnSpc>
                <a:spcPct val="100000"/>
              </a:lnSpc>
              <a:spcBef>
                <a:spcPts val="0"/>
              </a:spcBef>
              <a:spcAft>
                <a:spcPts val="0"/>
              </a:spcAft>
              <a:buClr>
                <a:srgbClr val="1C304A"/>
              </a:buClr>
              <a:buSzPts val="2600"/>
              <a:buNone/>
              <a:defRPr sz="2600">
                <a:solidFill>
                  <a:srgbClr val="1C304A"/>
                </a:solidFill>
              </a:defRPr>
            </a:lvl6pPr>
            <a:lvl7pPr lvl="6" algn="ctr">
              <a:lnSpc>
                <a:spcPct val="100000"/>
              </a:lnSpc>
              <a:spcBef>
                <a:spcPts val="0"/>
              </a:spcBef>
              <a:spcAft>
                <a:spcPts val="0"/>
              </a:spcAft>
              <a:buClr>
                <a:srgbClr val="1C304A"/>
              </a:buClr>
              <a:buSzPts val="2600"/>
              <a:buNone/>
              <a:defRPr sz="2600">
                <a:solidFill>
                  <a:srgbClr val="1C304A"/>
                </a:solidFill>
              </a:defRPr>
            </a:lvl7pPr>
            <a:lvl8pPr lvl="7" algn="ctr">
              <a:lnSpc>
                <a:spcPct val="100000"/>
              </a:lnSpc>
              <a:spcBef>
                <a:spcPts val="0"/>
              </a:spcBef>
              <a:spcAft>
                <a:spcPts val="0"/>
              </a:spcAft>
              <a:buClr>
                <a:srgbClr val="1C304A"/>
              </a:buClr>
              <a:buSzPts val="2600"/>
              <a:buNone/>
              <a:defRPr sz="2600">
                <a:solidFill>
                  <a:srgbClr val="1C304A"/>
                </a:solidFill>
              </a:defRPr>
            </a:lvl8pPr>
            <a:lvl9pPr lvl="8" algn="ctr">
              <a:lnSpc>
                <a:spcPct val="100000"/>
              </a:lnSpc>
              <a:spcBef>
                <a:spcPts val="0"/>
              </a:spcBef>
              <a:spcAft>
                <a:spcPts val="0"/>
              </a:spcAft>
              <a:buClr>
                <a:srgbClr val="1C304A"/>
              </a:buClr>
              <a:buSzPts val="2600"/>
              <a:buNone/>
              <a:defRPr sz="2600">
                <a:solidFill>
                  <a:srgbClr val="1C304A"/>
                </a:solidFill>
              </a:defRPr>
            </a:lvl9pPr>
          </a:lstStyle>
          <a:p>
            <a:endParaRPr/>
          </a:p>
        </p:txBody>
      </p:sp>
      <p:sp>
        <p:nvSpPr>
          <p:cNvPr id="2" name="Slide Number Placeholder 1">
            <a:extLst>
              <a:ext uri="{FF2B5EF4-FFF2-40B4-BE49-F238E27FC236}">
                <a16:creationId xmlns:a16="http://schemas.microsoft.com/office/drawing/2014/main" id="{52F12A2C-1A23-B64E-8403-7D36EC3FC970}"/>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1C304A"/>
        </a:solidFill>
        <a:effectLst/>
      </p:bgPr>
    </p:bg>
    <p:spTree>
      <p:nvGrpSpPr>
        <p:cNvPr id="1" name="Shape 112"/>
        <p:cNvGrpSpPr/>
        <p:nvPr/>
      </p:nvGrpSpPr>
      <p:grpSpPr>
        <a:xfrm>
          <a:off x="0" y="0"/>
          <a:ext cx="0" cy="0"/>
          <a:chOff x="0" y="0"/>
          <a:chExt cx="0" cy="0"/>
        </a:xfrm>
      </p:grpSpPr>
      <p:sp>
        <p:nvSpPr>
          <p:cNvPr id="113" name="Google Shape;113;p21"/>
          <p:cNvSpPr/>
          <p:nvPr/>
        </p:nvSpPr>
        <p:spPr>
          <a:xfrm>
            <a:off x="3258445"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14" name="Google Shape;114;p21"/>
          <p:cNvSpPr/>
          <p:nvPr/>
        </p:nvSpPr>
        <p:spPr>
          <a:xfrm>
            <a:off x="5989320"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15" name="Google Shape;115;p21"/>
          <p:cNvSpPr txBox="1"/>
          <p:nvPr/>
        </p:nvSpPr>
        <p:spPr>
          <a:xfrm>
            <a:off x="325449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2</a:t>
            </a:r>
            <a:endParaRPr sz="1800" b="0" i="0" u="none" strike="noStrike" cap="none">
              <a:solidFill>
                <a:srgbClr val="1C304A"/>
              </a:solidFill>
              <a:latin typeface="Arial"/>
              <a:ea typeface="Arial"/>
              <a:cs typeface="Arial"/>
              <a:sym typeface="Arial"/>
            </a:endParaRPr>
          </a:p>
        </p:txBody>
      </p:sp>
      <p:sp>
        <p:nvSpPr>
          <p:cNvPr id="116" name="Google Shape;116;p21"/>
          <p:cNvSpPr txBox="1">
            <a:spLocks noGrp="1"/>
          </p:cNvSpPr>
          <p:nvPr>
            <p:ph type="body" idx="1"/>
          </p:nvPr>
        </p:nvSpPr>
        <p:spPr>
          <a:xfrm>
            <a:off x="361943"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17" name="Google Shape;117;p21"/>
          <p:cNvSpPr txBox="1">
            <a:spLocks noGrp="1"/>
          </p:cNvSpPr>
          <p:nvPr>
            <p:ph type="ctrTitle"/>
          </p:nvPr>
        </p:nvSpPr>
        <p:spPr>
          <a:xfrm>
            <a:off x="457198" y="640080"/>
            <a:ext cx="7425000" cy="841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CFFF"/>
              </a:buClr>
              <a:buSzPts val="2600"/>
              <a:buNone/>
              <a:defRPr sz="2600" b="1">
                <a:solidFill>
                  <a:srgbClr val="00CFFF"/>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118" name="Google Shape;118;p21"/>
          <p:cNvSpPr txBox="1">
            <a:spLocks noGrp="1"/>
          </p:cNvSpPr>
          <p:nvPr>
            <p:ph type="subTitle" idx="2"/>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rgbClr val="FFFFFF"/>
              </a:buClr>
              <a:buSzPts val="1800"/>
              <a:buNone/>
              <a:defRPr sz="1200" b="1">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sp>
        <p:nvSpPr>
          <p:cNvPr id="119" name="Google Shape;119;p21"/>
          <p:cNvSpPr/>
          <p:nvPr/>
        </p:nvSpPr>
        <p:spPr>
          <a:xfrm>
            <a:off x="467782" y="1841949"/>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120" name="Google Shape;120;p21"/>
          <p:cNvSpPr txBox="1"/>
          <p:nvPr/>
        </p:nvSpPr>
        <p:spPr>
          <a:xfrm>
            <a:off x="466073"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1C304A"/>
                </a:solidFill>
                <a:latin typeface="Helvetica Neue"/>
                <a:ea typeface="Helvetica Neue"/>
                <a:cs typeface="Helvetica Neue"/>
                <a:sym typeface="Helvetica Neue"/>
              </a:rPr>
              <a:t>1</a:t>
            </a:r>
            <a:endParaRPr sz="1800" b="0" i="0" u="none" strike="noStrike" cap="none">
              <a:solidFill>
                <a:srgbClr val="1C304A"/>
              </a:solidFill>
              <a:latin typeface="Arial"/>
              <a:ea typeface="Arial"/>
              <a:cs typeface="Arial"/>
              <a:sym typeface="Arial"/>
            </a:endParaRPr>
          </a:p>
        </p:txBody>
      </p:sp>
      <p:sp>
        <p:nvSpPr>
          <p:cNvPr id="121" name="Google Shape;121;p21"/>
          <p:cNvSpPr txBox="1">
            <a:spLocks noGrp="1"/>
          </p:cNvSpPr>
          <p:nvPr>
            <p:ph type="body" idx="3"/>
          </p:nvPr>
        </p:nvSpPr>
        <p:spPr>
          <a:xfrm>
            <a:off x="3206255"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22" name="Google Shape;122;p21"/>
          <p:cNvSpPr txBox="1">
            <a:spLocks noGrp="1"/>
          </p:cNvSpPr>
          <p:nvPr>
            <p:ph type="body" idx="4"/>
          </p:nvPr>
        </p:nvSpPr>
        <p:spPr>
          <a:xfrm>
            <a:off x="5909667" y="2471784"/>
            <a:ext cx="2258100" cy="13326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Clr>
                <a:srgbClr val="FFFFFF"/>
              </a:buClr>
              <a:buSzPts val="1400"/>
              <a:buChar char="●"/>
              <a:defRPr sz="1400">
                <a:solidFill>
                  <a:srgbClr val="FFFFFF"/>
                </a:solidFill>
              </a:defRPr>
            </a:lvl1pPr>
            <a:lvl2pPr marL="914400" lvl="1" indent="-304800" algn="l">
              <a:lnSpc>
                <a:spcPct val="115000"/>
              </a:lnSpc>
              <a:spcBef>
                <a:spcPts val="1600"/>
              </a:spcBef>
              <a:spcAft>
                <a:spcPts val="0"/>
              </a:spcAft>
              <a:buClr>
                <a:srgbClr val="FFFFFF"/>
              </a:buClr>
              <a:buSzPts val="1200"/>
              <a:buChar char="○"/>
              <a:defRPr sz="1200">
                <a:solidFill>
                  <a:srgbClr val="FFFFFF"/>
                </a:solidFill>
              </a:defRPr>
            </a:lvl2pPr>
            <a:lvl3pPr marL="1371600" lvl="2" indent="-304800" algn="l">
              <a:lnSpc>
                <a:spcPct val="115000"/>
              </a:lnSpc>
              <a:spcBef>
                <a:spcPts val="1600"/>
              </a:spcBef>
              <a:spcAft>
                <a:spcPts val="0"/>
              </a:spcAft>
              <a:buClr>
                <a:srgbClr val="FFFFFF"/>
              </a:buClr>
              <a:buSzPts val="1200"/>
              <a:buChar char="■"/>
              <a:defRPr sz="1200">
                <a:solidFill>
                  <a:srgbClr val="FFFFFF"/>
                </a:solidFill>
              </a:defRPr>
            </a:lvl3pPr>
            <a:lvl4pPr marL="1828800" lvl="3" indent="-304800" algn="l">
              <a:lnSpc>
                <a:spcPct val="115000"/>
              </a:lnSpc>
              <a:spcBef>
                <a:spcPts val="1600"/>
              </a:spcBef>
              <a:spcAft>
                <a:spcPts val="0"/>
              </a:spcAft>
              <a:buClr>
                <a:srgbClr val="FFFFFF"/>
              </a:buClr>
              <a:buSzPts val="1200"/>
              <a:buChar char="●"/>
              <a:defRPr sz="1200">
                <a:solidFill>
                  <a:srgbClr val="FFFFFF"/>
                </a:solidFill>
              </a:defRPr>
            </a:lvl4pPr>
            <a:lvl5pPr marL="2286000" lvl="4" indent="-304800" algn="l">
              <a:lnSpc>
                <a:spcPct val="115000"/>
              </a:lnSpc>
              <a:spcBef>
                <a:spcPts val="1600"/>
              </a:spcBef>
              <a:spcAft>
                <a:spcPts val="0"/>
              </a:spcAft>
              <a:buClr>
                <a:srgbClr val="FFFFFF"/>
              </a:buClr>
              <a:buSzPts val="1200"/>
              <a:buChar char="○"/>
              <a:defRPr sz="1200">
                <a:solidFill>
                  <a:srgbClr val="FFFFFF"/>
                </a:solidFill>
              </a:defRPr>
            </a:lvl5pPr>
            <a:lvl6pPr marL="2743200" lvl="5" indent="-304800" algn="l">
              <a:lnSpc>
                <a:spcPct val="115000"/>
              </a:lnSpc>
              <a:spcBef>
                <a:spcPts val="1600"/>
              </a:spcBef>
              <a:spcAft>
                <a:spcPts val="0"/>
              </a:spcAft>
              <a:buClr>
                <a:srgbClr val="FFFFFF"/>
              </a:buClr>
              <a:buSzPts val="1200"/>
              <a:buChar char="■"/>
              <a:defRPr sz="1200">
                <a:solidFill>
                  <a:srgbClr val="FFFFFF"/>
                </a:solidFill>
              </a:defRPr>
            </a:lvl6pPr>
            <a:lvl7pPr marL="3200400" lvl="6" indent="-304800" algn="l">
              <a:lnSpc>
                <a:spcPct val="115000"/>
              </a:lnSpc>
              <a:spcBef>
                <a:spcPts val="1600"/>
              </a:spcBef>
              <a:spcAft>
                <a:spcPts val="0"/>
              </a:spcAft>
              <a:buClr>
                <a:srgbClr val="FFFFFF"/>
              </a:buClr>
              <a:buSzPts val="1200"/>
              <a:buChar char="●"/>
              <a:defRPr sz="1200">
                <a:solidFill>
                  <a:srgbClr val="FFFFFF"/>
                </a:solidFill>
              </a:defRPr>
            </a:lvl7pPr>
            <a:lvl8pPr marL="3657600" lvl="7" indent="-304800" algn="l">
              <a:lnSpc>
                <a:spcPct val="115000"/>
              </a:lnSpc>
              <a:spcBef>
                <a:spcPts val="1600"/>
              </a:spcBef>
              <a:spcAft>
                <a:spcPts val="0"/>
              </a:spcAft>
              <a:buClr>
                <a:srgbClr val="FFFFFF"/>
              </a:buClr>
              <a:buSzPts val="1200"/>
              <a:buChar char="○"/>
              <a:defRPr sz="1200">
                <a:solidFill>
                  <a:srgbClr val="FFFFFF"/>
                </a:solidFill>
              </a:defRPr>
            </a:lvl8pPr>
            <a:lvl9pPr marL="4114800" lvl="8" indent="-304800" algn="l">
              <a:lnSpc>
                <a:spcPct val="115000"/>
              </a:lnSpc>
              <a:spcBef>
                <a:spcPts val="1600"/>
              </a:spcBef>
              <a:spcAft>
                <a:spcPts val="1600"/>
              </a:spcAft>
              <a:buClr>
                <a:srgbClr val="FFFFFF"/>
              </a:buClr>
              <a:buSzPts val="1200"/>
              <a:buChar char="■"/>
              <a:defRPr sz="1200">
                <a:solidFill>
                  <a:srgbClr val="FFFFFF"/>
                </a:solidFill>
              </a:defRPr>
            </a:lvl9pPr>
          </a:lstStyle>
          <a:p>
            <a:endParaRPr/>
          </a:p>
        </p:txBody>
      </p:sp>
      <p:sp>
        <p:nvSpPr>
          <p:cNvPr id="123" name="Google Shape;123;p21"/>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C304A"/>
                </a:solidFill>
                <a:latin typeface="Helvetica Neue"/>
                <a:ea typeface="Helvetica Neue"/>
                <a:cs typeface="Helvetica Neue"/>
                <a:sym typeface="Helvetica Neue"/>
              </a:rPr>
              <a:t>3</a:t>
            </a:r>
            <a:endParaRPr sz="1800" b="0" i="0" u="none" strike="noStrike" cap="none">
              <a:solidFill>
                <a:srgbClr val="1C304A"/>
              </a:solidFill>
              <a:latin typeface="Arial"/>
              <a:ea typeface="Arial"/>
              <a:cs typeface="Arial"/>
              <a:sym typeface="Arial"/>
            </a:endParaRPr>
          </a:p>
        </p:txBody>
      </p:sp>
      <p:sp>
        <p:nvSpPr>
          <p:cNvPr id="2" name="Slide Number Placeholder 1">
            <a:extLst>
              <a:ext uri="{FF2B5EF4-FFF2-40B4-BE49-F238E27FC236}">
                <a16:creationId xmlns:a16="http://schemas.microsoft.com/office/drawing/2014/main" id="{20422F30-9C30-C349-92B2-50553DF0E099}"/>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1C304A"/>
        </a:solid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ctrTitle"/>
          </p:nvPr>
        </p:nvSpPr>
        <p:spPr>
          <a:xfrm>
            <a:off x="457198" y="384048"/>
            <a:ext cx="7386600" cy="844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CFFF"/>
              </a:buClr>
              <a:buSzPts val="2600"/>
              <a:buNone/>
              <a:defRPr sz="2600" b="1">
                <a:solidFill>
                  <a:srgbClr val="00CFFF"/>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126" name="Google Shape;126;p22"/>
          <p:cNvSpPr txBox="1">
            <a:spLocks noGrp="1"/>
          </p:cNvSpPr>
          <p:nvPr>
            <p:ph type="body" idx="1"/>
          </p:nvPr>
        </p:nvSpPr>
        <p:spPr>
          <a:xfrm>
            <a:off x="457198" y="1709928"/>
            <a:ext cx="7891500" cy="30450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Clr>
                <a:srgbClr val="FFFFFF"/>
              </a:buClr>
              <a:buSzPts val="1800"/>
              <a:buChar char="●"/>
              <a:defRPr sz="1800">
                <a:solidFill>
                  <a:srgbClr val="FFFFFF"/>
                </a:solidFill>
              </a:defRPr>
            </a:lvl1pPr>
            <a:lvl2pPr marL="914400" lvl="1" indent="-342900" algn="l">
              <a:lnSpc>
                <a:spcPct val="115000"/>
              </a:lnSpc>
              <a:spcBef>
                <a:spcPts val="1600"/>
              </a:spcBef>
              <a:spcAft>
                <a:spcPts val="0"/>
              </a:spcAft>
              <a:buClr>
                <a:srgbClr val="FFFFFF"/>
              </a:buClr>
              <a:buSzPts val="1800"/>
              <a:buChar char="○"/>
              <a:defRPr sz="1800">
                <a:solidFill>
                  <a:srgbClr val="FFFFFF"/>
                </a:solidFill>
              </a:defRPr>
            </a:lvl2pPr>
            <a:lvl3pPr marL="1371600" lvl="2" indent="-342900" algn="l">
              <a:lnSpc>
                <a:spcPct val="115000"/>
              </a:lnSpc>
              <a:spcBef>
                <a:spcPts val="1600"/>
              </a:spcBef>
              <a:spcAft>
                <a:spcPts val="0"/>
              </a:spcAft>
              <a:buClr>
                <a:srgbClr val="FFFFFF"/>
              </a:buClr>
              <a:buSzPts val="1800"/>
              <a:buChar char="■"/>
              <a:defRPr sz="1800">
                <a:solidFill>
                  <a:srgbClr val="FFFFFF"/>
                </a:solidFill>
              </a:defRPr>
            </a:lvl3pPr>
            <a:lvl4pPr marL="1828800" lvl="3" indent="-342900" algn="l">
              <a:lnSpc>
                <a:spcPct val="115000"/>
              </a:lnSpc>
              <a:spcBef>
                <a:spcPts val="1600"/>
              </a:spcBef>
              <a:spcAft>
                <a:spcPts val="0"/>
              </a:spcAft>
              <a:buClr>
                <a:srgbClr val="FFFFFF"/>
              </a:buClr>
              <a:buSzPts val="1800"/>
              <a:buChar char="●"/>
              <a:defRPr sz="1800">
                <a:solidFill>
                  <a:srgbClr val="FFFFFF"/>
                </a:solidFill>
              </a:defRPr>
            </a:lvl4pPr>
            <a:lvl5pPr marL="2286000" lvl="4" indent="-342900" algn="l">
              <a:lnSpc>
                <a:spcPct val="115000"/>
              </a:lnSpc>
              <a:spcBef>
                <a:spcPts val="1600"/>
              </a:spcBef>
              <a:spcAft>
                <a:spcPts val="0"/>
              </a:spcAft>
              <a:buClr>
                <a:srgbClr val="FFFFFF"/>
              </a:buClr>
              <a:buSzPts val="1800"/>
              <a:buChar char="○"/>
              <a:defRPr sz="1800">
                <a:solidFill>
                  <a:srgbClr val="FFFFFF"/>
                </a:solidFill>
              </a:defRPr>
            </a:lvl5pPr>
            <a:lvl6pPr marL="2743200" lvl="5" indent="-342900" algn="l">
              <a:lnSpc>
                <a:spcPct val="115000"/>
              </a:lnSpc>
              <a:spcBef>
                <a:spcPts val="1600"/>
              </a:spcBef>
              <a:spcAft>
                <a:spcPts val="0"/>
              </a:spcAft>
              <a:buClr>
                <a:srgbClr val="FFFFFF"/>
              </a:buClr>
              <a:buSzPts val="1800"/>
              <a:buChar char="■"/>
              <a:defRPr sz="1800">
                <a:solidFill>
                  <a:srgbClr val="FFFFFF"/>
                </a:solidFill>
              </a:defRPr>
            </a:lvl6pPr>
            <a:lvl7pPr marL="3200400" lvl="6" indent="-342900" algn="l">
              <a:lnSpc>
                <a:spcPct val="115000"/>
              </a:lnSpc>
              <a:spcBef>
                <a:spcPts val="1600"/>
              </a:spcBef>
              <a:spcAft>
                <a:spcPts val="0"/>
              </a:spcAft>
              <a:buClr>
                <a:srgbClr val="FFFFFF"/>
              </a:buClr>
              <a:buSzPts val="1800"/>
              <a:buChar char="●"/>
              <a:defRPr sz="1800">
                <a:solidFill>
                  <a:srgbClr val="FFFFFF"/>
                </a:solidFill>
              </a:defRPr>
            </a:lvl7pPr>
            <a:lvl8pPr marL="3657600" lvl="7" indent="-342900" algn="l">
              <a:lnSpc>
                <a:spcPct val="115000"/>
              </a:lnSpc>
              <a:spcBef>
                <a:spcPts val="1600"/>
              </a:spcBef>
              <a:spcAft>
                <a:spcPts val="0"/>
              </a:spcAft>
              <a:buClr>
                <a:srgbClr val="FFFFFF"/>
              </a:buClr>
              <a:buSzPts val="1800"/>
              <a:buChar char="○"/>
              <a:defRPr sz="1800">
                <a:solidFill>
                  <a:srgbClr val="FFFFFF"/>
                </a:solidFill>
              </a:defRPr>
            </a:lvl8pPr>
            <a:lvl9pPr marL="4114800" lvl="8" indent="-342900" algn="l">
              <a:lnSpc>
                <a:spcPct val="115000"/>
              </a:lnSpc>
              <a:spcBef>
                <a:spcPts val="1600"/>
              </a:spcBef>
              <a:spcAft>
                <a:spcPts val="1600"/>
              </a:spcAft>
              <a:buClr>
                <a:srgbClr val="FFFFFF"/>
              </a:buClr>
              <a:buSzPts val="1800"/>
              <a:buChar char="■"/>
              <a:defRPr sz="1800">
                <a:solidFill>
                  <a:srgbClr val="FFFFFF"/>
                </a:solidFill>
              </a:defRPr>
            </a:lvl9pPr>
          </a:lstStyle>
          <a:p>
            <a:endParaRPr/>
          </a:p>
        </p:txBody>
      </p:sp>
      <p:sp>
        <p:nvSpPr>
          <p:cNvPr id="2" name="Slide Number Placeholder 1">
            <a:extLst>
              <a:ext uri="{FF2B5EF4-FFF2-40B4-BE49-F238E27FC236}">
                <a16:creationId xmlns:a16="http://schemas.microsoft.com/office/drawing/2014/main" id="{D5975A29-4331-404B-9183-3B86B1BF596B}"/>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1C304A"/>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CFFF"/>
              </a:buClr>
              <a:buSzPts val="2600"/>
              <a:buNone/>
              <a:defRPr sz="2600" b="1">
                <a:solidFill>
                  <a:srgbClr val="00CFFF"/>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129" name="Google Shape;129;p23"/>
          <p:cNvSpPr txBox="1">
            <a:spLocks noGrp="1"/>
          </p:cNvSpPr>
          <p:nvPr>
            <p:ph type="body" idx="1"/>
          </p:nvPr>
        </p:nvSpPr>
        <p:spPr>
          <a:xfrm>
            <a:off x="457198" y="2024959"/>
            <a:ext cx="3617700" cy="26376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Clr>
                <a:srgbClr val="FFFFFF"/>
              </a:buClr>
              <a:buSzPts val="1800"/>
              <a:buChar char="●"/>
              <a:defRPr>
                <a:solidFill>
                  <a:srgbClr val="FFFFFF"/>
                </a:solidFill>
              </a:defRPr>
            </a:lvl1pPr>
            <a:lvl2pPr marL="914400" lvl="1" indent="-342900" algn="l">
              <a:lnSpc>
                <a:spcPct val="115000"/>
              </a:lnSpc>
              <a:spcBef>
                <a:spcPts val="1000"/>
              </a:spcBef>
              <a:spcAft>
                <a:spcPts val="0"/>
              </a:spcAft>
              <a:buClr>
                <a:srgbClr val="FFFFFF"/>
              </a:buClr>
              <a:buSzPts val="1800"/>
              <a:buChar char="○"/>
              <a:defRPr>
                <a:solidFill>
                  <a:srgbClr val="FFFFFF"/>
                </a:solidFill>
              </a:defRPr>
            </a:lvl2pPr>
            <a:lvl3pPr marL="1371600" lvl="2" indent="-342900" algn="l">
              <a:lnSpc>
                <a:spcPct val="115000"/>
              </a:lnSpc>
              <a:spcBef>
                <a:spcPts val="1000"/>
              </a:spcBef>
              <a:spcAft>
                <a:spcPts val="0"/>
              </a:spcAft>
              <a:buClr>
                <a:srgbClr val="FFFFFF"/>
              </a:buClr>
              <a:buSzPts val="1800"/>
              <a:buChar char="■"/>
              <a:defRPr>
                <a:solidFill>
                  <a:srgbClr val="FFFFFF"/>
                </a:solidFill>
              </a:defRPr>
            </a:lvl3pPr>
            <a:lvl4pPr marL="1828800" lvl="3" indent="-342900" algn="l">
              <a:lnSpc>
                <a:spcPct val="115000"/>
              </a:lnSpc>
              <a:spcBef>
                <a:spcPts val="1000"/>
              </a:spcBef>
              <a:spcAft>
                <a:spcPts val="0"/>
              </a:spcAft>
              <a:buClr>
                <a:srgbClr val="FFFFFF"/>
              </a:buClr>
              <a:buSzPts val="1800"/>
              <a:buChar char="●"/>
              <a:defRPr>
                <a:solidFill>
                  <a:srgbClr val="FFFFFF"/>
                </a:solidFill>
              </a:defRPr>
            </a:lvl4pPr>
            <a:lvl5pPr marL="2286000" lvl="4" indent="-342900" algn="l">
              <a:lnSpc>
                <a:spcPct val="115000"/>
              </a:lnSpc>
              <a:spcBef>
                <a:spcPts val="1000"/>
              </a:spcBef>
              <a:spcAft>
                <a:spcPts val="0"/>
              </a:spcAft>
              <a:buClr>
                <a:srgbClr val="FFFFFF"/>
              </a:buClr>
              <a:buSzPts val="1800"/>
              <a:buChar char="○"/>
              <a:defRPr>
                <a:solidFill>
                  <a:srgbClr val="FFFFFF"/>
                </a:solidFill>
              </a:defRPr>
            </a:lvl5pPr>
            <a:lvl6pPr marL="2743200" lvl="5" indent="-342900" algn="l">
              <a:lnSpc>
                <a:spcPct val="115000"/>
              </a:lnSpc>
              <a:spcBef>
                <a:spcPts val="1000"/>
              </a:spcBef>
              <a:spcAft>
                <a:spcPts val="0"/>
              </a:spcAft>
              <a:buClr>
                <a:srgbClr val="FFFFFF"/>
              </a:buClr>
              <a:buSzPts val="1800"/>
              <a:buChar char="■"/>
              <a:defRPr>
                <a:solidFill>
                  <a:srgbClr val="FFFFFF"/>
                </a:solidFill>
              </a:defRPr>
            </a:lvl6pPr>
            <a:lvl7pPr marL="3200400" lvl="6" indent="-342900" algn="l">
              <a:lnSpc>
                <a:spcPct val="115000"/>
              </a:lnSpc>
              <a:spcBef>
                <a:spcPts val="1000"/>
              </a:spcBef>
              <a:spcAft>
                <a:spcPts val="0"/>
              </a:spcAft>
              <a:buClr>
                <a:srgbClr val="FFFFFF"/>
              </a:buClr>
              <a:buSzPts val="1800"/>
              <a:buChar char="●"/>
              <a:defRPr>
                <a:solidFill>
                  <a:srgbClr val="FFFFFF"/>
                </a:solidFill>
              </a:defRPr>
            </a:lvl7pPr>
            <a:lvl8pPr marL="3657600" lvl="7" indent="-342900" algn="l">
              <a:lnSpc>
                <a:spcPct val="115000"/>
              </a:lnSpc>
              <a:spcBef>
                <a:spcPts val="1000"/>
              </a:spcBef>
              <a:spcAft>
                <a:spcPts val="0"/>
              </a:spcAft>
              <a:buClr>
                <a:srgbClr val="FFFFFF"/>
              </a:buClr>
              <a:buSzPts val="1800"/>
              <a:buChar char="○"/>
              <a:defRPr>
                <a:solidFill>
                  <a:srgbClr val="FFFFFF"/>
                </a:solidFill>
              </a:defRPr>
            </a:lvl8pPr>
            <a:lvl9pPr marL="4114800" lvl="8" indent="-342900" algn="l">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130" name="Google Shape;130;p23"/>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Clr>
                <a:srgbClr val="FFFFFF"/>
              </a:buClr>
              <a:buSzPts val="1800"/>
              <a:buChar char="●"/>
              <a:defRPr>
                <a:solidFill>
                  <a:srgbClr val="FFFFFF"/>
                </a:solidFill>
              </a:defRPr>
            </a:lvl1pPr>
            <a:lvl2pPr marL="914400" lvl="1" indent="-342900" algn="l">
              <a:lnSpc>
                <a:spcPct val="115000"/>
              </a:lnSpc>
              <a:spcBef>
                <a:spcPts val="1000"/>
              </a:spcBef>
              <a:spcAft>
                <a:spcPts val="0"/>
              </a:spcAft>
              <a:buClr>
                <a:srgbClr val="FFFFFF"/>
              </a:buClr>
              <a:buSzPts val="1800"/>
              <a:buChar char="○"/>
              <a:defRPr>
                <a:solidFill>
                  <a:srgbClr val="FFFFFF"/>
                </a:solidFill>
              </a:defRPr>
            </a:lvl2pPr>
            <a:lvl3pPr marL="1371600" lvl="2" indent="-342900" algn="l">
              <a:lnSpc>
                <a:spcPct val="115000"/>
              </a:lnSpc>
              <a:spcBef>
                <a:spcPts val="1000"/>
              </a:spcBef>
              <a:spcAft>
                <a:spcPts val="0"/>
              </a:spcAft>
              <a:buClr>
                <a:srgbClr val="FFFFFF"/>
              </a:buClr>
              <a:buSzPts val="1800"/>
              <a:buChar char="■"/>
              <a:defRPr>
                <a:solidFill>
                  <a:srgbClr val="FFFFFF"/>
                </a:solidFill>
              </a:defRPr>
            </a:lvl3pPr>
            <a:lvl4pPr marL="1828800" lvl="3" indent="-342900" algn="l">
              <a:lnSpc>
                <a:spcPct val="115000"/>
              </a:lnSpc>
              <a:spcBef>
                <a:spcPts val="1000"/>
              </a:spcBef>
              <a:spcAft>
                <a:spcPts val="0"/>
              </a:spcAft>
              <a:buClr>
                <a:srgbClr val="FFFFFF"/>
              </a:buClr>
              <a:buSzPts val="1800"/>
              <a:buChar char="●"/>
              <a:defRPr>
                <a:solidFill>
                  <a:srgbClr val="FFFFFF"/>
                </a:solidFill>
              </a:defRPr>
            </a:lvl4pPr>
            <a:lvl5pPr marL="2286000" lvl="4" indent="-342900" algn="l">
              <a:lnSpc>
                <a:spcPct val="115000"/>
              </a:lnSpc>
              <a:spcBef>
                <a:spcPts val="1000"/>
              </a:spcBef>
              <a:spcAft>
                <a:spcPts val="0"/>
              </a:spcAft>
              <a:buClr>
                <a:srgbClr val="FFFFFF"/>
              </a:buClr>
              <a:buSzPts val="1800"/>
              <a:buChar char="○"/>
              <a:defRPr>
                <a:solidFill>
                  <a:srgbClr val="FFFFFF"/>
                </a:solidFill>
              </a:defRPr>
            </a:lvl5pPr>
            <a:lvl6pPr marL="2743200" lvl="5" indent="-342900" algn="l">
              <a:lnSpc>
                <a:spcPct val="115000"/>
              </a:lnSpc>
              <a:spcBef>
                <a:spcPts val="1000"/>
              </a:spcBef>
              <a:spcAft>
                <a:spcPts val="0"/>
              </a:spcAft>
              <a:buClr>
                <a:srgbClr val="FFFFFF"/>
              </a:buClr>
              <a:buSzPts val="1800"/>
              <a:buChar char="■"/>
              <a:defRPr>
                <a:solidFill>
                  <a:srgbClr val="FFFFFF"/>
                </a:solidFill>
              </a:defRPr>
            </a:lvl6pPr>
            <a:lvl7pPr marL="3200400" lvl="6" indent="-342900" algn="l">
              <a:lnSpc>
                <a:spcPct val="115000"/>
              </a:lnSpc>
              <a:spcBef>
                <a:spcPts val="1000"/>
              </a:spcBef>
              <a:spcAft>
                <a:spcPts val="0"/>
              </a:spcAft>
              <a:buClr>
                <a:srgbClr val="FFFFFF"/>
              </a:buClr>
              <a:buSzPts val="1800"/>
              <a:buChar char="●"/>
              <a:defRPr>
                <a:solidFill>
                  <a:srgbClr val="FFFFFF"/>
                </a:solidFill>
              </a:defRPr>
            </a:lvl7pPr>
            <a:lvl8pPr marL="3657600" lvl="7" indent="-342900" algn="l">
              <a:lnSpc>
                <a:spcPct val="115000"/>
              </a:lnSpc>
              <a:spcBef>
                <a:spcPts val="1000"/>
              </a:spcBef>
              <a:spcAft>
                <a:spcPts val="0"/>
              </a:spcAft>
              <a:buClr>
                <a:srgbClr val="FFFFFF"/>
              </a:buClr>
              <a:buSzPts val="1800"/>
              <a:buChar char="○"/>
              <a:defRPr>
                <a:solidFill>
                  <a:srgbClr val="FFFFFF"/>
                </a:solidFill>
              </a:defRPr>
            </a:lvl8pPr>
            <a:lvl9pPr marL="4114800" lvl="8" indent="-342900" algn="l">
              <a:lnSpc>
                <a:spcPct val="115000"/>
              </a:lnSpc>
              <a:spcBef>
                <a:spcPts val="1000"/>
              </a:spcBef>
              <a:spcAft>
                <a:spcPts val="1000"/>
              </a:spcAft>
              <a:buClr>
                <a:srgbClr val="FFFFFF"/>
              </a:buClr>
              <a:buSzPts val="1800"/>
              <a:buChar char="■"/>
              <a:defRPr>
                <a:solidFill>
                  <a:srgbClr val="FFFFFF"/>
                </a:solidFill>
              </a:defRPr>
            </a:lvl9pPr>
          </a:lstStyle>
          <a:p>
            <a:endParaRPr/>
          </a:p>
        </p:txBody>
      </p:sp>
      <p:sp>
        <p:nvSpPr>
          <p:cNvPr id="131" name="Google Shape;131;p23"/>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SzPts val="1800"/>
              <a:buNone/>
              <a:defRPr sz="1200" b="1">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sp>
        <p:nvSpPr>
          <p:cNvPr id="2" name="Slide Number Placeholder 1">
            <a:extLst>
              <a:ext uri="{FF2B5EF4-FFF2-40B4-BE49-F238E27FC236}">
                <a16:creationId xmlns:a16="http://schemas.microsoft.com/office/drawing/2014/main" id="{AE0D8935-4CFF-7047-ACA6-38139E5474FA}"/>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132"/>
        <p:cNvGrpSpPr/>
        <p:nvPr/>
      </p:nvGrpSpPr>
      <p:grpSpPr>
        <a:xfrm>
          <a:off x="0" y="0"/>
          <a:ext cx="0" cy="0"/>
          <a:chOff x="0" y="0"/>
          <a:chExt cx="0" cy="0"/>
        </a:xfrm>
      </p:grpSpPr>
      <p:sp>
        <p:nvSpPr>
          <p:cNvPr id="133" name="Google Shape;133;p24"/>
          <p:cNvSpPr txBox="1">
            <a:spLocks noGrp="1"/>
          </p:cNvSpPr>
          <p:nvPr>
            <p:ph type="subTitle" idx="1"/>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rgbClr val="046B99"/>
              </a:buClr>
              <a:buSzPts val="1800"/>
              <a:buNone/>
              <a:defRPr sz="1200" b="1">
                <a:solidFill>
                  <a:srgbClr val="046B99"/>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sp>
        <p:nvSpPr>
          <p:cNvPr id="134" name="Google Shape;134;p24"/>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1C304A"/>
              </a:buClr>
              <a:buSzPts val="2600"/>
              <a:buNone/>
              <a:defRPr sz="2600" b="1">
                <a:solidFill>
                  <a:srgbClr val="1C304A"/>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2" name="Slide Number Placeholder 1">
            <a:extLst>
              <a:ext uri="{FF2B5EF4-FFF2-40B4-BE49-F238E27FC236}">
                <a16:creationId xmlns:a16="http://schemas.microsoft.com/office/drawing/2014/main" id="{BDF0A0E3-75E7-A940-8286-66E0CD93457C}"/>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 title and 1 column light">
  <p:cSld name="CUSTOM_5">
    <p:spTree>
      <p:nvGrpSpPr>
        <p:cNvPr id="1" name="Shape 135"/>
        <p:cNvGrpSpPr/>
        <p:nvPr/>
      </p:nvGrpSpPr>
      <p:grpSpPr>
        <a:xfrm>
          <a:off x="0" y="0"/>
          <a:ext cx="0" cy="0"/>
          <a:chOff x="0" y="0"/>
          <a:chExt cx="0" cy="0"/>
        </a:xfrm>
      </p:grpSpPr>
      <p:sp>
        <p:nvSpPr>
          <p:cNvPr id="136" name="Google Shape;136;p25"/>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5"/>
          <p:cNvSpPr txBox="1">
            <a:spLocks noGrp="1"/>
          </p:cNvSpPr>
          <p:nvPr>
            <p:ph type="body" idx="1"/>
          </p:nvPr>
        </p:nvSpPr>
        <p:spPr>
          <a:xfrm>
            <a:off x="438500" y="1606850"/>
            <a:ext cx="7466100" cy="30816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1600"/>
              </a:spcBef>
              <a:spcAft>
                <a:spcPts val="0"/>
              </a:spcAft>
              <a:buSzPts val="1800"/>
              <a:buChar char="○"/>
              <a:defRPr/>
            </a:lvl2pPr>
            <a:lvl3pPr marL="1371600" lvl="2" indent="-342900" algn="l">
              <a:lnSpc>
                <a:spcPct val="115000"/>
              </a:lnSpc>
              <a:spcBef>
                <a:spcPts val="1600"/>
              </a:spcBef>
              <a:spcAft>
                <a:spcPts val="0"/>
              </a:spcAft>
              <a:buSzPts val="1800"/>
              <a:buChar char="■"/>
              <a:defRPr/>
            </a:lvl3pPr>
            <a:lvl4pPr marL="1828800" lvl="3" indent="-342900" algn="l">
              <a:lnSpc>
                <a:spcPct val="115000"/>
              </a:lnSpc>
              <a:spcBef>
                <a:spcPts val="1600"/>
              </a:spcBef>
              <a:spcAft>
                <a:spcPts val="0"/>
              </a:spcAft>
              <a:buSzPts val="1800"/>
              <a:buChar char="●"/>
              <a:defRPr/>
            </a:lvl4pPr>
            <a:lvl5pPr marL="2286000" lvl="4" indent="-342900" algn="l">
              <a:lnSpc>
                <a:spcPct val="115000"/>
              </a:lnSpc>
              <a:spcBef>
                <a:spcPts val="1600"/>
              </a:spcBef>
              <a:spcAft>
                <a:spcPts val="0"/>
              </a:spcAft>
              <a:buSzPts val="1800"/>
              <a:buChar char="○"/>
              <a:defRPr/>
            </a:lvl5pPr>
            <a:lvl6pPr marL="2743200" lvl="5" indent="-342900" algn="l">
              <a:lnSpc>
                <a:spcPct val="115000"/>
              </a:lnSpc>
              <a:spcBef>
                <a:spcPts val="1600"/>
              </a:spcBef>
              <a:spcAft>
                <a:spcPts val="0"/>
              </a:spcAft>
              <a:buSzPts val="1800"/>
              <a:buChar char="■"/>
              <a:defRPr/>
            </a:lvl6pPr>
            <a:lvl7pPr marL="3200400" lvl="6" indent="-342900" algn="l">
              <a:lnSpc>
                <a:spcPct val="115000"/>
              </a:lnSpc>
              <a:spcBef>
                <a:spcPts val="1600"/>
              </a:spcBef>
              <a:spcAft>
                <a:spcPts val="0"/>
              </a:spcAft>
              <a:buSzPts val="1800"/>
              <a:buChar char="●"/>
              <a:defRPr/>
            </a:lvl7pPr>
            <a:lvl8pPr marL="3657600" lvl="7" indent="-342900" algn="l">
              <a:lnSpc>
                <a:spcPct val="115000"/>
              </a:lnSpc>
              <a:spcBef>
                <a:spcPts val="1600"/>
              </a:spcBef>
              <a:spcAft>
                <a:spcPts val="0"/>
              </a:spcAft>
              <a:buSzPts val="1800"/>
              <a:buChar char="○"/>
              <a:defRPr/>
            </a:lvl8pPr>
            <a:lvl9pPr marL="4114800" lvl="8" indent="-342900" algn="l">
              <a:lnSpc>
                <a:spcPct val="115000"/>
              </a:lnSpc>
              <a:spcBef>
                <a:spcPts val="1600"/>
              </a:spcBef>
              <a:spcAft>
                <a:spcPts val="1600"/>
              </a:spcAft>
              <a:buSzPts val="1800"/>
              <a:buChar char="■"/>
              <a:defRPr/>
            </a:lvl9pPr>
          </a:lstStyle>
          <a:p>
            <a:endParaRPr/>
          </a:p>
        </p:txBody>
      </p:sp>
      <p:sp>
        <p:nvSpPr>
          <p:cNvPr id="138" name="Google Shape;138;p25"/>
          <p:cNvSpPr txBox="1">
            <a:spLocks noGrp="1"/>
          </p:cNvSpPr>
          <p:nvPr>
            <p:ph type="title"/>
          </p:nvPr>
        </p:nvSpPr>
        <p:spPr>
          <a:xfrm>
            <a:off x="457200" y="640080"/>
            <a:ext cx="7466100" cy="83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 name="Slide Number Placeholder 1">
            <a:extLst>
              <a:ext uri="{FF2B5EF4-FFF2-40B4-BE49-F238E27FC236}">
                <a16:creationId xmlns:a16="http://schemas.microsoft.com/office/drawing/2014/main" id="{F9713FF4-8EBE-9A47-BC46-827FC3F38CFB}"/>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139"/>
        <p:cNvGrpSpPr/>
        <p:nvPr/>
      </p:nvGrpSpPr>
      <p:grpSpPr>
        <a:xfrm>
          <a:off x="0" y="0"/>
          <a:ext cx="0" cy="0"/>
          <a:chOff x="0" y="0"/>
          <a:chExt cx="0" cy="0"/>
        </a:xfrm>
      </p:grpSpPr>
      <p:sp>
        <p:nvSpPr>
          <p:cNvPr id="140" name="Google Shape;140;p26"/>
          <p:cNvSpPr txBox="1">
            <a:spLocks noGrp="1"/>
          </p:cNvSpPr>
          <p:nvPr>
            <p:ph type="ctrTitle"/>
          </p:nvPr>
        </p:nvSpPr>
        <p:spPr>
          <a:xfrm>
            <a:off x="457198" y="843602"/>
            <a:ext cx="7470600" cy="3456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1C304A"/>
              </a:buClr>
              <a:buSzPts val="6000"/>
              <a:buNone/>
              <a:defRPr sz="6000" b="1">
                <a:solidFill>
                  <a:srgbClr val="1C304A"/>
                </a:solidFill>
              </a:defRPr>
            </a:lvl1pPr>
            <a:lvl2pPr lvl="1" algn="ctr">
              <a:lnSpc>
                <a:spcPct val="100000"/>
              </a:lnSpc>
              <a:spcBef>
                <a:spcPts val="0"/>
              </a:spcBef>
              <a:spcAft>
                <a:spcPts val="0"/>
              </a:spcAft>
              <a:buClr>
                <a:srgbClr val="1C304A"/>
              </a:buClr>
              <a:buSzPts val="6000"/>
              <a:buNone/>
              <a:defRPr sz="6000">
                <a:solidFill>
                  <a:srgbClr val="1C304A"/>
                </a:solidFill>
              </a:defRPr>
            </a:lvl2pPr>
            <a:lvl3pPr lvl="2" algn="ctr">
              <a:lnSpc>
                <a:spcPct val="100000"/>
              </a:lnSpc>
              <a:spcBef>
                <a:spcPts val="0"/>
              </a:spcBef>
              <a:spcAft>
                <a:spcPts val="0"/>
              </a:spcAft>
              <a:buClr>
                <a:srgbClr val="1C304A"/>
              </a:buClr>
              <a:buSzPts val="6000"/>
              <a:buNone/>
              <a:defRPr sz="6000">
                <a:solidFill>
                  <a:srgbClr val="1C304A"/>
                </a:solidFill>
              </a:defRPr>
            </a:lvl3pPr>
            <a:lvl4pPr lvl="3" algn="ctr">
              <a:lnSpc>
                <a:spcPct val="100000"/>
              </a:lnSpc>
              <a:spcBef>
                <a:spcPts val="0"/>
              </a:spcBef>
              <a:spcAft>
                <a:spcPts val="0"/>
              </a:spcAft>
              <a:buClr>
                <a:srgbClr val="1C304A"/>
              </a:buClr>
              <a:buSzPts val="6000"/>
              <a:buNone/>
              <a:defRPr sz="6000">
                <a:solidFill>
                  <a:srgbClr val="1C304A"/>
                </a:solidFill>
              </a:defRPr>
            </a:lvl4pPr>
            <a:lvl5pPr lvl="4" algn="ctr">
              <a:lnSpc>
                <a:spcPct val="100000"/>
              </a:lnSpc>
              <a:spcBef>
                <a:spcPts val="0"/>
              </a:spcBef>
              <a:spcAft>
                <a:spcPts val="0"/>
              </a:spcAft>
              <a:buClr>
                <a:srgbClr val="1C304A"/>
              </a:buClr>
              <a:buSzPts val="6000"/>
              <a:buNone/>
              <a:defRPr sz="6000">
                <a:solidFill>
                  <a:srgbClr val="1C304A"/>
                </a:solidFill>
              </a:defRPr>
            </a:lvl5pPr>
            <a:lvl6pPr lvl="5" algn="ctr">
              <a:lnSpc>
                <a:spcPct val="100000"/>
              </a:lnSpc>
              <a:spcBef>
                <a:spcPts val="0"/>
              </a:spcBef>
              <a:spcAft>
                <a:spcPts val="0"/>
              </a:spcAft>
              <a:buClr>
                <a:srgbClr val="1C304A"/>
              </a:buClr>
              <a:buSzPts val="6000"/>
              <a:buNone/>
              <a:defRPr sz="6000">
                <a:solidFill>
                  <a:srgbClr val="1C304A"/>
                </a:solidFill>
              </a:defRPr>
            </a:lvl6pPr>
            <a:lvl7pPr lvl="6" algn="ctr">
              <a:lnSpc>
                <a:spcPct val="100000"/>
              </a:lnSpc>
              <a:spcBef>
                <a:spcPts val="0"/>
              </a:spcBef>
              <a:spcAft>
                <a:spcPts val="0"/>
              </a:spcAft>
              <a:buClr>
                <a:srgbClr val="1C304A"/>
              </a:buClr>
              <a:buSzPts val="6000"/>
              <a:buNone/>
              <a:defRPr sz="6000">
                <a:solidFill>
                  <a:srgbClr val="1C304A"/>
                </a:solidFill>
              </a:defRPr>
            </a:lvl7pPr>
            <a:lvl8pPr lvl="7" algn="ctr">
              <a:lnSpc>
                <a:spcPct val="100000"/>
              </a:lnSpc>
              <a:spcBef>
                <a:spcPts val="0"/>
              </a:spcBef>
              <a:spcAft>
                <a:spcPts val="0"/>
              </a:spcAft>
              <a:buClr>
                <a:srgbClr val="1C304A"/>
              </a:buClr>
              <a:buSzPts val="6000"/>
              <a:buNone/>
              <a:defRPr sz="6000">
                <a:solidFill>
                  <a:srgbClr val="1C304A"/>
                </a:solidFill>
              </a:defRPr>
            </a:lvl8pPr>
            <a:lvl9pPr lvl="8" algn="ctr">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141" name="Google Shape;141;p26"/>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SzPts val="1800"/>
              <a:buNone/>
              <a:defRPr sz="1200" b="1">
                <a:solidFill>
                  <a:srgbClr val="046B99"/>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sp>
        <p:nvSpPr>
          <p:cNvPr id="2" name="Slide Number Placeholder 1">
            <a:extLst>
              <a:ext uri="{FF2B5EF4-FFF2-40B4-BE49-F238E27FC236}">
                <a16:creationId xmlns:a16="http://schemas.microsoft.com/office/drawing/2014/main" id="{1FEDB160-1220-7F41-BFD9-4BB658A6C6C6}"/>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142"/>
        <p:cNvGrpSpPr/>
        <p:nvPr/>
      </p:nvGrpSpPr>
      <p:grpSpPr>
        <a:xfrm>
          <a:off x="0" y="0"/>
          <a:ext cx="0" cy="0"/>
          <a:chOff x="0" y="0"/>
          <a:chExt cx="0" cy="0"/>
        </a:xfrm>
      </p:grpSpPr>
      <p:sp>
        <p:nvSpPr>
          <p:cNvPr id="143" name="Google Shape;143;p27"/>
          <p:cNvSpPr txBox="1">
            <a:spLocks noGrp="1"/>
          </p:cNvSpPr>
          <p:nvPr>
            <p:ph type="ctrTitle"/>
          </p:nvPr>
        </p:nvSpPr>
        <p:spPr>
          <a:xfrm>
            <a:off x="457198" y="1311402"/>
            <a:ext cx="7470600" cy="2304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1C304A"/>
              </a:buClr>
              <a:buSzPts val="2600"/>
              <a:buNone/>
              <a:defRPr b="1">
                <a:solidFill>
                  <a:srgbClr val="1C304A"/>
                </a:solidFill>
              </a:defRPr>
            </a:lvl1pPr>
            <a:lvl2pPr lvl="1" algn="ctr">
              <a:lnSpc>
                <a:spcPct val="100000"/>
              </a:lnSpc>
              <a:spcBef>
                <a:spcPts val="0"/>
              </a:spcBef>
              <a:spcAft>
                <a:spcPts val="0"/>
              </a:spcAft>
              <a:buClr>
                <a:srgbClr val="1C304A"/>
              </a:buClr>
              <a:buSzPts val="2600"/>
              <a:buNone/>
              <a:defRPr sz="2600">
                <a:solidFill>
                  <a:srgbClr val="1C304A"/>
                </a:solidFill>
              </a:defRPr>
            </a:lvl2pPr>
            <a:lvl3pPr lvl="2" algn="ctr">
              <a:lnSpc>
                <a:spcPct val="100000"/>
              </a:lnSpc>
              <a:spcBef>
                <a:spcPts val="0"/>
              </a:spcBef>
              <a:spcAft>
                <a:spcPts val="0"/>
              </a:spcAft>
              <a:buClr>
                <a:srgbClr val="1C304A"/>
              </a:buClr>
              <a:buSzPts val="2600"/>
              <a:buNone/>
              <a:defRPr sz="2600">
                <a:solidFill>
                  <a:srgbClr val="1C304A"/>
                </a:solidFill>
              </a:defRPr>
            </a:lvl3pPr>
            <a:lvl4pPr lvl="3" algn="ctr">
              <a:lnSpc>
                <a:spcPct val="100000"/>
              </a:lnSpc>
              <a:spcBef>
                <a:spcPts val="0"/>
              </a:spcBef>
              <a:spcAft>
                <a:spcPts val="0"/>
              </a:spcAft>
              <a:buClr>
                <a:srgbClr val="1C304A"/>
              </a:buClr>
              <a:buSzPts val="2600"/>
              <a:buNone/>
              <a:defRPr sz="2600">
                <a:solidFill>
                  <a:srgbClr val="1C304A"/>
                </a:solidFill>
              </a:defRPr>
            </a:lvl4pPr>
            <a:lvl5pPr lvl="4" algn="ctr">
              <a:lnSpc>
                <a:spcPct val="100000"/>
              </a:lnSpc>
              <a:spcBef>
                <a:spcPts val="0"/>
              </a:spcBef>
              <a:spcAft>
                <a:spcPts val="0"/>
              </a:spcAft>
              <a:buClr>
                <a:srgbClr val="1C304A"/>
              </a:buClr>
              <a:buSzPts val="2600"/>
              <a:buNone/>
              <a:defRPr sz="2600">
                <a:solidFill>
                  <a:srgbClr val="1C304A"/>
                </a:solidFill>
              </a:defRPr>
            </a:lvl5pPr>
            <a:lvl6pPr lvl="5" algn="ctr">
              <a:lnSpc>
                <a:spcPct val="100000"/>
              </a:lnSpc>
              <a:spcBef>
                <a:spcPts val="0"/>
              </a:spcBef>
              <a:spcAft>
                <a:spcPts val="0"/>
              </a:spcAft>
              <a:buClr>
                <a:srgbClr val="1C304A"/>
              </a:buClr>
              <a:buSzPts val="2600"/>
              <a:buNone/>
              <a:defRPr sz="2600">
                <a:solidFill>
                  <a:srgbClr val="1C304A"/>
                </a:solidFill>
              </a:defRPr>
            </a:lvl6pPr>
            <a:lvl7pPr lvl="6" algn="ctr">
              <a:lnSpc>
                <a:spcPct val="100000"/>
              </a:lnSpc>
              <a:spcBef>
                <a:spcPts val="0"/>
              </a:spcBef>
              <a:spcAft>
                <a:spcPts val="0"/>
              </a:spcAft>
              <a:buClr>
                <a:srgbClr val="1C304A"/>
              </a:buClr>
              <a:buSzPts val="2600"/>
              <a:buNone/>
              <a:defRPr sz="2600">
                <a:solidFill>
                  <a:srgbClr val="1C304A"/>
                </a:solidFill>
              </a:defRPr>
            </a:lvl7pPr>
            <a:lvl8pPr lvl="7" algn="ctr">
              <a:lnSpc>
                <a:spcPct val="100000"/>
              </a:lnSpc>
              <a:spcBef>
                <a:spcPts val="0"/>
              </a:spcBef>
              <a:spcAft>
                <a:spcPts val="0"/>
              </a:spcAft>
              <a:buClr>
                <a:srgbClr val="1C304A"/>
              </a:buClr>
              <a:buSzPts val="2600"/>
              <a:buNone/>
              <a:defRPr sz="2600">
                <a:solidFill>
                  <a:srgbClr val="1C304A"/>
                </a:solidFill>
              </a:defRPr>
            </a:lvl8pPr>
            <a:lvl9pPr lvl="8" algn="ctr">
              <a:lnSpc>
                <a:spcPct val="100000"/>
              </a:lnSpc>
              <a:spcBef>
                <a:spcPts val="0"/>
              </a:spcBef>
              <a:spcAft>
                <a:spcPts val="0"/>
              </a:spcAft>
              <a:buClr>
                <a:srgbClr val="1C304A"/>
              </a:buClr>
              <a:buSzPts val="2600"/>
              <a:buNone/>
              <a:defRPr sz="2600">
                <a:solidFill>
                  <a:srgbClr val="1C304A"/>
                </a:solidFill>
              </a:defRPr>
            </a:lvl9pPr>
          </a:lstStyle>
          <a:p>
            <a:endParaRPr/>
          </a:p>
        </p:txBody>
      </p:sp>
      <p:sp>
        <p:nvSpPr>
          <p:cNvPr id="2" name="Slide Number Placeholder 1">
            <a:extLst>
              <a:ext uri="{FF2B5EF4-FFF2-40B4-BE49-F238E27FC236}">
                <a16:creationId xmlns:a16="http://schemas.microsoft.com/office/drawing/2014/main" id="{91BC720A-F1FC-A140-B04F-D71E2ED9083A}"/>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Half Image - Light 1">
  <p:cSld name="SECTION_TITLE_AND_DESCRIPTION_1_2_1">
    <p:spTree>
      <p:nvGrpSpPr>
        <p:cNvPr id="1" name="Shape 144"/>
        <p:cNvGrpSpPr/>
        <p:nvPr/>
      </p:nvGrpSpPr>
      <p:grpSpPr>
        <a:xfrm>
          <a:off x="0" y="0"/>
          <a:ext cx="0" cy="0"/>
          <a:chOff x="0" y="0"/>
          <a:chExt cx="0" cy="0"/>
        </a:xfrm>
      </p:grpSpPr>
      <p:sp>
        <p:nvSpPr>
          <p:cNvPr id="145" name="Google Shape;145;p28"/>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8"/>
          <p:cNvSpPr txBox="1">
            <a:spLocks noGrp="1"/>
          </p:cNvSpPr>
          <p:nvPr>
            <p:ph type="body" idx="1"/>
          </p:nvPr>
        </p:nvSpPr>
        <p:spPr>
          <a:xfrm>
            <a:off x="463825" y="2020824"/>
            <a:ext cx="3104700" cy="26376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1600"/>
              </a:spcBef>
              <a:spcAft>
                <a:spcPts val="0"/>
              </a:spcAft>
              <a:buSzPts val="1800"/>
              <a:buChar char="○"/>
              <a:defRPr/>
            </a:lvl2pPr>
            <a:lvl3pPr marL="1371600" lvl="2" indent="-342900" algn="l">
              <a:lnSpc>
                <a:spcPct val="115000"/>
              </a:lnSpc>
              <a:spcBef>
                <a:spcPts val="1600"/>
              </a:spcBef>
              <a:spcAft>
                <a:spcPts val="0"/>
              </a:spcAft>
              <a:buSzPts val="1800"/>
              <a:buChar char="■"/>
              <a:defRPr/>
            </a:lvl3pPr>
            <a:lvl4pPr marL="1828800" lvl="3" indent="-342900" algn="l">
              <a:lnSpc>
                <a:spcPct val="115000"/>
              </a:lnSpc>
              <a:spcBef>
                <a:spcPts val="1600"/>
              </a:spcBef>
              <a:spcAft>
                <a:spcPts val="0"/>
              </a:spcAft>
              <a:buSzPts val="1800"/>
              <a:buChar char="●"/>
              <a:defRPr/>
            </a:lvl4pPr>
            <a:lvl5pPr marL="2286000" lvl="4" indent="-342900" algn="l">
              <a:lnSpc>
                <a:spcPct val="115000"/>
              </a:lnSpc>
              <a:spcBef>
                <a:spcPts val="1600"/>
              </a:spcBef>
              <a:spcAft>
                <a:spcPts val="0"/>
              </a:spcAft>
              <a:buSzPts val="1800"/>
              <a:buChar char="○"/>
              <a:defRPr/>
            </a:lvl5pPr>
            <a:lvl6pPr marL="2743200" lvl="5" indent="-342900" algn="l">
              <a:lnSpc>
                <a:spcPct val="115000"/>
              </a:lnSpc>
              <a:spcBef>
                <a:spcPts val="1600"/>
              </a:spcBef>
              <a:spcAft>
                <a:spcPts val="0"/>
              </a:spcAft>
              <a:buSzPts val="1800"/>
              <a:buChar char="■"/>
              <a:defRPr/>
            </a:lvl6pPr>
            <a:lvl7pPr marL="3200400" lvl="6" indent="-342900" algn="l">
              <a:lnSpc>
                <a:spcPct val="115000"/>
              </a:lnSpc>
              <a:spcBef>
                <a:spcPts val="1600"/>
              </a:spcBef>
              <a:spcAft>
                <a:spcPts val="0"/>
              </a:spcAft>
              <a:buSzPts val="1800"/>
              <a:buChar char="●"/>
              <a:defRPr/>
            </a:lvl7pPr>
            <a:lvl8pPr marL="3657600" lvl="7" indent="-342900" algn="l">
              <a:lnSpc>
                <a:spcPct val="115000"/>
              </a:lnSpc>
              <a:spcBef>
                <a:spcPts val="1600"/>
              </a:spcBef>
              <a:spcAft>
                <a:spcPts val="0"/>
              </a:spcAft>
              <a:buSzPts val="1800"/>
              <a:buChar char="○"/>
              <a:defRPr/>
            </a:lvl8pPr>
            <a:lvl9pPr marL="4114800" lvl="8" indent="-342900" algn="l">
              <a:lnSpc>
                <a:spcPct val="115000"/>
              </a:lnSpc>
              <a:spcBef>
                <a:spcPts val="1600"/>
              </a:spcBef>
              <a:spcAft>
                <a:spcPts val="1000"/>
              </a:spcAft>
              <a:buSzPts val="1800"/>
              <a:buChar char="■"/>
              <a:defRPr/>
            </a:lvl9pPr>
          </a:lstStyle>
          <a:p>
            <a:endParaRPr/>
          </a:p>
        </p:txBody>
      </p:sp>
      <p:sp>
        <p:nvSpPr>
          <p:cNvPr id="147" name="Google Shape;147;p28"/>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1C304A"/>
              </a:buClr>
              <a:buSzPts val="2600"/>
              <a:buNone/>
              <a:defRPr sz="2600" b="1">
                <a:solidFill>
                  <a:srgbClr val="1C304A"/>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148" name="Google Shape;148;p28"/>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rgbClr val="046B99"/>
              </a:buClr>
              <a:buSzPts val="1800"/>
              <a:buNone/>
              <a:defRPr sz="1200" b="1">
                <a:solidFill>
                  <a:srgbClr val="046B99"/>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sp>
        <p:nvSpPr>
          <p:cNvPr id="2" name="Slide Number Placeholder 1">
            <a:extLst>
              <a:ext uri="{FF2B5EF4-FFF2-40B4-BE49-F238E27FC236}">
                <a16:creationId xmlns:a16="http://schemas.microsoft.com/office/drawing/2014/main" id="{435E6EA4-6A62-A545-BBA3-330F9FD1D886}"/>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8F Icons">
  <p:cSld name="SECTION_TITLE_AND_DESCRIPTION_1_2_1_1">
    <p:spTree>
      <p:nvGrpSpPr>
        <p:cNvPr id="1" name="Shape 149"/>
        <p:cNvGrpSpPr/>
        <p:nvPr/>
      </p:nvGrpSpPr>
      <p:grpSpPr>
        <a:xfrm>
          <a:off x="0" y="0"/>
          <a:ext cx="0" cy="0"/>
          <a:chOff x="0" y="0"/>
          <a:chExt cx="0" cy="0"/>
        </a:xfrm>
      </p:grpSpPr>
      <p:sp>
        <p:nvSpPr>
          <p:cNvPr id="150" name="Google Shape;150;p29"/>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1" name="Google Shape;151;p29"/>
          <p:cNvPicPr preferRelativeResize="0"/>
          <p:nvPr/>
        </p:nvPicPr>
        <p:blipFill rotWithShape="1">
          <a:blip r:embed="rId2">
            <a:alphaModFix/>
          </a:blip>
          <a:srcRect/>
          <a:stretch/>
        </p:blipFill>
        <p:spPr>
          <a:xfrm>
            <a:off x="5401048" y="829041"/>
            <a:ext cx="457200" cy="401052"/>
          </a:xfrm>
          <a:prstGeom prst="rect">
            <a:avLst/>
          </a:prstGeom>
          <a:noFill/>
          <a:ln>
            <a:noFill/>
          </a:ln>
        </p:spPr>
      </p:pic>
      <p:pic>
        <p:nvPicPr>
          <p:cNvPr id="152" name="Google Shape;152;p29"/>
          <p:cNvPicPr preferRelativeResize="0"/>
          <p:nvPr/>
        </p:nvPicPr>
        <p:blipFill rotWithShape="1">
          <a:blip r:embed="rId3">
            <a:alphaModFix/>
          </a:blip>
          <a:srcRect/>
          <a:stretch/>
        </p:blipFill>
        <p:spPr>
          <a:xfrm>
            <a:off x="7915195" y="1554430"/>
            <a:ext cx="434016" cy="457200"/>
          </a:xfrm>
          <a:prstGeom prst="rect">
            <a:avLst/>
          </a:prstGeom>
          <a:noFill/>
          <a:ln>
            <a:noFill/>
          </a:ln>
        </p:spPr>
      </p:pic>
      <p:pic>
        <p:nvPicPr>
          <p:cNvPr id="153" name="Google Shape;153;p29"/>
          <p:cNvPicPr preferRelativeResize="0"/>
          <p:nvPr/>
        </p:nvPicPr>
        <p:blipFill rotWithShape="1">
          <a:blip r:embed="rId4">
            <a:alphaModFix/>
          </a:blip>
          <a:srcRect/>
          <a:stretch/>
        </p:blipFill>
        <p:spPr>
          <a:xfrm>
            <a:off x="6099215" y="2930220"/>
            <a:ext cx="411480" cy="390906"/>
          </a:xfrm>
          <a:prstGeom prst="rect">
            <a:avLst/>
          </a:prstGeom>
          <a:noFill/>
          <a:ln>
            <a:noFill/>
          </a:ln>
        </p:spPr>
      </p:pic>
      <p:pic>
        <p:nvPicPr>
          <p:cNvPr id="154" name="Google Shape;154;p29"/>
          <p:cNvPicPr preferRelativeResize="0"/>
          <p:nvPr/>
        </p:nvPicPr>
        <p:blipFill rotWithShape="1">
          <a:blip r:embed="rId5">
            <a:alphaModFix/>
          </a:blip>
          <a:srcRect/>
          <a:stretch/>
        </p:blipFill>
        <p:spPr>
          <a:xfrm>
            <a:off x="7710419" y="3625178"/>
            <a:ext cx="381199" cy="457200"/>
          </a:xfrm>
          <a:prstGeom prst="rect">
            <a:avLst/>
          </a:prstGeom>
          <a:noFill/>
          <a:ln>
            <a:noFill/>
          </a:ln>
        </p:spPr>
      </p:pic>
      <p:pic>
        <p:nvPicPr>
          <p:cNvPr id="155" name="Google Shape;155;p29"/>
          <p:cNvPicPr preferRelativeResize="0"/>
          <p:nvPr/>
        </p:nvPicPr>
        <p:blipFill rotWithShape="1">
          <a:blip r:embed="rId6">
            <a:alphaModFix/>
          </a:blip>
          <a:srcRect/>
          <a:stretch/>
        </p:blipFill>
        <p:spPr>
          <a:xfrm>
            <a:off x="8522444" y="2291125"/>
            <a:ext cx="507624" cy="411480"/>
          </a:xfrm>
          <a:prstGeom prst="rect">
            <a:avLst/>
          </a:prstGeom>
          <a:noFill/>
          <a:ln>
            <a:noFill/>
          </a:ln>
        </p:spPr>
      </p:pic>
      <p:pic>
        <p:nvPicPr>
          <p:cNvPr id="156" name="Google Shape;156;p29"/>
          <p:cNvPicPr preferRelativeResize="0"/>
          <p:nvPr/>
        </p:nvPicPr>
        <p:blipFill rotWithShape="1">
          <a:blip r:embed="rId7">
            <a:alphaModFix/>
          </a:blip>
          <a:srcRect/>
          <a:stretch/>
        </p:blipFill>
        <p:spPr>
          <a:xfrm>
            <a:off x="8584078" y="133454"/>
            <a:ext cx="392681" cy="457200"/>
          </a:xfrm>
          <a:prstGeom prst="rect">
            <a:avLst/>
          </a:prstGeom>
          <a:noFill/>
          <a:ln>
            <a:noFill/>
          </a:ln>
        </p:spPr>
      </p:pic>
      <p:pic>
        <p:nvPicPr>
          <p:cNvPr id="157" name="Google Shape;157;p29"/>
          <p:cNvPicPr preferRelativeResize="0"/>
          <p:nvPr/>
        </p:nvPicPr>
        <p:blipFill rotWithShape="1">
          <a:blip r:embed="rId8">
            <a:alphaModFix/>
          </a:blip>
          <a:srcRect/>
          <a:stretch/>
        </p:blipFill>
        <p:spPr>
          <a:xfrm>
            <a:off x="6647893" y="1600150"/>
            <a:ext cx="422656" cy="365760"/>
          </a:xfrm>
          <a:prstGeom prst="rect">
            <a:avLst/>
          </a:prstGeom>
          <a:noFill/>
          <a:ln>
            <a:noFill/>
          </a:ln>
        </p:spPr>
      </p:pic>
      <p:pic>
        <p:nvPicPr>
          <p:cNvPr id="158" name="Google Shape;158;p29"/>
          <p:cNvPicPr preferRelativeResize="0"/>
          <p:nvPr/>
        </p:nvPicPr>
        <p:blipFill rotWithShape="1">
          <a:blip r:embed="rId9">
            <a:alphaModFix/>
          </a:blip>
          <a:srcRect/>
          <a:stretch/>
        </p:blipFill>
        <p:spPr>
          <a:xfrm>
            <a:off x="8315892" y="4334256"/>
            <a:ext cx="767318" cy="685800"/>
          </a:xfrm>
          <a:prstGeom prst="rect">
            <a:avLst/>
          </a:prstGeom>
          <a:noFill/>
          <a:ln>
            <a:noFill/>
          </a:ln>
        </p:spPr>
      </p:pic>
      <p:pic>
        <p:nvPicPr>
          <p:cNvPr id="159" name="Google Shape;159;p29"/>
          <p:cNvPicPr preferRelativeResize="0"/>
          <p:nvPr/>
        </p:nvPicPr>
        <p:blipFill rotWithShape="1">
          <a:blip r:embed="rId10">
            <a:alphaModFix/>
          </a:blip>
          <a:srcRect/>
          <a:stretch/>
        </p:blipFill>
        <p:spPr>
          <a:xfrm>
            <a:off x="7385231" y="4334256"/>
            <a:ext cx="767318" cy="685800"/>
          </a:xfrm>
          <a:prstGeom prst="rect">
            <a:avLst/>
          </a:prstGeom>
          <a:noFill/>
          <a:ln>
            <a:noFill/>
          </a:ln>
        </p:spPr>
      </p:pic>
      <p:pic>
        <p:nvPicPr>
          <p:cNvPr id="160" name="Google Shape;160;p29"/>
          <p:cNvPicPr preferRelativeResize="0"/>
          <p:nvPr/>
        </p:nvPicPr>
        <p:blipFill rotWithShape="1">
          <a:blip r:embed="rId11">
            <a:alphaModFix/>
          </a:blip>
          <a:srcRect/>
          <a:stretch/>
        </p:blipFill>
        <p:spPr>
          <a:xfrm>
            <a:off x="5575684" y="4334256"/>
            <a:ext cx="471402" cy="685800"/>
          </a:xfrm>
          <a:prstGeom prst="rect">
            <a:avLst/>
          </a:prstGeom>
          <a:noFill/>
          <a:ln>
            <a:noFill/>
          </a:ln>
        </p:spPr>
      </p:pic>
      <p:pic>
        <p:nvPicPr>
          <p:cNvPr id="161" name="Google Shape;161;p29"/>
          <p:cNvPicPr preferRelativeResize="0"/>
          <p:nvPr/>
        </p:nvPicPr>
        <p:blipFill rotWithShape="1">
          <a:blip r:embed="rId12">
            <a:alphaModFix/>
          </a:blip>
          <a:srcRect/>
          <a:stretch/>
        </p:blipFill>
        <p:spPr>
          <a:xfrm>
            <a:off x="6877029" y="4471416"/>
            <a:ext cx="344859" cy="548640"/>
          </a:xfrm>
          <a:prstGeom prst="rect">
            <a:avLst/>
          </a:prstGeom>
          <a:noFill/>
          <a:ln>
            <a:noFill/>
          </a:ln>
        </p:spPr>
      </p:pic>
      <p:pic>
        <p:nvPicPr>
          <p:cNvPr id="162" name="Google Shape;162;p29"/>
          <p:cNvPicPr preferRelativeResize="0"/>
          <p:nvPr/>
        </p:nvPicPr>
        <p:blipFill rotWithShape="1">
          <a:blip r:embed="rId13">
            <a:alphaModFix/>
          </a:blip>
          <a:srcRect/>
          <a:stretch/>
        </p:blipFill>
        <p:spPr>
          <a:xfrm>
            <a:off x="6332760" y="3625178"/>
            <a:ext cx="431719" cy="457200"/>
          </a:xfrm>
          <a:prstGeom prst="rect">
            <a:avLst/>
          </a:prstGeom>
          <a:noFill/>
          <a:ln>
            <a:noFill/>
          </a:ln>
        </p:spPr>
      </p:pic>
      <p:pic>
        <p:nvPicPr>
          <p:cNvPr id="163" name="Google Shape;163;p29"/>
          <p:cNvPicPr preferRelativeResize="0"/>
          <p:nvPr/>
        </p:nvPicPr>
        <p:blipFill rotWithShape="1">
          <a:blip r:embed="rId14">
            <a:alphaModFix/>
          </a:blip>
          <a:srcRect/>
          <a:stretch/>
        </p:blipFill>
        <p:spPr>
          <a:xfrm>
            <a:off x="7296120" y="156314"/>
            <a:ext cx="388168" cy="411480"/>
          </a:xfrm>
          <a:prstGeom prst="rect">
            <a:avLst/>
          </a:prstGeom>
          <a:noFill/>
          <a:ln>
            <a:noFill/>
          </a:ln>
        </p:spPr>
      </p:pic>
      <p:pic>
        <p:nvPicPr>
          <p:cNvPr id="164" name="Google Shape;164;p29"/>
          <p:cNvPicPr preferRelativeResize="0"/>
          <p:nvPr/>
        </p:nvPicPr>
        <p:blipFill rotWithShape="1">
          <a:blip r:embed="rId15">
            <a:alphaModFix/>
          </a:blip>
          <a:srcRect/>
          <a:stretch/>
        </p:blipFill>
        <p:spPr>
          <a:xfrm>
            <a:off x="7910136" y="2291125"/>
            <a:ext cx="403250" cy="411480"/>
          </a:xfrm>
          <a:prstGeom prst="rect">
            <a:avLst/>
          </a:prstGeom>
          <a:noFill/>
          <a:ln>
            <a:noFill/>
          </a:ln>
        </p:spPr>
      </p:pic>
      <p:pic>
        <p:nvPicPr>
          <p:cNvPr id="165" name="Google Shape;165;p29"/>
          <p:cNvPicPr preferRelativeResize="0"/>
          <p:nvPr/>
        </p:nvPicPr>
        <p:blipFill rotWithShape="1">
          <a:blip r:embed="rId16">
            <a:alphaModFix/>
          </a:blip>
          <a:srcRect/>
          <a:stretch/>
        </p:blipFill>
        <p:spPr>
          <a:xfrm>
            <a:off x="5426174" y="1561859"/>
            <a:ext cx="411480" cy="442341"/>
          </a:xfrm>
          <a:prstGeom prst="rect">
            <a:avLst/>
          </a:prstGeom>
          <a:noFill/>
          <a:ln>
            <a:noFill/>
          </a:ln>
        </p:spPr>
      </p:pic>
      <p:pic>
        <p:nvPicPr>
          <p:cNvPr id="166" name="Google Shape;166;p29"/>
          <p:cNvPicPr preferRelativeResize="0"/>
          <p:nvPr/>
        </p:nvPicPr>
        <p:blipFill rotWithShape="1">
          <a:blip r:embed="rId17">
            <a:alphaModFix/>
          </a:blip>
          <a:srcRect/>
          <a:stretch/>
        </p:blipFill>
        <p:spPr>
          <a:xfrm>
            <a:off x="6620909" y="156314"/>
            <a:ext cx="427398" cy="411480"/>
          </a:xfrm>
          <a:prstGeom prst="rect">
            <a:avLst/>
          </a:prstGeom>
          <a:noFill/>
          <a:ln>
            <a:noFill/>
          </a:ln>
        </p:spPr>
      </p:pic>
      <p:pic>
        <p:nvPicPr>
          <p:cNvPr id="167" name="Google Shape;167;p29"/>
          <p:cNvPicPr preferRelativeResize="0"/>
          <p:nvPr/>
        </p:nvPicPr>
        <p:blipFill rotWithShape="1">
          <a:blip r:embed="rId18">
            <a:alphaModFix/>
          </a:blip>
          <a:srcRect/>
          <a:stretch/>
        </p:blipFill>
        <p:spPr>
          <a:xfrm>
            <a:off x="7409438" y="2268265"/>
            <a:ext cx="291640" cy="457200"/>
          </a:xfrm>
          <a:prstGeom prst="rect">
            <a:avLst/>
          </a:prstGeom>
          <a:noFill/>
          <a:ln>
            <a:noFill/>
          </a:ln>
        </p:spPr>
      </p:pic>
      <p:pic>
        <p:nvPicPr>
          <p:cNvPr id="168" name="Google Shape;168;p29"/>
          <p:cNvPicPr preferRelativeResize="0"/>
          <p:nvPr/>
        </p:nvPicPr>
        <p:blipFill rotWithShape="1">
          <a:blip r:embed="rId19">
            <a:alphaModFix/>
          </a:blip>
          <a:srcRect/>
          <a:stretch/>
        </p:blipFill>
        <p:spPr>
          <a:xfrm>
            <a:off x="4761583" y="1554430"/>
            <a:ext cx="459276" cy="457200"/>
          </a:xfrm>
          <a:prstGeom prst="rect">
            <a:avLst/>
          </a:prstGeom>
          <a:noFill/>
          <a:ln>
            <a:noFill/>
          </a:ln>
        </p:spPr>
      </p:pic>
      <p:pic>
        <p:nvPicPr>
          <p:cNvPr id="169" name="Google Shape;169;p29"/>
          <p:cNvPicPr preferRelativeResize="0"/>
          <p:nvPr/>
        </p:nvPicPr>
        <p:blipFill rotWithShape="1">
          <a:blip r:embed="rId20">
            <a:alphaModFix/>
          </a:blip>
          <a:srcRect/>
          <a:stretch/>
        </p:blipFill>
        <p:spPr>
          <a:xfrm>
            <a:off x="5666659" y="3670898"/>
            <a:ext cx="403250" cy="411480"/>
          </a:xfrm>
          <a:prstGeom prst="rect">
            <a:avLst/>
          </a:prstGeom>
          <a:noFill/>
          <a:ln>
            <a:noFill/>
          </a:ln>
        </p:spPr>
      </p:pic>
      <p:pic>
        <p:nvPicPr>
          <p:cNvPr id="170" name="Google Shape;170;p29"/>
          <p:cNvPicPr preferRelativeResize="0"/>
          <p:nvPr/>
        </p:nvPicPr>
        <p:blipFill rotWithShape="1">
          <a:blip r:embed="rId21">
            <a:alphaModFix/>
          </a:blip>
          <a:srcRect/>
          <a:stretch/>
        </p:blipFill>
        <p:spPr>
          <a:xfrm>
            <a:off x="4999645" y="3625178"/>
            <a:ext cx="404163" cy="457200"/>
          </a:xfrm>
          <a:prstGeom prst="rect">
            <a:avLst/>
          </a:prstGeom>
          <a:noFill/>
          <a:ln>
            <a:noFill/>
          </a:ln>
        </p:spPr>
      </p:pic>
      <p:pic>
        <p:nvPicPr>
          <p:cNvPr id="171" name="Google Shape;171;p29"/>
          <p:cNvPicPr preferRelativeResize="0"/>
          <p:nvPr/>
        </p:nvPicPr>
        <p:blipFill rotWithShape="1">
          <a:blip r:embed="rId22">
            <a:alphaModFix/>
          </a:blip>
          <a:srcRect/>
          <a:stretch/>
        </p:blipFill>
        <p:spPr>
          <a:xfrm>
            <a:off x="8573279" y="823827"/>
            <a:ext cx="403250" cy="411480"/>
          </a:xfrm>
          <a:prstGeom prst="rect">
            <a:avLst/>
          </a:prstGeom>
          <a:noFill/>
          <a:ln>
            <a:noFill/>
          </a:ln>
        </p:spPr>
      </p:pic>
      <p:pic>
        <p:nvPicPr>
          <p:cNvPr id="172" name="Google Shape;172;p29"/>
          <p:cNvPicPr preferRelativeResize="0"/>
          <p:nvPr/>
        </p:nvPicPr>
        <p:blipFill rotWithShape="1">
          <a:blip r:embed="rId23">
            <a:alphaModFix/>
          </a:blip>
          <a:srcRect/>
          <a:stretch/>
        </p:blipFill>
        <p:spPr>
          <a:xfrm>
            <a:off x="6052141" y="156314"/>
            <a:ext cx="320954" cy="411480"/>
          </a:xfrm>
          <a:prstGeom prst="rect">
            <a:avLst/>
          </a:prstGeom>
          <a:noFill/>
          <a:ln>
            <a:noFill/>
          </a:ln>
        </p:spPr>
      </p:pic>
      <p:pic>
        <p:nvPicPr>
          <p:cNvPr id="173" name="Google Shape;173;p29"/>
          <p:cNvPicPr preferRelativeResize="0"/>
          <p:nvPr/>
        </p:nvPicPr>
        <p:blipFill rotWithShape="1">
          <a:blip r:embed="rId24">
            <a:alphaModFix/>
          </a:blip>
          <a:srcRect/>
          <a:stretch/>
        </p:blipFill>
        <p:spPr>
          <a:xfrm>
            <a:off x="6727326" y="2268265"/>
            <a:ext cx="473054" cy="457200"/>
          </a:xfrm>
          <a:prstGeom prst="rect">
            <a:avLst/>
          </a:prstGeom>
          <a:noFill/>
          <a:ln>
            <a:noFill/>
          </a:ln>
        </p:spPr>
      </p:pic>
      <p:pic>
        <p:nvPicPr>
          <p:cNvPr id="174" name="Google Shape;174;p29"/>
          <p:cNvPicPr preferRelativeResize="0"/>
          <p:nvPr/>
        </p:nvPicPr>
        <p:blipFill rotWithShape="1">
          <a:blip r:embed="rId25">
            <a:alphaModFix/>
          </a:blip>
          <a:srcRect/>
          <a:stretch/>
        </p:blipFill>
        <p:spPr>
          <a:xfrm>
            <a:off x="8538285" y="2942793"/>
            <a:ext cx="479552" cy="365760"/>
          </a:xfrm>
          <a:prstGeom prst="rect">
            <a:avLst/>
          </a:prstGeom>
          <a:noFill/>
          <a:ln>
            <a:noFill/>
          </a:ln>
        </p:spPr>
      </p:pic>
      <p:pic>
        <p:nvPicPr>
          <p:cNvPr id="175" name="Google Shape;175;p29"/>
          <p:cNvPicPr preferRelativeResize="0"/>
          <p:nvPr/>
        </p:nvPicPr>
        <p:blipFill rotWithShape="1">
          <a:blip r:embed="rId26">
            <a:alphaModFix/>
          </a:blip>
          <a:srcRect/>
          <a:stretch/>
        </p:blipFill>
        <p:spPr>
          <a:xfrm>
            <a:off x="6065639" y="2291125"/>
            <a:ext cx="452628" cy="411480"/>
          </a:xfrm>
          <a:prstGeom prst="rect">
            <a:avLst/>
          </a:prstGeom>
          <a:noFill/>
          <a:ln>
            <a:noFill/>
          </a:ln>
        </p:spPr>
      </p:pic>
      <p:pic>
        <p:nvPicPr>
          <p:cNvPr id="176" name="Google Shape;176;p29"/>
          <p:cNvPicPr preferRelativeResize="0"/>
          <p:nvPr/>
        </p:nvPicPr>
        <p:blipFill rotWithShape="1">
          <a:blip r:embed="rId27">
            <a:alphaModFix/>
          </a:blip>
          <a:srcRect/>
          <a:stretch/>
        </p:blipFill>
        <p:spPr>
          <a:xfrm>
            <a:off x="7962442" y="800967"/>
            <a:ext cx="399570" cy="457200"/>
          </a:xfrm>
          <a:prstGeom prst="rect">
            <a:avLst/>
          </a:prstGeom>
          <a:noFill/>
          <a:ln>
            <a:noFill/>
          </a:ln>
        </p:spPr>
      </p:pic>
      <p:pic>
        <p:nvPicPr>
          <p:cNvPr id="177" name="Google Shape;177;p29"/>
          <p:cNvPicPr preferRelativeResize="0"/>
          <p:nvPr/>
        </p:nvPicPr>
        <p:blipFill rotWithShape="1">
          <a:blip r:embed="rId28">
            <a:alphaModFix/>
          </a:blip>
          <a:srcRect/>
          <a:stretch/>
        </p:blipFill>
        <p:spPr>
          <a:xfrm>
            <a:off x="5436907" y="133454"/>
            <a:ext cx="367421" cy="457200"/>
          </a:xfrm>
          <a:prstGeom prst="rect">
            <a:avLst/>
          </a:prstGeom>
          <a:noFill/>
          <a:ln>
            <a:noFill/>
          </a:ln>
        </p:spPr>
      </p:pic>
      <p:pic>
        <p:nvPicPr>
          <p:cNvPr id="178" name="Google Shape;178;p29"/>
          <p:cNvPicPr preferRelativeResize="0"/>
          <p:nvPr/>
        </p:nvPicPr>
        <p:blipFill rotWithShape="1">
          <a:blip r:embed="rId29">
            <a:alphaModFix/>
          </a:blip>
          <a:srcRect/>
          <a:stretch/>
        </p:blipFill>
        <p:spPr>
          <a:xfrm>
            <a:off x="7315007" y="823827"/>
            <a:ext cx="436169" cy="411480"/>
          </a:xfrm>
          <a:prstGeom prst="rect">
            <a:avLst/>
          </a:prstGeom>
          <a:noFill/>
          <a:ln>
            <a:noFill/>
          </a:ln>
        </p:spPr>
      </p:pic>
      <p:pic>
        <p:nvPicPr>
          <p:cNvPr id="179" name="Google Shape;179;p29"/>
          <p:cNvPicPr preferRelativeResize="0"/>
          <p:nvPr/>
        </p:nvPicPr>
        <p:blipFill rotWithShape="1">
          <a:blip r:embed="rId30">
            <a:alphaModFix/>
          </a:blip>
          <a:srcRect/>
          <a:stretch/>
        </p:blipFill>
        <p:spPr>
          <a:xfrm>
            <a:off x="4802302" y="156314"/>
            <a:ext cx="386791" cy="411480"/>
          </a:xfrm>
          <a:prstGeom prst="rect">
            <a:avLst/>
          </a:prstGeom>
          <a:noFill/>
          <a:ln>
            <a:noFill/>
          </a:ln>
        </p:spPr>
      </p:pic>
      <p:pic>
        <p:nvPicPr>
          <p:cNvPr id="180" name="Google Shape;180;p29"/>
          <p:cNvPicPr preferRelativeResize="0"/>
          <p:nvPr/>
        </p:nvPicPr>
        <p:blipFill rotWithShape="1">
          <a:blip r:embed="rId31">
            <a:alphaModFix/>
          </a:blip>
          <a:srcRect/>
          <a:stretch/>
        </p:blipFill>
        <p:spPr>
          <a:xfrm>
            <a:off x="7880974" y="2897073"/>
            <a:ext cx="447794" cy="457200"/>
          </a:xfrm>
          <a:prstGeom prst="rect">
            <a:avLst/>
          </a:prstGeom>
          <a:noFill/>
          <a:ln>
            <a:noFill/>
          </a:ln>
        </p:spPr>
      </p:pic>
      <p:pic>
        <p:nvPicPr>
          <p:cNvPr id="181" name="Google Shape;181;p29"/>
          <p:cNvPicPr preferRelativeResize="0"/>
          <p:nvPr/>
        </p:nvPicPr>
        <p:blipFill rotWithShape="1">
          <a:blip r:embed="rId32">
            <a:alphaModFix/>
          </a:blip>
          <a:srcRect/>
          <a:stretch/>
        </p:blipFill>
        <p:spPr>
          <a:xfrm>
            <a:off x="4796423" y="4334256"/>
            <a:ext cx="615919" cy="685800"/>
          </a:xfrm>
          <a:prstGeom prst="rect">
            <a:avLst/>
          </a:prstGeom>
          <a:noFill/>
          <a:ln>
            <a:noFill/>
          </a:ln>
        </p:spPr>
      </p:pic>
      <p:pic>
        <p:nvPicPr>
          <p:cNvPr id="182" name="Google Shape;182;p29"/>
          <p:cNvPicPr preferRelativeResize="0"/>
          <p:nvPr/>
        </p:nvPicPr>
        <p:blipFill rotWithShape="1">
          <a:blip r:embed="rId33">
            <a:alphaModFix/>
          </a:blip>
          <a:srcRect/>
          <a:stretch/>
        </p:blipFill>
        <p:spPr>
          <a:xfrm>
            <a:off x="6737981" y="830785"/>
            <a:ext cx="365760" cy="397565"/>
          </a:xfrm>
          <a:prstGeom prst="rect">
            <a:avLst/>
          </a:prstGeom>
          <a:noFill/>
          <a:ln>
            <a:noFill/>
          </a:ln>
        </p:spPr>
      </p:pic>
      <p:pic>
        <p:nvPicPr>
          <p:cNvPr id="183" name="Google Shape;183;p29"/>
          <p:cNvPicPr preferRelativeResize="0"/>
          <p:nvPr/>
        </p:nvPicPr>
        <p:blipFill rotWithShape="1">
          <a:blip r:embed="rId34">
            <a:alphaModFix/>
          </a:blip>
          <a:srcRect/>
          <a:stretch/>
        </p:blipFill>
        <p:spPr>
          <a:xfrm>
            <a:off x="4773744" y="2276609"/>
            <a:ext cx="429768" cy="440512"/>
          </a:xfrm>
          <a:prstGeom prst="rect">
            <a:avLst/>
          </a:prstGeom>
          <a:noFill/>
          <a:ln>
            <a:noFill/>
          </a:ln>
        </p:spPr>
      </p:pic>
      <p:pic>
        <p:nvPicPr>
          <p:cNvPr id="184" name="Google Shape;184;p29"/>
          <p:cNvPicPr preferRelativeResize="0"/>
          <p:nvPr/>
        </p:nvPicPr>
        <p:blipFill rotWithShape="1">
          <a:blip r:embed="rId35">
            <a:alphaModFix/>
          </a:blip>
          <a:srcRect/>
          <a:stretch/>
        </p:blipFill>
        <p:spPr>
          <a:xfrm>
            <a:off x="7274184" y="2897073"/>
            <a:ext cx="397274" cy="457200"/>
          </a:xfrm>
          <a:prstGeom prst="rect">
            <a:avLst/>
          </a:prstGeom>
          <a:noFill/>
          <a:ln>
            <a:noFill/>
          </a:ln>
        </p:spPr>
      </p:pic>
      <p:pic>
        <p:nvPicPr>
          <p:cNvPr id="185" name="Google Shape;185;p29"/>
          <p:cNvPicPr preferRelativeResize="0"/>
          <p:nvPr/>
        </p:nvPicPr>
        <p:blipFill rotWithShape="1">
          <a:blip r:embed="rId36">
            <a:alphaModFix/>
          </a:blip>
          <a:srcRect/>
          <a:stretch/>
        </p:blipFill>
        <p:spPr>
          <a:xfrm>
            <a:off x="7027331" y="3625178"/>
            <a:ext cx="420238" cy="457200"/>
          </a:xfrm>
          <a:prstGeom prst="rect">
            <a:avLst/>
          </a:prstGeom>
          <a:noFill/>
          <a:ln>
            <a:noFill/>
          </a:ln>
        </p:spPr>
      </p:pic>
      <p:pic>
        <p:nvPicPr>
          <p:cNvPr id="186" name="Google Shape;186;p29"/>
          <p:cNvPicPr preferRelativeResize="0"/>
          <p:nvPr/>
        </p:nvPicPr>
        <p:blipFill rotWithShape="1">
          <a:blip r:embed="rId37">
            <a:alphaModFix/>
          </a:blip>
          <a:srcRect/>
          <a:stretch/>
        </p:blipFill>
        <p:spPr>
          <a:xfrm>
            <a:off x="4747463" y="2919933"/>
            <a:ext cx="484925" cy="411480"/>
          </a:xfrm>
          <a:prstGeom prst="rect">
            <a:avLst/>
          </a:prstGeom>
          <a:noFill/>
          <a:ln>
            <a:noFill/>
          </a:ln>
        </p:spPr>
      </p:pic>
      <p:pic>
        <p:nvPicPr>
          <p:cNvPr id="187" name="Google Shape;187;p29"/>
          <p:cNvPicPr preferRelativeResize="0"/>
          <p:nvPr/>
        </p:nvPicPr>
        <p:blipFill rotWithShape="1">
          <a:blip r:embed="rId38">
            <a:alphaModFix/>
          </a:blip>
          <a:srcRect/>
          <a:stretch/>
        </p:blipFill>
        <p:spPr>
          <a:xfrm>
            <a:off x="7932102" y="133454"/>
            <a:ext cx="404163" cy="457200"/>
          </a:xfrm>
          <a:prstGeom prst="rect">
            <a:avLst/>
          </a:prstGeom>
          <a:noFill/>
          <a:ln>
            <a:noFill/>
          </a:ln>
        </p:spPr>
      </p:pic>
      <p:pic>
        <p:nvPicPr>
          <p:cNvPr id="188" name="Google Shape;188;p29"/>
          <p:cNvPicPr preferRelativeResize="0"/>
          <p:nvPr/>
        </p:nvPicPr>
        <p:blipFill rotWithShape="1">
          <a:blip r:embed="rId39">
            <a:alphaModFix/>
          </a:blip>
          <a:srcRect/>
          <a:stretch/>
        </p:blipFill>
        <p:spPr>
          <a:xfrm>
            <a:off x="6069514" y="813907"/>
            <a:ext cx="457200" cy="431321"/>
          </a:xfrm>
          <a:prstGeom prst="rect">
            <a:avLst/>
          </a:prstGeom>
          <a:noFill/>
          <a:ln>
            <a:noFill/>
          </a:ln>
        </p:spPr>
      </p:pic>
      <p:pic>
        <p:nvPicPr>
          <p:cNvPr id="189" name="Google Shape;189;p29"/>
          <p:cNvPicPr preferRelativeResize="0"/>
          <p:nvPr/>
        </p:nvPicPr>
        <p:blipFill rotWithShape="1">
          <a:blip r:embed="rId40">
            <a:alphaModFix/>
          </a:blip>
          <a:srcRect/>
          <a:stretch/>
        </p:blipFill>
        <p:spPr>
          <a:xfrm>
            <a:off x="6720211" y="2897073"/>
            <a:ext cx="344457" cy="457200"/>
          </a:xfrm>
          <a:prstGeom prst="rect">
            <a:avLst/>
          </a:prstGeom>
          <a:noFill/>
          <a:ln>
            <a:noFill/>
          </a:ln>
        </p:spPr>
      </p:pic>
      <p:pic>
        <p:nvPicPr>
          <p:cNvPr id="190" name="Google Shape;190;p29"/>
          <p:cNvPicPr preferRelativeResize="0"/>
          <p:nvPr/>
        </p:nvPicPr>
        <p:blipFill rotWithShape="1">
          <a:blip r:embed="rId41">
            <a:alphaModFix/>
          </a:blip>
          <a:srcRect/>
          <a:stretch/>
        </p:blipFill>
        <p:spPr>
          <a:xfrm>
            <a:off x="8554525" y="1554430"/>
            <a:ext cx="445498" cy="457200"/>
          </a:xfrm>
          <a:prstGeom prst="rect">
            <a:avLst/>
          </a:prstGeom>
          <a:noFill/>
          <a:ln>
            <a:noFill/>
          </a:ln>
        </p:spPr>
      </p:pic>
      <p:pic>
        <p:nvPicPr>
          <p:cNvPr id="191" name="Google Shape;191;p29"/>
          <p:cNvPicPr preferRelativeResize="0"/>
          <p:nvPr/>
        </p:nvPicPr>
        <p:blipFill rotWithShape="1">
          <a:blip r:embed="rId42">
            <a:alphaModFix/>
          </a:blip>
          <a:srcRect/>
          <a:stretch/>
        </p:blipFill>
        <p:spPr>
          <a:xfrm>
            <a:off x="8354469" y="3625178"/>
            <a:ext cx="362828" cy="457200"/>
          </a:xfrm>
          <a:prstGeom prst="rect">
            <a:avLst/>
          </a:prstGeom>
          <a:noFill/>
          <a:ln>
            <a:noFill/>
          </a:ln>
        </p:spPr>
      </p:pic>
      <p:pic>
        <p:nvPicPr>
          <p:cNvPr id="192" name="Google Shape;192;p29"/>
          <p:cNvPicPr preferRelativeResize="0"/>
          <p:nvPr/>
        </p:nvPicPr>
        <p:blipFill rotWithShape="1">
          <a:blip r:embed="rId43">
            <a:alphaModFix/>
          </a:blip>
          <a:srcRect/>
          <a:stretch/>
        </p:blipFill>
        <p:spPr>
          <a:xfrm>
            <a:off x="7275864" y="1554430"/>
            <a:ext cx="434016" cy="457200"/>
          </a:xfrm>
          <a:prstGeom prst="rect">
            <a:avLst/>
          </a:prstGeom>
          <a:noFill/>
          <a:ln>
            <a:noFill/>
          </a:ln>
        </p:spPr>
      </p:pic>
      <p:pic>
        <p:nvPicPr>
          <p:cNvPr id="193" name="Google Shape;193;p29"/>
          <p:cNvPicPr preferRelativeResize="0"/>
          <p:nvPr/>
        </p:nvPicPr>
        <p:blipFill rotWithShape="1">
          <a:blip r:embed="rId44">
            <a:alphaModFix/>
          </a:blip>
          <a:srcRect/>
          <a:stretch/>
        </p:blipFill>
        <p:spPr>
          <a:xfrm>
            <a:off x="5441905" y="2897073"/>
            <a:ext cx="447794" cy="457200"/>
          </a:xfrm>
          <a:prstGeom prst="rect">
            <a:avLst/>
          </a:prstGeom>
          <a:noFill/>
          <a:ln>
            <a:noFill/>
          </a:ln>
        </p:spPr>
      </p:pic>
      <p:pic>
        <p:nvPicPr>
          <p:cNvPr id="194" name="Google Shape;194;p29"/>
          <p:cNvPicPr preferRelativeResize="0"/>
          <p:nvPr/>
        </p:nvPicPr>
        <p:blipFill rotWithShape="1">
          <a:blip r:embed="rId45">
            <a:alphaModFix/>
          </a:blip>
          <a:srcRect/>
          <a:stretch/>
        </p:blipFill>
        <p:spPr>
          <a:xfrm>
            <a:off x="4797101" y="800967"/>
            <a:ext cx="392681" cy="457200"/>
          </a:xfrm>
          <a:prstGeom prst="rect">
            <a:avLst/>
          </a:prstGeom>
          <a:noFill/>
          <a:ln>
            <a:noFill/>
          </a:ln>
        </p:spPr>
      </p:pic>
      <p:pic>
        <p:nvPicPr>
          <p:cNvPr id="195" name="Google Shape;195;p29"/>
          <p:cNvPicPr preferRelativeResize="0"/>
          <p:nvPr/>
        </p:nvPicPr>
        <p:blipFill rotWithShape="1">
          <a:blip r:embed="rId46">
            <a:alphaModFix/>
          </a:blip>
          <a:srcRect/>
          <a:stretch/>
        </p:blipFill>
        <p:spPr>
          <a:xfrm>
            <a:off x="5412570" y="2268265"/>
            <a:ext cx="444012" cy="457200"/>
          </a:xfrm>
          <a:prstGeom prst="rect">
            <a:avLst/>
          </a:prstGeom>
          <a:noFill/>
          <a:ln>
            <a:noFill/>
          </a:ln>
        </p:spPr>
      </p:pic>
      <p:pic>
        <p:nvPicPr>
          <p:cNvPr id="196" name="Google Shape;196;p29"/>
          <p:cNvPicPr preferRelativeResize="0"/>
          <p:nvPr/>
        </p:nvPicPr>
        <p:blipFill rotWithShape="1">
          <a:blip r:embed="rId47">
            <a:alphaModFix/>
          </a:blip>
          <a:srcRect/>
          <a:stretch/>
        </p:blipFill>
        <p:spPr>
          <a:xfrm>
            <a:off x="6042968" y="1577290"/>
            <a:ext cx="399610" cy="411480"/>
          </a:xfrm>
          <a:prstGeom prst="rect">
            <a:avLst/>
          </a:prstGeom>
          <a:noFill/>
          <a:ln>
            <a:noFill/>
          </a:ln>
        </p:spPr>
      </p:pic>
      <p:pic>
        <p:nvPicPr>
          <p:cNvPr id="197" name="Google Shape;197;p29"/>
          <p:cNvPicPr preferRelativeResize="0"/>
          <p:nvPr/>
        </p:nvPicPr>
        <p:blipFill rotWithShape="1">
          <a:blip r:embed="rId48">
            <a:alphaModFix/>
          </a:blip>
          <a:srcRect/>
          <a:stretch/>
        </p:blipFill>
        <p:spPr>
          <a:xfrm>
            <a:off x="6210428" y="4392300"/>
            <a:ext cx="503259" cy="640080"/>
          </a:xfrm>
          <a:prstGeom prst="rect">
            <a:avLst/>
          </a:prstGeom>
          <a:noFill/>
          <a:ln>
            <a:noFill/>
          </a:ln>
        </p:spPr>
      </p:pic>
      <p:sp>
        <p:nvSpPr>
          <p:cNvPr id="198" name="Google Shape;198;p29"/>
          <p:cNvSpPr txBox="1"/>
          <p:nvPr/>
        </p:nvSpPr>
        <p:spPr>
          <a:xfrm>
            <a:off x="457200" y="1701875"/>
            <a:ext cx="3000000" cy="3000000"/>
          </a:xfrm>
          <a:prstGeom prst="rect">
            <a:avLst/>
          </a:prstGeom>
          <a:noFill/>
          <a:ln>
            <a:noFill/>
          </a:ln>
        </p:spPr>
        <p:txBody>
          <a:bodyPr spcFirstLastPara="1" wrap="square" lIns="0" tIns="0" rIns="0" bIns="0" anchor="t" anchorCtr="0">
            <a:noAutofit/>
          </a:bodyPr>
          <a:lstStyle/>
          <a:p>
            <a:pPr marL="457200" marR="0" lvl="0" indent="-342900" algn="l" rtl="0">
              <a:lnSpc>
                <a:spcPct val="115000"/>
              </a:lnSpc>
              <a:spcBef>
                <a:spcPts val="0"/>
              </a:spcBef>
              <a:spcAft>
                <a:spcPts val="0"/>
              </a:spcAft>
              <a:buClr>
                <a:srgbClr val="1C304A"/>
              </a:buClr>
              <a:buSzPts val="1800"/>
              <a:buFont typeface="Helvetica Neue"/>
              <a:buChar char="●"/>
            </a:pPr>
            <a:r>
              <a:rPr lang="en" sz="1800" b="0" i="0" u="none" strike="noStrike" cap="none">
                <a:solidFill>
                  <a:srgbClr val="1C304A"/>
                </a:solidFill>
                <a:latin typeface="Helvetica Neue"/>
                <a:ea typeface="Helvetica Neue"/>
                <a:cs typeface="Helvetica Neue"/>
                <a:sym typeface="Helvetica Neue"/>
              </a:rPr>
              <a:t>Visit the </a:t>
            </a:r>
            <a:r>
              <a:rPr lang="en" sz="1800" b="0" i="0" u="sng" strike="noStrike" cap="none">
                <a:solidFill>
                  <a:srgbClr val="046B99"/>
                </a:solidFill>
                <a:latin typeface="Helvetica Neue"/>
                <a:ea typeface="Helvetica Neue"/>
                <a:cs typeface="Helvetica Neue"/>
                <a:sym typeface="Helvetica Neue"/>
                <a:hlinkClick r:id="rId49">
                  <a:extLst>
                    <a:ext uri="{A12FA001-AC4F-418D-AE19-62706E023703}">
                      <ahyp:hlinkClr xmlns:ahyp="http://schemas.microsoft.com/office/drawing/2018/hyperlinkcolor" val="tx"/>
                    </a:ext>
                  </a:extLst>
                </a:hlinkClick>
              </a:rPr>
              <a:t>Icon Starter</a:t>
            </a:r>
            <a:r>
              <a:rPr lang="en" sz="1800" b="0" i="0" u="none" strike="noStrike" cap="none">
                <a:solidFill>
                  <a:srgbClr val="1C304A"/>
                </a:solidFill>
                <a:latin typeface="Helvetica Neue"/>
                <a:ea typeface="Helvetica Neue"/>
                <a:cs typeface="Helvetica Neue"/>
                <a:sym typeface="Helvetica Neue"/>
              </a:rPr>
              <a:t> for all the top requested icons and different colors</a:t>
            </a:r>
            <a:endParaRPr sz="1800" b="0" i="0" u="none" strike="noStrike" cap="none">
              <a:solidFill>
                <a:srgbClr val="1C304A"/>
              </a:solidFill>
              <a:latin typeface="Helvetica Neue"/>
              <a:ea typeface="Helvetica Neue"/>
              <a:cs typeface="Helvetica Neue"/>
              <a:sym typeface="Helvetica Neue"/>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rgbClr val="1C304A"/>
              </a:solidFill>
              <a:latin typeface="Helvetica Neue"/>
              <a:ea typeface="Helvetica Neue"/>
              <a:cs typeface="Helvetica Neue"/>
              <a:sym typeface="Helvetica Neue"/>
            </a:endParaRPr>
          </a:p>
          <a:p>
            <a:pPr marL="457200" marR="0" lvl="0" indent="-342900" algn="l" rtl="0">
              <a:lnSpc>
                <a:spcPct val="115000"/>
              </a:lnSpc>
              <a:spcBef>
                <a:spcPts val="0"/>
              </a:spcBef>
              <a:spcAft>
                <a:spcPts val="0"/>
              </a:spcAft>
              <a:buClr>
                <a:srgbClr val="1C304A"/>
              </a:buClr>
              <a:buSzPts val="1800"/>
              <a:buFont typeface="Helvetica Neue"/>
              <a:buChar char="●"/>
            </a:pPr>
            <a:r>
              <a:rPr lang="en" sz="1800" b="0" i="0" u="none" strike="noStrike" cap="none">
                <a:solidFill>
                  <a:srgbClr val="1C304A"/>
                </a:solidFill>
                <a:latin typeface="Helvetica Neue"/>
                <a:ea typeface="Helvetica Neue"/>
                <a:cs typeface="Helvetica Neue"/>
                <a:sym typeface="Helvetica Neue"/>
              </a:rPr>
              <a:t>Visit </a:t>
            </a:r>
            <a:r>
              <a:rPr lang="en" sz="1800" b="0" i="0" u="sng" strike="noStrike" cap="none">
                <a:solidFill>
                  <a:srgbClr val="046B99"/>
                </a:solidFill>
                <a:latin typeface="Helvetica Neue"/>
                <a:ea typeface="Helvetica Neue"/>
                <a:cs typeface="Helvetica Neue"/>
                <a:sym typeface="Helvetica Neue"/>
                <a:hlinkClick r:id="rId50">
                  <a:extLst>
                    <a:ext uri="{A12FA001-AC4F-418D-AE19-62706E023703}">
                      <ahyp:hlinkClr xmlns:ahyp="http://schemas.microsoft.com/office/drawing/2018/hyperlinkcolor" val="tx"/>
                    </a:ext>
                  </a:extLst>
                </a:hlinkClick>
              </a:rPr>
              <a:t>brand.18f.gov/icons/</a:t>
            </a:r>
            <a:r>
              <a:rPr lang="en" sz="1800" b="0" i="0" u="none" strike="noStrike" cap="none">
                <a:solidFill>
                  <a:srgbClr val="046B99"/>
                </a:solidFill>
                <a:latin typeface="Helvetica Neue"/>
                <a:ea typeface="Helvetica Neue"/>
                <a:cs typeface="Helvetica Neue"/>
                <a:sym typeface="Helvetica Neue"/>
              </a:rPr>
              <a:t> </a:t>
            </a:r>
            <a:r>
              <a:rPr lang="en" sz="1800" b="0" i="0" u="none" strike="noStrike" cap="none">
                <a:solidFill>
                  <a:srgbClr val="1C304A"/>
                </a:solidFill>
                <a:latin typeface="Helvetica Neue"/>
                <a:ea typeface="Helvetica Neue"/>
                <a:cs typeface="Helvetica Neue"/>
                <a:sym typeface="Helvetica Neue"/>
              </a:rPr>
              <a:t>to view and download the full set</a:t>
            </a:r>
            <a:endParaRPr sz="1800" b="0" i="0" u="none" strike="noStrike" cap="none">
              <a:solidFill>
                <a:srgbClr val="1C304A"/>
              </a:solidFill>
              <a:latin typeface="Helvetica Neue"/>
              <a:ea typeface="Helvetica Neue"/>
              <a:cs typeface="Helvetica Neue"/>
              <a:sym typeface="Helvetica Neue"/>
            </a:endParaRPr>
          </a:p>
        </p:txBody>
      </p:sp>
      <p:sp>
        <p:nvSpPr>
          <p:cNvPr id="199" name="Google Shape;199;p29"/>
          <p:cNvSpPr txBox="1"/>
          <p:nvPr/>
        </p:nvSpPr>
        <p:spPr>
          <a:xfrm>
            <a:off x="457198" y="640080"/>
            <a:ext cx="3730800" cy="822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 sz="2600" b="1" i="0" u="none" strike="noStrike" cap="none">
                <a:solidFill>
                  <a:srgbClr val="1C304A"/>
                </a:solidFill>
                <a:latin typeface="Helvetica Neue"/>
                <a:ea typeface="Helvetica Neue"/>
                <a:cs typeface="Helvetica Neue"/>
                <a:sym typeface="Helvetica Neue"/>
              </a:rPr>
              <a:t>Icons for presentations</a:t>
            </a:r>
            <a:endParaRPr sz="2600" b="1" i="0" u="none" strike="noStrike" cap="none">
              <a:solidFill>
                <a:srgbClr val="1C304A"/>
              </a:solidFill>
              <a:latin typeface="Helvetica Neue"/>
              <a:ea typeface="Helvetica Neue"/>
              <a:cs typeface="Helvetica Neue"/>
              <a:sym typeface="Helvetica Neue"/>
            </a:endParaRPr>
          </a:p>
        </p:txBody>
      </p:sp>
      <p:sp>
        <p:nvSpPr>
          <p:cNvPr id="200" name="Google Shape;200;p29"/>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_AND_TWO_COLUMNS_2">
  <p:cSld name="TITLE_AND_TWO_COLUMNS_2">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457198" y="640080"/>
            <a:ext cx="7470600" cy="493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3" name="Google Shape;203;p30"/>
          <p:cNvSpPr txBox="1">
            <a:spLocks noGrp="1"/>
          </p:cNvSpPr>
          <p:nvPr>
            <p:ph type="body" idx="1"/>
          </p:nvPr>
        </p:nvSpPr>
        <p:spPr>
          <a:xfrm>
            <a:off x="457198" y="1709928"/>
            <a:ext cx="3621000" cy="26334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4" name="Google Shape;204;p30"/>
          <p:cNvSpPr txBox="1">
            <a:spLocks noGrp="1"/>
          </p:cNvSpPr>
          <p:nvPr>
            <p:ph type="body" idx="2"/>
          </p:nvPr>
        </p:nvSpPr>
        <p:spPr>
          <a:xfrm>
            <a:off x="4389118" y="1709928"/>
            <a:ext cx="3621000" cy="26334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5" name="Google Shape;20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206" name="Google Shape;206;p30"/>
          <p:cNvSpPr/>
          <p:nvPr/>
        </p:nvSpPr>
        <p:spPr>
          <a:xfrm>
            <a:off x="457200" y="418200"/>
            <a:ext cx="594300" cy="78000"/>
          </a:xfrm>
          <a:prstGeom prst="rect">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with subheading - Bright" type="tx">
  <p:cSld name="TITLE_AND_BODY">
    <p:bg>
      <p:bgPr>
        <a:solidFill>
          <a:srgbClr val="00CFFF"/>
        </a:solid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ctrTitle"/>
          </p:nvPr>
        </p:nvSpPr>
        <p:spPr>
          <a:xfrm>
            <a:off x="457198" y="1125602"/>
            <a:ext cx="7386600" cy="2892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1C304A"/>
              </a:buClr>
              <a:buSzPts val="6000"/>
              <a:buNone/>
              <a:defRPr sz="6000" b="1">
                <a:solidFill>
                  <a:srgbClr val="1C304A"/>
                </a:solidFill>
              </a:defRPr>
            </a:lvl1pPr>
            <a:lvl2pPr lvl="1" algn="ctr">
              <a:lnSpc>
                <a:spcPct val="100000"/>
              </a:lnSpc>
              <a:spcBef>
                <a:spcPts val="0"/>
              </a:spcBef>
              <a:spcAft>
                <a:spcPts val="0"/>
              </a:spcAft>
              <a:buClr>
                <a:srgbClr val="1C304A"/>
              </a:buClr>
              <a:buSzPts val="6000"/>
              <a:buNone/>
              <a:defRPr sz="6000">
                <a:solidFill>
                  <a:srgbClr val="1C304A"/>
                </a:solidFill>
              </a:defRPr>
            </a:lvl2pPr>
            <a:lvl3pPr lvl="2" algn="ctr">
              <a:lnSpc>
                <a:spcPct val="100000"/>
              </a:lnSpc>
              <a:spcBef>
                <a:spcPts val="0"/>
              </a:spcBef>
              <a:spcAft>
                <a:spcPts val="0"/>
              </a:spcAft>
              <a:buClr>
                <a:srgbClr val="1C304A"/>
              </a:buClr>
              <a:buSzPts val="6000"/>
              <a:buNone/>
              <a:defRPr sz="6000">
                <a:solidFill>
                  <a:srgbClr val="1C304A"/>
                </a:solidFill>
              </a:defRPr>
            </a:lvl3pPr>
            <a:lvl4pPr lvl="3" algn="ctr">
              <a:lnSpc>
                <a:spcPct val="100000"/>
              </a:lnSpc>
              <a:spcBef>
                <a:spcPts val="0"/>
              </a:spcBef>
              <a:spcAft>
                <a:spcPts val="0"/>
              </a:spcAft>
              <a:buClr>
                <a:srgbClr val="1C304A"/>
              </a:buClr>
              <a:buSzPts val="6000"/>
              <a:buNone/>
              <a:defRPr sz="6000">
                <a:solidFill>
                  <a:srgbClr val="1C304A"/>
                </a:solidFill>
              </a:defRPr>
            </a:lvl4pPr>
            <a:lvl5pPr lvl="4" algn="ctr">
              <a:lnSpc>
                <a:spcPct val="100000"/>
              </a:lnSpc>
              <a:spcBef>
                <a:spcPts val="0"/>
              </a:spcBef>
              <a:spcAft>
                <a:spcPts val="0"/>
              </a:spcAft>
              <a:buClr>
                <a:srgbClr val="1C304A"/>
              </a:buClr>
              <a:buSzPts val="6000"/>
              <a:buNone/>
              <a:defRPr sz="6000">
                <a:solidFill>
                  <a:srgbClr val="1C304A"/>
                </a:solidFill>
              </a:defRPr>
            </a:lvl5pPr>
            <a:lvl6pPr lvl="5" algn="ctr">
              <a:lnSpc>
                <a:spcPct val="100000"/>
              </a:lnSpc>
              <a:spcBef>
                <a:spcPts val="0"/>
              </a:spcBef>
              <a:spcAft>
                <a:spcPts val="0"/>
              </a:spcAft>
              <a:buClr>
                <a:srgbClr val="1C304A"/>
              </a:buClr>
              <a:buSzPts val="6000"/>
              <a:buNone/>
              <a:defRPr sz="6000">
                <a:solidFill>
                  <a:srgbClr val="1C304A"/>
                </a:solidFill>
              </a:defRPr>
            </a:lvl6pPr>
            <a:lvl7pPr lvl="6" algn="ctr">
              <a:lnSpc>
                <a:spcPct val="100000"/>
              </a:lnSpc>
              <a:spcBef>
                <a:spcPts val="0"/>
              </a:spcBef>
              <a:spcAft>
                <a:spcPts val="0"/>
              </a:spcAft>
              <a:buClr>
                <a:srgbClr val="1C304A"/>
              </a:buClr>
              <a:buSzPts val="6000"/>
              <a:buNone/>
              <a:defRPr sz="6000">
                <a:solidFill>
                  <a:srgbClr val="1C304A"/>
                </a:solidFill>
              </a:defRPr>
            </a:lvl7pPr>
            <a:lvl8pPr lvl="7" algn="ctr">
              <a:lnSpc>
                <a:spcPct val="100000"/>
              </a:lnSpc>
              <a:spcBef>
                <a:spcPts val="0"/>
              </a:spcBef>
              <a:spcAft>
                <a:spcPts val="0"/>
              </a:spcAft>
              <a:buClr>
                <a:srgbClr val="1C304A"/>
              </a:buClr>
              <a:buSzPts val="6000"/>
              <a:buNone/>
              <a:defRPr sz="6000">
                <a:solidFill>
                  <a:srgbClr val="1C304A"/>
                </a:solidFill>
              </a:defRPr>
            </a:lvl8pPr>
            <a:lvl9pPr lvl="8" algn="ctr">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15" name="Google Shape;15;p4"/>
          <p:cNvSpPr txBox="1">
            <a:spLocks noGrp="1"/>
          </p:cNvSpPr>
          <p:nvPr>
            <p:ph type="subTitle" idx="1"/>
          </p:nvPr>
        </p:nvSpPr>
        <p:spPr>
          <a:xfrm>
            <a:off x="457198" y="384048"/>
            <a:ext cx="5017500" cy="6675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SzPts val="1800"/>
              <a:buNone/>
              <a:defRPr sz="1200" b="1">
                <a:solidFill>
                  <a:srgbClr val="1C304A"/>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sp>
        <p:nvSpPr>
          <p:cNvPr id="2" name="Slide Number Placeholder 1">
            <a:extLst>
              <a:ext uri="{FF2B5EF4-FFF2-40B4-BE49-F238E27FC236}">
                <a16:creationId xmlns:a16="http://schemas.microsoft.com/office/drawing/2014/main" id="{384E86B0-CE21-474E-977D-EE9402045C14}"/>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207"/>
        <p:cNvGrpSpPr/>
        <p:nvPr/>
      </p:nvGrpSpPr>
      <p:grpSpPr>
        <a:xfrm>
          <a:off x="0" y="0"/>
          <a:ext cx="0" cy="0"/>
          <a:chOff x="0" y="0"/>
          <a:chExt cx="0" cy="0"/>
        </a:xfrm>
      </p:grpSpPr>
      <p:sp>
        <p:nvSpPr>
          <p:cNvPr id="208" name="Google Shape;208;p31"/>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9" name="Google Shape;209;p31"/>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1600"/>
              </a:spcBef>
              <a:spcAft>
                <a:spcPts val="0"/>
              </a:spcAft>
              <a:buSzPts val="2800"/>
              <a:buNone/>
              <a:defRPr sz="2800"/>
            </a:lvl2pPr>
            <a:lvl3pPr lvl="2" algn="ctr" rtl="0">
              <a:lnSpc>
                <a:spcPct val="100000"/>
              </a:lnSpc>
              <a:spcBef>
                <a:spcPts val="1600"/>
              </a:spcBef>
              <a:spcAft>
                <a:spcPts val="0"/>
              </a:spcAft>
              <a:buSzPts val="2800"/>
              <a:buNone/>
              <a:defRPr sz="2800"/>
            </a:lvl3pPr>
            <a:lvl4pPr lvl="3" algn="ctr" rtl="0">
              <a:lnSpc>
                <a:spcPct val="100000"/>
              </a:lnSpc>
              <a:spcBef>
                <a:spcPts val="1600"/>
              </a:spcBef>
              <a:spcAft>
                <a:spcPts val="0"/>
              </a:spcAft>
              <a:buSzPts val="2800"/>
              <a:buNone/>
              <a:defRPr sz="2800"/>
            </a:lvl4pPr>
            <a:lvl5pPr lvl="4" algn="ctr" rtl="0">
              <a:lnSpc>
                <a:spcPct val="100000"/>
              </a:lnSpc>
              <a:spcBef>
                <a:spcPts val="1600"/>
              </a:spcBef>
              <a:spcAft>
                <a:spcPts val="0"/>
              </a:spcAft>
              <a:buSzPts val="2800"/>
              <a:buNone/>
              <a:defRPr sz="2800"/>
            </a:lvl5pPr>
            <a:lvl6pPr lvl="5" algn="ctr" rtl="0">
              <a:lnSpc>
                <a:spcPct val="100000"/>
              </a:lnSpc>
              <a:spcBef>
                <a:spcPts val="1600"/>
              </a:spcBef>
              <a:spcAft>
                <a:spcPts val="0"/>
              </a:spcAft>
              <a:buSzPts val="2800"/>
              <a:buNone/>
              <a:defRPr sz="2800"/>
            </a:lvl6pPr>
            <a:lvl7pPr lvl="6" algn="ctr" rtl="0">
              <a:lnSpc>
                <a:spcPct val="100000"/>
              </a:lnSpc>
              <a:spcBef>
                <a:spcPts val="1600"/>
              </a:spcBef>
              <a:spcAft>
                <a:spcPts val="0"/>
              </a:spcAft>
              <a:buSzPts val="2800"/>
              <a:buNone/>
              <a:defRPr sz="2800"/>
            </a:lvl7pPr>
            <a:lvl8pPr lvl="7" algn="ctr" rtl="0">
              <a:lnSpc>
                <a:spcPct val="100000"/>
              </a:lnSpc>
              <a:spcBef>
                <a:spcPts val="1600"/>
              </a:spcBef>
              <a:spcAft>
                <a:spcPts val="0"/>
              </a:spcAft>
              <a:buSzPts val="2800"/>
              <a:buNone/>
              <a:defRPr sz="2800"/>
            </a:lvl8pPr>
            <a:lvl9pPr lvl="8" algn="ctr" rtl="0">
              <a:lnSpc>
                <a:spcPct val="100000"/>
              </a:lnSpc>
              <a:spcBef>
                <a:spcPts val="1600"/>
              </a:spcBef>
              <a:spcAft>
                <a:spcPts val="0"/>
              </a:spcAft>
              <a:buSzPts val="2800"/>
              <a:buNone/>
              <a:defRPr sz="2800"/>
            </a:lvl9pPr>
          </a:lstStyle>
          <a:p>
            <a:endParaRPr/>
          </a:p>
        </p:txBody>
      </p:sp>
      <p:sp>
        <p:nvSpPr>
          <p:cNvPr id="210" name="Google Shape;210;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211"/>
        <p:cNvGrpSpPr/>
        <p:nvPr/>
      </p:nvGrpSpPr>
      <p:grpSpPr>
        <a:xfrm>
          <a:off x="0" y="0"/>
          <a:ext cx="0" cy="0"/>
          <a:chOff x="0" y="0"/>
          <a:chExt cx="0" cy="0"/>
        </a:xfrm>
      </p:grpSpPr>
      <p:sp>
        <p:nvSpPr>
          <p:cNvPr id="212" name="Google Shape;212;p32"/>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3" name="Google Shape;213;p32"/>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1600"/>
              </a:spcBef>
              <a:spcAft>
                <a:spcPts val="0"/>
              </a:spcAft>
              <a:buSzPts val="2800"/>
              <a:buNone/>
              <a:defRPr sz="2800"/>
            </a:lvl2pPr>
            <a:lvl3pPr lvl="2" algn="ctr" rtl="0">
              <a:lnSpc>
                <a:spcPct val="100000"/>
              </a:lnSpc>
              <a:spcBef>
                <a:spcPts val="1600"/>
              </a:spcBef>
              <a:spcAft>
                <a:spcPts val="0"/>
              </a:spcAft>
              <a:buSzPts val="2800"/>
              <a:buNone/>
              <a:defRPr sz="2800"/>
            </a:lvl3pPr>
            <a:lvl4pPr lvl="3" algn="ctr" rtl="0">
              <a:lnSpc>
                <a:spcPct val="100000"/>
              </a:lnSpc>
              <a:spcBef>
                <a:spcPts val="1600"/>
              </a:spcBef>
              <a:spcAft>
                <a:spcPts val="0"/>
              </a:spcAft>
              <a:buSzPts val="2800"/>
              <a:buNone/>
              <a:defRPr sz="2800"/>
            </a:lvl4pPr>
            <a:lvl5pPr lvl="4" algn="ctr" rtl="0">
              <a:lnSpc>
                <a:spcPct val="100000"/>
              </a:lnSpc>
              <a:spcBef>
                <a:spcPts val="1600"/>
              </a:spcBef>
              <a:spcAft>
                <a:spcPts val="0"/>
              </a:spcAft>
              <a:buSzPts val="2800"/>
              <a:buNone/>
              <a:defRPr sz="2800"/>
            </a:lvl5pPr>
            <a:lvl6pPr lvl="5" algn="ctr" rtl="0">
              <a:lnSpc>
                <a:spcPct val="100000"/>
              </a:lnSpc>
              <a:spcBef>
                <a:spcPts val="1600"/>
              </a:spcBef>
              <a:spcAft>
                <a:spcPts val="0"/>
              </a:spcAft>
              <a:buSzPts val="2800"/>
              <a:buNone/>
              <a:defRPr sz="2800"/>
            </a:lvl6pPr>
            <a:lvl7pPr lvl="6" algn="ctr" rtl="0">
              <a:lnSpc>
                <a:spcPct val="100000"/>
              </a:lnSpc>
              <a:spcBef>
                <a:spcPts val="1600"/>
              </a:spcBef>
              <a:spcAft>
                <a:spcPts val="0"/>
              </a:spcAft>
              <a:buSzPts val="2800"/>
              <a:buNone/>
              <a:defRPr sz="2800"/>
            </a:lvl7pPr>
            <a:lvl8pPr lvl="7" algn="ctr" rtl="0">
              <a:lnSpc>
                <a:spcPct val="100000"/>
              </a:lnSpc>
              <a:spcBef>
                <a:spcPts val="1600"/>
              </a:spcBef>
              <a:spcAft>
                <a:spcPts val="0"/>
              </a:spcAft>
              <a:buSzPts val="2800"/>
              <a:buNone/>
              <a:defRPr sz="2800"/>
            </a:lvl8pPr>
            <a:lvl9pPr lvl="8" algn="ctr" rtl="0">
              <a:lnSpc>
                <a:spcPct val="100000"/>
              </a:lnSpc>
              <a:spcBef>
                <a:spcPts val="1600"/>
              </a:spcBef>
              <a:spcAft>
                <a:spcPts val="0"/>
              </a:spcAft>
              <a:buSzPts val="2800"/>
              <a:buNone/>
              <a:defRPr sz="2800"/>
            </a:lvl9pPr>
          </a:lstStyle>
          <a:p>
            <a:endParaRPr/>
          </a:p>
        </p:txBody>
      </p:sp>
      <p:sp>
        <p:nvSpPr>
          <p:cNvPr id="214" name="Google Shape;214;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_AND_BODY_4">
  <p:cSld name="TITLE_AND_BODY_4">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311700" y="445025"/>
            <a:ext cx="8520600" cy="572700"/>
          </a:xfrm>
          <a:prstGeom prst="rect">
            <a:avLst/>
          </a:prstGeom>
        </p:spPr>
        <p:txBody>
          <a:bodyPr spcFirstLastPara="1" wrap="square" lIns="0" tIns="0" rIns="0" bIns="0" anchor="t" anchorCtr="0">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33"/>
          <p:cNvSpPr txBox="1">
            <a:spLocks noGrp="1"/>
          </p:cNvSpPr>
          <p:nvPr>
            <p:ph type="body" idx="1"/>
          </p:nvPr>
        </p:nvSpPr>
        <p:spPr>
          <a:xfrm>
            <a:off x="311700" y="1152475"/>
            <a:ext cx="8520600" cy="3416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a:lvl2pPr>
            <a:lvl3pPr marL="1371600" lvl="2" indent="-342900" rtl="0">
              <a:spcBef>
                <a:spcPts val="1600"/>
              </a:spcBef>
              <a:spcAft>
                <a:spcPts val="0"/>
              </a:spcAft>
              <a:buSzPts val="1800"/>
              <a:buChar char="■"/>
              <a:defRPr/>
            </a:lvl3pPr>
            <a:lvl4pPr marL="1828800" lvl="3" indent="-342900" rtl="0">
              <a:spcBef>
                <a:spcPts val="1600"/>
              </a:spcBef>
              <a:spcAft>
                <a:spcPts val="0"/>
              </a:spcAft>
              <a:buSzPts val="1800"/>
              <a:buChar char="●"/>
              <a:defRPr/>
            </a:lvl4pPr>
            <a:lvl5pPr marL="2286000" lvl="4" indent="-342900" rtl="0">
              <a:spcBef>
                <a:spcPts val="1600"/>
              </a:spcBef>
              <a:spcAft>
                <a:spcPts val="0"/>
              </a:spcAft>
              <a:buSzPts val="1800"/>
              <a:buChar char="○"/>
              <a:defRPr/>
            </a:lvl5pPr>
            <a:lvl6pPr marL="2743200" lvl="5" indent="-342900" rtl="0">
              <a:spcBef>
                <a:spcPts val="1600"/>
              </a:spcBef>
              <a:spcAft>
                <a:spcPts val="0"/>
              </a:spcAft>
              <a:buSzPts val="1800"/>
              <a:buChar char="■"/>
              <a:defRPr/>
            </a:lvl6pPr>
            <a:lvl7pPr marL="3200400" lvl="6" indent="-342900" rtl="0">
              <a:spcBef>
                <a:spcPts val="1600"/>
              </a:spcBef>
              <a:spcAft>
                <a:spcPts val="0"/>
              </a:spcAft>
              <a:buSzPts val="1800"/>
              <a:buChar char="●"/>
              <a:defRPr/>
            </a:lvl7pPr>
            <a:lvl8pPr marL="3657600" lvl="7" indent="-342900" rtl="0">
              <a:spcBef>
                <a:spcPts val="1600"/>
              </a:spcBef>
              <a:spcAft>
                <a:spcPts val="0"/>
              </a:spcAft>
              <a:buSzPts val="1800"/>
              <a:buChar char="○"/>
              <a:defRPr/>
            </a:lvl8pPr>
            <a:lvl9pPr marL="4114800" lvl="8" indent="-342900" rtl="0">
              <a:spcBef>
                <a:spcPts val="1600"/>
              </a:spcBef>
              <a:spcAft>
                <a:spcPts val="1600"/>
              </a:spcAft>
              <a:buSzPts val="1800"/>
              <a:buChar char="■"/>
              <a:defRPr/>
            </a:lvl9pPr>
          </a:lstStyle>
          <a:p>
            <a:endParaRPr/>
          </a:p>
        </p:txBody>
      </p:sp>
      <p:sp>
        <p:nvSpPr>
          <p:cNvPr id="2" name="Slide Number Placeholder 1">
            <a:extLst>
              <a:ext uri="{FF2B5EF4-FFF2-40B4-BE49-F238E27FC236}">
                <a16:creationId xmlns:a16="http://schemas.microsoft.com/office/drawing/2014/main" id="{692E6E9F-5609-2745-9DC7-44730587467A}"/>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C304A"/>
        </a:solid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ctrTitle"/>
          </p:nvPr>
        </p:nvSpPr>
        <p:spPr>
          <a:xfrm>
            <a:off x="457200" y="384050"/>
            <a:ext cx="6973500" cy="1651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CFFF"/>
              </a:buClr>
              <a:buSzPts val="5000"/>
              <a:buNone/>
              <a:defRPr sz="5000" b="1">
                <a:solidFill>
                  <a:srgbClr val="00CFFF"/>
                </a:solidFill>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8" name="Google Shape;18;p5"/>
          <p:cNvSpPr txBox="1">
            <a:spLocks noGrp="1"/>
          </p:cNvSpPr>
          <p:nvPr>
            <p:ph type="subTitle" idx="1"/>
          </p:nvPr>
        </p:nvSpPr>
        <p:spPr>
          <a:xfrm>
            <a:off x="457198" y="2270704"/>
            <a:ext cx="4389300" cy="79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CFFF"/>
              </a:buClr>
              <a:buSzPts val="1400"/>
              <a:buNone/>
              <a:defRPr sz="1400">
                <a:solidFill>
                  <a:srgbClr val="00CFFF"/>
                </a:solidFill>
              </a:defRPr>
            </a:lvl1pPr>
            <a:lvl2pPr lvl="1" algn="l">
              <a:lnSpc>
                <a:spcPct val="100000"/>
              </a:lnSpc>
              <a:spcBef>
                <a:spcPts val="0"/>
              </a:spcBef>
              <a:spcAft>
                <a:spcPts val="0"/>
              </a:spcAft>
              <a:buClr>
                <a:srgbClr val="206E7C"/>
              </a:buClr>
              <a:buSzPts val="1400"/>
              <a:buNone/>
              <a:defRPr>
                <a:solidFill>
                  <a:srgbClr val="206E7C"/>
                </a:solidFill>
              </a:defRPr>
            </a:lvl2pPr>
            <a:lvl3pPr lvl="2" algn="l">
              <a:lnSpc>
                <a:spcPct val="100000"/>
              </a:lnSpc>
              <a:spcBef>
                <a:spcPts val="0"/>
              </a:spcBef>
              <a:spcAft>
                <a:spcPts val="0"/>
              </a:spcAft>
              <a:buClr>
                <a:srgbClr val="206E7C"/>
              </a:buClr>
              <a:buSzPts val="1400"/>
              <a:buNone/>
              <a:defRPr>
                <a:solidFill>
                  <a:srgbClr val="206E7C"/>
                </a:solidFill>
              </a:defRPr>
            </a:lvl3pPr>
            <a:lvl4pPr lvl="3" algn="l">
              <a:lnSpc>
                <a:spcPct val="100000"/>
              </a:lnSpc>
              <a:spcBef>
                <a:spcPts val="0"/>
              </a:spcBef>
              <a:spcAft>
                <a:spcPts val="0"/>
              </a:spcAft>
              <a:buClr>
                <a:srgbClr val="206E7C"/>
              </a:buClr>
              <a:buSzPts val="1200"/>
              <a:buNone/>
              <a:defRPr>
                <a:solidFill>
                  <a:srgbClr val="206E7C"/>
                </a:solidFill>
              </a:defRPr>
            </a:lvl4pPr>
            <a:lvl5pPr lvl="4" algn="l">
              <a:lnSpc>
                <a:spcPct val="100000"/>
              </a:lnSpc>
              <a:spcBef>
                <a:spcPts val="0"/>
              </a:spcBef>
              <a:spcAft>
                <a:spcPts val="0"/>
              </a:spcAft>
              <a:buClr>
                <a:srgbClr val="206E7C"/>
              </a:buClr>
              <a:buSzPts val="1000"/>
              <a:buNone/>
              <a:defRPr>
                <a:solidFill>
                  <a:srgbClr val="206E7C"/>
                </a:solidFill>
              </a:defRPr>
            </a:lvl5pPr>
            <a:lvl6pPr lvl="5" algn="l">
              <a:lnSpc>
                <a:spcPct val="100000"/>
              </a:lnSpc>
              <a:spcBef>
                <a:spcPts val="0"/>
              </a:spcBef>
              <a:spcAft>
                <a:spcPts val="0"/>
              </a:spcAft>
              <a:buClr>
                <a:srgbClr val="206E7C"/>
              </a:buClr>
              <a:buSzPts val="800"/>
              <a:buNone/>
              <a:defRPr>
                <a:solidFill>
                  <a:srgbClr val="206E7C"/>
                </a:solidFill>
              </a:defRPr>
            </a:lvl6pPr>
            <a:lvl7pPr lvl="6" algn="l">
              <a:lnSpc>
                <a:spcPct val="100000"/>
              </a:lnSpc>
              <a:spcBef>
                <a:spcPts val="0"/>
              </a:spcBef>
              <a:spcAft>
                <a:spcPts val="0"/>
              </a:spcAft>
              <a:buClr>
                <a:srgbClr val="206E7C"/>
              </a:buClr>
              <a:buSzPts val="800"/>
              <a:buNone/>
              <a:defRPr>
                <a:solidFill>
                  <a:srgbClr val="206E7C"/>
                </a:solidFill>
              </a:defRPr>
            </a:lvl7pPr>
            <a:lvl8pPr lvl="7" algn="l">
              <a:lnSpc>
                <a:spcPct val="100000"/>
              </a:lnSpc>
              <a:spcBef>
                <a:spcPts val="0"/>
              </a:spcBef>
              <a:spcAft>
                <a:spcPts val="0"/>
              </a:spcAft>
              <a:buClr>
                <a:srgbClr val="206E7C"/>
              </a:buClr>
              <a:buSzPts val="800"/>
              <a:buNone/>
              <a:defRPr>
                <a:solidFill>
                  <a:srgbClr val="206E7C"/>
                </a:solidFill>
              </a:defRPr>
            </a:lvl8pPr>
            <a:lvl9pPr lvl="8" algn="l">
              <a:lnSpc>
                <a:spcPct val="100000"/>
              </a:lnSpc>
              <a:spcBef>
                <a:spcPts val="0"/>
              </a:spcBef>
              <a:spcAft>
                <a:spcPts val="0"/>
              </a:spcAft>
              <a:buClr>
                <a:srgbClr val="206E7C"/>
              </a:buClr>
              <a:buSzPts val="800"/>
              <a:buNone/>
              <a:defRPr>
                <a:solidFill>
                  <a:srgbClr val="206E7C"/>
                </a:solidFill>
              </a:defRPr>
            </a:lvl9pPr>
          </a:lstStyle>
          <a:p>
            <a:endParaRPr/>
          </a:p>
        </p:txBody>
      </p:sp>
      <p:sp>
        <p:nvSpPr>
          <p:cNvPr id="19" name="Google Shape;19;p5"/>
          <p:cNvSpPr txBox="1">
            <a:spLocks noGrp="1"/>
          </p:cNvSpPr>
          <p:nvPr>
            <p:ph type="subTitle" idx="2"/>
          </p:nvPr>
        </p:nvSpPr>
        <p:spPr>
          <a:xfrm>
            <a:off x="822275" y="4444055"/>
            <a:ext cx="2736000" cy="2619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800">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pic>
        <p:nvPicPr>
          <p:cNvPr id="20" name="Google Shape;20;p5"/>
          <p:cNvPicPr preferRelativeResize="0"/>
          <p:nvPr/>
        </p:nvPicPr>
        <p:blipFill rotWithShape="1">
          <a:blip r:embed="rId2">
            <a:alphaModFix/>
          </a:blip>
          <a:srcRect/>
          <a:stretch/>
        </p:blipFill>
        <p:spPr>
          <a:xfrm>
            <a:off x="457210" y="4438374"/>
            <a:ext cx="329350" cy="329350"/>
          </a:xfrm>
          <a:prstGeom prst="rect">
            <a:avLst/>
          </a:prstGeom>
          <a:noFill/>
          <a:ln>
            <a:noFill/>
          </a:ln>
        </p:spPr>
      </p:pic>
      <p:sp>
        <p:nvSpPr>
          <p:cNvPr id="2" name="Slide Number Placeholder 1">
            <a:extLst>
              <a:ext uri="{FF2B5EF4-FFF2-40B4-BE49-F238E27FC236}">
                <a16:creationId xmlns:a16="http://schemas.microsoft.com/office/drawing/2014/main" id="{4E470AB6-7C11-574C-8B2C-301B1B7F908C}"/>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21"/>
        <p:cNvGrpSpPr/>
        <p:nvPr/>
      </p:nvGrpSpPr>
      <p:grpSpPr>
        <a:xfrm>
          <a:off x="0" y="0"/>
          <a:ext cx="0" cy="0"/>
          <a:chOff x="0" y="0"/>
          <a:chExt cx="0" cy="0"/>
        </a:xfrm>
      </p:grpSpPr>
      <p:pic>
        <p:nvPicPr>
          <p:cNvPr id="22" name="Google Shape;22;p6"/>
          <p:cNvPicPr preferRelativeResize="0"/>
          <p:nvPr/>
        </p:nvPicPr>
        <p:blipFill rotWithShape="1">
          <a:blip r:embed="rId2">
            <a:alphaModFix/>
          </a:blip>
          <a:srcRect l="47427" t="6909" r="11414" b="30901"/>
          <a:stretch/>
        </p:blipFill>
        <p:spPr>
          <a:xfrm>
            <a:off x="4572000" y="-42840"/>
            <a:ext cx="4619100" cy="5235000"/>
          </a:xfrm>
          <a:prstGeom prst="rect">
            <a:avLst/>
          </a:prstGeom>
          <a:noFill/>
          <a:ln>
            <a:noFill/>
          </a:ln>
        </p:spPr>
      </p:pic>
      <p:sp>
        <p:nvSpPr>
          <p:cNvPr id="23" name="Google Shape;23;p6"/>
          <p:cNvSpPr/>
          <p:nvPr/>
        </p:nvSpPr>
        <p:spPr>
          <a:xfrm>
            <a:off x="-47100" y="-11850"/>
            <a:ext cx="4619100" cy="5215800"/>
          </a:xfrm>
          <a:prstGeom prst="rect">
            <a:avLst/>
          </a:prstGeom>
          <a:solidFill>
            <a:srgbClr val="1C30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6"/>
          <p:cNvSpPr txBox="1">
            <a:spLocks noGrp="1"/>
          </p:cNvSpPr>
          <p:nvPr>
            <p:ph type="ctrTitle"/>
          </p:nvPr>
        </p:nvSpPr>
        <p:spPr>
          <a:xfrm>
            <a:off x="457198" y="704088"/>
            <a:ext cx="3730800" cy="82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CFFF"/>
              </a:buClr>
              <a:buSzPts val="2600"/>
              <a:buNone/>
              <a:defRPr sz="2600" b="1">
                <a:solidFill>
                  <a:srgbClr val="00CFFF"/>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25" name="Google Shape;25;p6"/>
          <p:cNvSpPr txBox="1">
            <a:spLocks noGrp="1"/>
          </p:cNvSpPr>
          <p:nvPr>
            <p:ph type="body" idx="1"/>
          </p:nvPr>
        </p:nvSpPr>
        <p:spPr>
          <a:xfrm>
            <a:off x="457198" y="1709928"/>
            <a:ext cx="3383400" cy="2637600"/>
          </a:xfrm>
          <a:prstGeom prst="rect">
            <a:avLst/>
          </a:prstGeom>
          <a:noFill/>
          <a:ln>
            <a:noFill/>
          </a:ln>
        </p:spPr>
        <p:txBody>
          <a:bodyPr spcFirstLastPara="1" wrap="square" lIns="0" tIns="0" rIns="0" bIns="0" anchor="t" anchorCtr="0">
            <a:noAutofit/>
          </a:bodyPr>
          <a:lstStyle>
            <a:lvl1pPr marL="457200" lvl="0" indent="-304800" algn="l">
              <a:lnSpc>
                <a:spcPct val="115000"/>
              </a:lnSpc>
              <a:spcBef>
                <a:spcPts val="0"/>
              </a:spcBef>
              <a:spcAft>
                <a:spcPts val="0"/>
              </a:spcAft>
              <a:buClr>
                <a:srgbClr val="FFFFFF"/>
              </a:buClr>
              <a:buSzPts val="1200"/>
              <a:buChar char="●"/>
              <a:defRPr sz="1200">
                <a:solidFill>
                  <a:srgbClr val="FFFFFF"/>
                </a:solidFill>
              </a:defRPr>
            </a:lvl1pPr>
            <a:lvl2pPr marL="914400" lvl="1" indent="-304800" algn="l">
              <a:lnSpc>
                <a:spcPct val="115000"/>
              </a:lnSpc>
              <a:spcBef>
                <a:spcPts val="1000"/>
              </a:spcBef>
              <a:spcAft>
                <a:spcPts val="0"/>
              </a:spcAft>
              <a:buClr>
                <a:srgbClr val="FFFFFF"/>
              </a:buClr>
              <a:buSzPts val="1200"/>
              <a:buChar char="○"/>
              <a:defRPr sz="1200">
                <a:solidFill>
                  <a:srgbClr val="FFFFFF"/>
                </a:solidFill>
              </a:defRPr>
            </a:lvl2pPr>
            <a:lvl3pPr marL="1371600" lvl="2" indent="-304800" algn="l">
              <a:lnSpc>
                <a:spcPct val="115000"/>
              </a:lnSpc>
              <a:spcBef>
                <a:spcPts val="1000"/>
              </a:spcBef>
              <a:spcAft>
                <a:spcPts val="0"/>
              </a:spcAft>
              <a:buClr>
                <a:srgbClr val="FFFFFF"/>
              </a:buClr>
              <a:buSzPts val="1200"/>
              <a:buChar char="■"/>
              <a:defRPr sz="1200">
                <a:solidFill>
                  <a:srgbClr val="FFFFFF"/>
                </a:solidFill>
              </a:defRPr>
            </a:lvl3pPr>
            <a:lvl4pPr marL="1828800" lvl="3" indent="-304800" algn="l">
              <a:lnSpc>
                <a:spcPct val="115000"/>
              </a:lnSpc>
              <a:spcBef>
                <a:spcPts val="1000"/>
              </a:spcBef>
              <a:spcAft>
                <a:spcPts val="0"/>
              </a:spcAft>
              <a:buClr>
                <a:srgbClr val="FFFFFF"/>
              </a:buClr>
              <a:buSzPts val="1200"/>
              <a:buChar char="●"/>
              <a:defRPr sz="1200">
                <a:solidFill>
                  <a:srgbClr val="FFFFFF"/>
                </a:solidFill>
              </a:defRPr>
            </a:lvl4pPr>
            <a:lvl5pPr marL="2286000" lvl="4" indent="-304800" algn="l">
              <a:lnSpc>
                <a:spcPct val="115000"/>
              </a:lnSpc>
              <a:spcBef>
                <a:spcPts val="1000"/>
              </a:spcBef>
              <a:spcAft>
                <a:spcPts val="0"/>
              </a:spcAft>
              <a:buClr>
                <a:srgbClr val="FFFFFF"/>
              </a:buClr>
              <a:buSzPts val="1200"/>
              <a:buChar char="○"/>
              <a:defRPr sz="1200">
                <a:solidFill>
                  <a:srgbClr val="FFFFFF"/>
                </a:solidFill>
              </a:defRPr>
            </a:lvl5pPr>
            <a:lvl6pPr marL="2743200" lvl="5" indent="-304800" algn="l">
              <a:lnSpc>
                <a:spcPct val="115000"/>
              </a:lnSpc>
              <a:spcBef>
                <a:spcPts val="1000"/>
              </a:spcBef>
              <a:spcAft>
                <a:spcPts val="0"/>
              </a:spcAft>
              <a:buClr>
                <a:srgbClr val="FFFFFF"/>
              </a:buClr>
              <a:buSzPts val="1200"/>
              <a:buChar char="■"/>
              <a:defRPr sz="1200">
                <a:solidFill>
                  <a:srgbClr val="FFFFFF"/>
                </a:solidFill>
              </a:defRPr>
            </a:lvl6pPr>
            <a:lvl7pPr marL="3200400" lvl="6" indent="-304800" algn="l">
              <a:lnSpc>
                <a:spcPct val="115000"/>
              </a:lnSpc>
              <a:spcBef>
                <a:spcPts val="1000"/>
              </a:spcBef>
              <a:spcAft>
                <a:spcPts val="0"/>
              </a:spcAft>
              <a:buClr>
                <a:srgbClr val="FFFFFF"/>
              </a:buClr>
              <a:buSzPts val="1200"/>
              <a:buChar char="●"/>
              <a:defRPr sz="1200">
                <a:solidFill>
                  <a:srgbClr val="FFFFFF"/>
                </a:solidFill>
              </a:defRPr>
            </a:lvl7pPr>
            <a:lvl8pPr marL="3657600" lvl="7" indent="-304800" algn="l">
              <a:lnSpc>
                <a:spcPct val="115000"/>
              </a:lnSpc>
              <a:spcBef>
                <a:spcPts val="1000"/>
              </a:spcBef>
              <a:spcAft>
                <a:spcPts val="0"/>
              </a:spcAft>
              <a:buClr>
                <a:srgbClr val="FFFFFF"/>
              </a:buClr>
              <a:buSzPts val="1200"/>
              <a:buChar char="○"/>
              <a:defRPr sz="1200">
                <a:solidFill>
                  <a:srgbClr val="FFFFFF"/>
                </a:solidFill>
              </a:defRPr>
            </a:lvl8pPr>
            <a:lvl9pPr marL="4114800" lvl="8" indent="-304800" algn="l">
              <a:lnSpc>
                <a:spcPct val="115000"/>
              </a:lnSpc>
              <a:spcBef>
                <a:spcPts val="1000"/>
              </a:spcBef>
              <a:spcAft>
                <a:spcPts val="1000"/>
              </a:spcAft>
              <a:buClr>
                <a:srgbClr val="FFFFFF"/>
              </a:buClr>
              <a:buSzPts val="1200"/>
              <a:buChar char="■"/>
              <a:defRPr sz="1200">
                <a:solidFill>
                  <a:srgbClr val="FFFFFF"/>
                </a:solidFill>
              </a:defRPr>
            </a:lvl9pPr>
          </a:lstStyle>
          <a:p>
            <a:endParaRPr/>
          </a:p>
        </p:txBody>
      </p:sp>
      <p:sp>
        <p:nvSpPr>
          <p:cNvPr id="26" name="Google Shape;26;p6"/>
          <p:cNvSpPr txBox="1">
            <a:spLocks noGrp="1"/>
          </p:cNvSpPr>
          <p:nvPr>
            <p:ph type="subTitle" idx="2"/>
          </p:nvPr>
        </p:nvSpPr>
        <p:spPr>
          <a:xfrm>
            <a:off x="457198" y="384048"/>
            <a:ext cx="3730800" cy="2742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SzPts val="1800"/>
              <a:buNone/>
              <a:defRPr sz="1200" b="1">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sp>
        <p:nvSpPr>
          <p:cNvPr id="2" name="Slide Number Placeholder 1">
            <a:extLst>
              <a:ext uri="{FF2B5EF4-FFF2-40B4-BE49-F238E27FC236}">
                <a16:creationId xmlns:a16="http://schemas.microsoft.com/office/drawing/2014/main" id="{890D16B0-BDF5-8F46-B988-EF1A3185B214}"/>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27"/>
        <p:cNvGrpSpPr/>
        <p:nvPr/>
      </p:nvGrpSpPr>
      <p:grpSpPr>
        <a:xfrm>
          <a:off x="0" y="0"/>
          <a:ext cx="0" cy="0"/>
          <a:chOff x="0" y="0"/>
          <a:chExt cx="0" cy="0"/>
        </a:xfrm>
      </p:grpSpPr>
      <p:sp>
        <p:nvSpPr>
          <p:cNvPr id="28" name="Google Shape;28;p7"/>
          <p:cNvSpPr txBox="1">
            <a:spLocks noGrp="1"/>
          </p:cNvSpPr>
          <p:nvPr>
            <p:ph type="body" idx="1"/>
          </p:nvPr>
        </p:nvSpPr>
        <p:spPr>
          <a:xfrm>
            <a:off x="1135478" y="1810500"/>
            <a:ext cx="3199200" cy="12984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29" name="Google Shape;29;p7"/>
          <p:cNvSpPr/>
          <p:nvPr/>
        </p:nvSpPr>
        <p:spPr>
          <a:xfrm>
            <a:off x="4572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0" name="Google Shape;30;p7"/>
          <p:cNvSpPr/>
          <p:nvPr/>
        </p:nvSpPr>
        <p:spPr>
          <a:xfrm>
            <a:off x="457200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1" name="Google Shape;31;p7"/>
          <p:cNvSpPr txBox="1">
            <a:spLocks noGrp="1"/>
          </p:cNvSpPr>
          <p:nvPr>
            <p:ph type="body" idx="2"/>
          </p:nvPr>
        </p:nvSpPr>
        <p:spPr>
          <a:xfrm>
            <a:off x="5250262" y="1810512"/>
            <a:ext cx="3200400" cy="1298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32" name="Google Shape;32;p7"/>
          <p:cNvSpPr txBox="1">
            <a:spLocks noGrp="1"/>
          </p:cNvSpPr>
          <p:nvPr>
            <p:ph type="body" idx="3"/>
          </p:nvPr>
        </p:nvSpPr>
        <p:spPr>
          <a:xfrm>
            <a:off x="1135478" y="3419847"/>
            <a:ext cx="3199200" cy="1298400"/>
          </a:xfrm>
          <a:prstGeom prst="rect">
            <a:avLst/>
          </a:prstGeom>
          <a:noFill/>
          <a:ln>
            <a:noFill/>
          </a:ln>
        </p:spPr>
        <p:txBody>
          <a:bodyPr spcFirstLastPara="1" wrap="square" lIns="0" tIns="0" rIns="0" bIns="0"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33" name="Google Shape;33;p7"/>
          <p:cNvSpPr/>
          <p:nvPr/>
        </p:nvSpPr>
        <p:spPr>
          <a:xfrm>
            <a:off x="4572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4" name="Google Shape;34;p7"/>
          <p:cNvSpPr/>
          <p:nvPr/>
        </p:nvSpPr>
        <p:spPr>
          <a:xfrm>
            <a:off x="457200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Helvetica Neue"/>
              <a:ea typeface="Helvetica Neue"/>
              <a:cs typeface="Helvetica Neue"/>
              <a:sym typeface="Helvetica Neue"/>
            </a:endParaRPr>
          </a:p>
        </p:txBody>
      </p:sp>
      <p:sp>
        <p:nvSpPr>
          <p:cNvPr id="35" name="Google Shape;35;p7"/>
          <p:cNvSpPr txBox="1">
            <a:spLocks noGrp="1"/>
          </p:cNvSpPr>
          <p:nvPr>
            <p:ph type="body" idx="4"/>
          </p:nvPr>
        </p:nvSpPr>
        <p:spPr>
          <a:xfrm>
            <a:off x="5250262" y="3419856"/>
            <a:ext cx="3200400" cy="1298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17500" algn="l">
              <a:lnSpc>
                <a:spcPct val="115000"/>
              </a:lnSpc>
              <a:spcBef>
                <a:spcPts val="0"/>
              </a:spcBef>
              <a:spcAft>
                <a:spcPts val="0"/>
              </a:spcAft>
              <a:buSzPts val="1400"/>
              <a:buChar char="■"/>
              <a:defRPr sz="1400"/>
            </a:lvl6pPr>
            <a:lvl7pPr marL="3200400" lvl="6" indent="-317500" algn="l">
              <a:lnSpc>
                <a:spcPct val="115000"/>
              </a:lnSpc>
              <a:spcBef>
                <a:spcPts val="0"/>
              </a:spcBef>
              <a:spcAft>
                <a:spcPts val="0"/>
              </a:spcAft>
              <a:buSzPts val="1400"/>
              <a:buChar char="●"/>
              <a:defRPr sz="1400"/>
            </a:lvl7pPr>
            <a:lvl8pPr marL="3657600" lvl="7" indent="-317500" algn="l">
              <a:lnSpc>
                <a:spcPct val="115000"/>
              </a:lnSpc>
              <a:spcBef>
                <a:spcPts val="0"/>
              </a:spcBef>
              <a:spcAft>
                <a:spcPts val="0"/>
              </a:spcAft>
              <a:buSzPts val="1400"/>
              <a:buChar char="○"/>
              <a:defRPr sz="1400"/>
            </a:lvl8pPr>
            <a:lvl9pPr marL="4114800" lvl="8" indent="-317500" algn="l">
              <a:lnSpc>
                <a:spcPct val="115000"/>
              </a:lnSpc>
              <a:spcBef>
                <a:spcPts val="0"/>
              </a:spcBef>
              <a:spcAft>
                <a:spcPts val="0"/>
              </a:spcAft>
              <a:buSzPts val="1400"/>
              <a:buChar char="■"/>
              <a:defRPr sz="1400"/>
            </a:lvl9pPr>
          </a:lstStyle>
          <a:p>
            <a:endParaRPr/>
          </a:p>
        </p:txBody>
      </p:sp>
      <p:sp>
        <p:nvSpPr>
          <p:cNvPr id="36" name="Google Shape;36;p7"/>
          <p:cNvSpPr txBox="1">
            <a:spLocks noGrp="1"/>
          </p:cNvSpPr>
          <p:nvPr>
            <p:ph type="ctrTitle"/>
          </p:nvPr>
        </p:nvSpPr>
        <p:spPr>
          <a:xfrm>
            <a:off x="482923" y="457198"/>
            <a:ext cx="7386600" cy="844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1C304A"/>
              </a:buClr>
              <a:buSzPts val="2600"/>
              <a:buNone/>
              <a:defRPr sz="2600" b="1">
                <a:solidFill>
                  <a:srgbClr val="1C304A"/>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2" name="Slide Number Placeholder 1">
            <a:extLst>
              <a:ext uri="{FF2B5EF4-FFF2-40B4-BE49-F238E27FC236}">
                <a16:creationId xmlns:a16="http://schemas.microsoft.com/office/drawing/2014/main" id="{F3BE3ACD-899C-6A4B-865F-5A89EF229495}"/>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ctrTitle"/>
          </p:nvPr>
        </p:nvSpPr>
        <p:spPr>
          <a:xfrm>
            <a:off x="457198" y="640080"/>
            <a:ext cx="7425000" cy="82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1C304A"/>
              </a:buClr>
              <a:buSzPts val="2600"/>
              <a:buNone/>
              <a:defRPr sz="2600" b="1">
                <a:solidFill>
                  <a:srgbClr val="1C304A"/>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39" name="Google Shape;39;p8"/>
          <p:cNvSpPr txBox="1">
            <a:spLocks noGrp="1"/>
          </p:cNvSpPr>
          <p:nvPr>
            <p:ph type="body" idx="1"/>
          </p:nvPr>
        </p:nvSpPr>
        <p:spPr>
          <a:xfrm>
            <a:off x="457198" y="2020824"/>
            <a:ext cx="3617700" cy="26376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1000"/>
              </a:spcBef>
              <a:spcAft>
                <a:spcPts val="0"/>
              </a:spcAft>
              <a:buSzPts val="1800"/>
              <a:buChar char="○"/>
              <a:defRPr/>
            </a:lvl2pPr>
            <a:lvl3pPr marL="1371600" lvl="2" indent="-342900" algn="l">
              <a:lnSpc>
                <a:spcPct val="115000"/>
              </a:lnSpc>
              <a:spcBef>
                <a:spcPts val="1000"/>
              </a:spcBef>
              <a:spcAft>
                <a:spcPts val="0"/>
              </a:spcAft>
              <a:buSzPts val="1800"/>
              <a:buChar char="■"/>
              <a:defRPr/>
            </a:lvl3pPr>
            <a:lvl4pPr marL="1828800" lvl="3" indent="-342900" algn="l">
              <a:lnSpc>
                <a:spcPct val="115000"/>
              </a:lnSpc>
              <a:spcBef>
                <a:spcPts val="1000"/>
              </a:spcBef>
              <a:spcAft>
                <a:spcPts val="0"/>
              </a:spcAft>
              <a:buSzPts val="1800"/>
              <a:buChar char="●"/>
              <a:defRPr/>
            </a:lvl4pPr>
            <a:lvl5pPr marL="2286000" lvl="4" indent="-342900" algn="l">
              <a:lnSpc>
                <a:spcPct val="115000"/>
              </a:lnSpc>
              <a:spcBef>
                <a:spcPts val="1000"/>
              </a:spcBef>
              <a:spcAft>
                <a:spcPts val="0"/>
              </a:spcAft>
              <a:buSzPts val="1800"/>
              <a:buChar char="○"/>
              <a:defRPr/>
            </a:lvl5pPr>
            <a:lvl6pPr marL="2743200" lvl="5" indent="-342900" algn="l">
              <a:lnSpc>
                <a:spcPct val="115000"/>
              </a:lnSpc>
              <a:spcBef>
                <a:spcPts val="1000"/>
              </a:spcBef>
              <a:spcAft>
                <a:spcPts val="0"/>
              </a:spcAft>
              <a:buSzPts val="1800"/>
              <a:buChar char="■"/>
              <a:defRPr/>
            </a:lvl6pPr>
            <a:lvl7pPr marL="3200400" lvl="6" indent="-342900" algn="l">
              <a:lnSpc>
                <a:spcPct val="115000"/>
              </a:lnSpc>
              <a:spcBef>
                <a:spcPts val="1000"/>
              </a:spcBef>
              <a:spcAft>
                <a:spcPts val="0"/>
              </a:spcAft>
              <a:buSzPts val="1800"/>
              <a:buChar char="●"/>
              <a:defRPr/>
            </a:lvl7pPr>
            <a:lvl8pPr marL="3657600" lvl="7" indent="-342900" algn="l">
              <a:lnSpc>
                <a:spcPct val="115000"/>
              </a:lnSpc>
              <a:spcBef>
                <a:spcPts val="1000"/>
              </a:spcBef>
              <a:spcAft>
                <a:spcPts val="0"/>
              </a:spcAft>
              <a:buSzPts val="1800"/>
              <a:buChar char="○"/>
              <a:defRPr/>
            </a:lvl8pPr>
            <a:lvl9pPr marL="4114800" lvl="8" indent="-342900" algn="l">
              <a:lnSpc>
                <a:spcPct val="115000"/>
              </a:lnSpc>
              <a:spcBef>
                <a:spcPts val="1000"/>
              </a:spcBef>
              <a:spcAft>
                <a:spcPts val="1000"/>
              </a:spcAft>
              <a:buSzPts val="1800"/>
              <a:buChar char="■"/>
              <a:defRPr/>
            </a:lvl9pPr>
          </a:lstStyle>
          <a:p>
            <a:endParaRPr/>
          </a:p>
        </p:txBody>
      </p:sp>
      <p:sp>
        <p:nvSpPr>
          <p:cNvPr id="40" name="Google Shape;40;p8"/>
          <p:cNvSpPr txBox="1">
            <a:spLocks noGrp="1"/>
          </p:cNvSpPr>
          <p:nvPr>
            <p:ph type="body" idx="2"/>
          </p:nvPr>
        </p:nvSpPr>
        <p:spPr>
          <a:xfrm>
            <a:off x="4389118" y="2020824"/>
            <a:ext cx="3617700" cy="26376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1000"/>
              </a:spcBef>
              <a:spcAft>
                <a:spcPts val="0"/>
              </a:spcAft>
              <a:buSzPts val="1800"/>
              <a:buChar char="○"/>
              <a:defRPr/>
            </a:lvl2pPr>
            <a:lvl3pPr marL="1371600" lvl="2" indent="-342900" algn="l">
              <a:lnSpc>
                <a:spcPct val="115000"/>
              </a:lnSpc>
              <a:spcBef>
                <a:spcPts val="1000"/>
              </a:spcBef>
              <a:spcAft>
                <a:spcPts val="0"/>
              </a:spcAft>
              <a:buSzPts val="1800"/>
              <a:buChar char="■"/>
              <a:defRPr/>
            </a:lvl3pPr>
            <a:lvl4pPr marL="1828800" lvl="3" indent="-342900" algn="l">
              <a:lnSpc>
                <a:spcPct val="115000"/>
              </a:lnSpc>
              <a:spcBef>
                <a:spcPts val="1000"/>
              </a:spcBef>
              <a:spcAft>
                <a:spcPts val="0"/>
              </a:spcAft>
              <a:buSzPts val="1800"/>
              <a:buChar char="●"/>
              <a:defRPr/>
            </a:lvl4pPr>
            <a:lvl5pPr marL="2286000" lvl="4" indent="-342900" algn="l">
              <a:lnSpc>
                <a:spcPct val="115000"/>
              </a:lnSpc>
              <a:spcBef>
                <a:spcPts val="1000"/>
              </a:spcBef>
              <a:spcAft>
                <a:spcPts val="0"/>
              </a:spcAft>
              <a:buSzPts val="1800"/>
              <a:buChar char="○"/>
              <a:defRPr/>
            </a:lvl5pPr>
            <a:lvl6pPr marL="2743200" lvl="5" indent="-342900" algn="l">
              <a:lnSpc>
                <a:spcPct val="115000"/>
              </a:lnSpc>
              <a:spcBef>
                <a:spcPts val="1000"/>
              </a:spcBef>
              <a:spcAft>
                <a:spcPts val="0"/>
              </a:spcAft>
              <a:buSzPts val="1800"/>
              <a:buChar char="■"/>
              <a:defRPr/>
            </a:lvl6pPr>
            <a:lvl7pPr marL="3200400" lvl="6" indent="-342900" algn="l">
              <a:lnSpc>
                <a:spcPct val="115000"/>
              </a:lnSpc>
              <a:spcBef>
                <a:spcPts val="1000"/>
              </a:spcBef>
              <a:spcAft>
                <a:spcPts val="0"/>
              </a:spcAft>
              <a:buSzPts val="1800"/>
              <a:buChar char="●"/>
              <a:defRPr/>
            </a:lvl7pPr>
            <a:lvl8pPr marL="3657600" lvl="7" indent="-342900" algn="l">
              <a:lnSpc>
                <a:spcPct val="115000"/>
              </a:lnSpc>
              <a:spcBef>
                <a:spcPts val="1000"/>
              </a:spcBef>
              <a:spcAft>
                <a:spcPts val="0"/>
              </a:spcAft>
              <a:buSzPts val="1800"/>
              <a:buChar char="○"/>
              <a:defRPr/>
            </a:lvl8pPr>
            <a:lvl9pPr marL="4114800" lvl="8" indent="-342900" algn="l">
              <a:lnSpc>
                <a:spcPct val="115000"/>
              </a:lnSpc>
              <a:spcBef>
                <a:spcPts val="1000"/>
              </a:spcBef>
              <a:spcAft>
                <a:spcPts val="1000"/>
              </a:spcAft>
              <a:buSzPts val="1800"/>
              <a:buChar char="■"/>
              <a:defRPr/>
            </a:lvl9pPr>
          </a:lstStyle>
          <a:p>
            <a:endParaRPr/>
          </a:p>
        </p:txBody>
      </p:sp>
      <p:sp>
        <p:nvSpPr>
          <p:cNvPr id="41" name="Google Shape;41;p8"/>
          <p:cNvSpPr txBox="1">
            <a:spLocks noGrp="1"/>
          </p:cNvSpPr>
          <p:nvPr>
            <p:ph type="subTitle" idx="3"/>
          </p:nvPr>
        </p:nvSpPr>
        <p:spPr>
          <a:xfrm>
            <a:off x="457198" y="320040"/>
            <a:ext cx="7470600" cy="3108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rgbClr val="046B99"/>
              </a:buClr>
              <a:buSzPts val="1800"/>
              <a:buNone/>
              <a:defRPr sz="1200" b="1">
                <a:solidFill>
                  <a:srgbClr val="046B99"/>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sp>
        <p:nvSpPr>
          <p:cNvPr id="2" name="Slide Number Placeholder 1">
            <a:extLst>
              <a:ext uri="{FF2B5EF4-FFF2-40B4-BE49-F238E27FC236}">
                <a16:creationId xmlns:a16="http://schemas.microsoft.com/office/drawing/2014/main" id="{730FFAA4-FEC1-6644-AFAF-52B094CA3C13}"/>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1C304A"/>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ctrTitle"/>
          </p:nvPr>
        </p:nvSpPr>
        <p:spPr>
          <a:xfrm>
            <a:off x="457198" y="530352"/>
            <a:ext cx="7488900" cy="26793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00CFFF"/>
              </a:buClr>
              <a:buSzPts val="6000"/>
              <a:buNone/>
              <a:defRPr sz="6000" b="1">
                <a:solidFill>
                  <a:srgbClr val="00CFFF"/>
                </a:solidFill>
              </a:defRPr>
            </a:lvl1pPr>
            <a:lvl2pPr lvl="1" algn="ctr">
              <a:lnSpc>
                <a:spcPct val="100000"/>
              </a:lnSpc>
              <a:spcBef>
                <a:spcPts val="0"/>
              </a:spcBef>
              <a:spcAft>
                <a:spcPts val="0"/>
              </a:spcAft>
              <a:buClr>
                <a:srgbClr val="1C304A"/>
              </a:buClr>
              <a:buSzPts val="6000"/>
              <a:buNone/>
              <a:defRPr sz="6000">
                <a:solidFill>
                  <a:srgbClr val="1C304A"/>
                </a:solidFill>
              </a:defRPr>
            </a:lvl2pPr>
            <a:lvl3pPr lvl="2" algn="ctr">
              <a:lnSpc>
                <a:spcPct val="100000"/>
              </a:lnSpc>
              <a:spcBef>
                <a:spcPts val="0"/>
              </a:spcBef>
              <a:spcAft>
                <a:spcPts val="0"/>
              </a:spcAft>
              <a:buClr>
                <a:srgbClr val="1C304A"/>
              </a:buClr>
              <a:buSzPts val="6000"/>
              <a:buNone/>
              <a:defRPr sz="6000">
                <a:solidFill>
                  <a:srgbClr val="1C304A"/>
                </a:solidFill>
              </a:defRPr>
            </a:lvl3pPr>
            <a:lvl4pPr lvl="3" algn="ctr">
              <a:lnSpc>
                <a:spcPct val="100000"/>
              </a:lnSpc>
              <a:spcBef>
                <a:spcPts val="0"/>
              </a:spcBef>
              <a:spcAft>
                <a:spcPts val="0"/>
              </a:spcAft>
              <a:buClr>
                <a:srgbClr val="1C304A"/>
              </a:buClr>
              <a:buSzPts val="6000"/>
              <a:buNone/>
              <a:defRPr sz="6000">
                <a:solidFill>
                  <a:srgbClr val="1C304A"/>
                </a:solidFill>
              </a:defRPr>
            </a:lvl4pPr>
            <a:lvl5pPr lvl="4" algn="ctr">
              <a:lnSpc>
                <a:spcPct val="100000"/>
              </a:lnSpc>
              <a:spcBef>
                <a:spcPts val="0"/>
              </a:spcBef>
              <a:spcAft>
                <a:spcPts val="0"/>
              </a:spcAft>
              <a:buClr>
                <a:srgbClr val="1C304A"/>
              </a:buClr>
              <a:buSzPts val="6000"/>
              <a:buNone/>
              <a:defRPr sz="6000">
                <a:solidFill>
                  <a:srgbClr val="1C304A"/>
                </a:solidFill>
              </a:defRPr>
            </a:lvl5pPr>
            <a:lvl6pPr lvl="5" algn="ctr">
              <a:lnSpc>
                <a:spcPct val="100000"/>
              </a:lnSpc>
              <a:spcBef>
                <a:spcPts val="0"/>
              </a:spcBef>
              <a:spcAft>
                <a:spcPts val="0"/>
              </a:spcAft>
              <a:buClr>
                <a:srgbClr val="1C304A"/>
              </a:buClr>
              <a:buSzPts val="6000"/>
              <a:buNone/>
              <a:defRPr sz="6000">
                <a:solidFill>
                  <a:srgbClr val="1C304A"/>
                </a:solidFill>
              </a:defRPr>
            </a:lvl6pPr>
            <a:lvl7pPr lvl="6" algn="ctr">
              <a:lnSpc>
                <a:spcPct val="100000"/>
              </a:lnSpc>
              <a:spcBef>
                <a:spcPts val="0"/>
              </a:spcBef>
              <a:spcAft>
                <a:spcPts val="0"/>
              </a:spcAft>
              <a:buClr>
                <a:srgbClr val="1C304A"/>
              </a:buClr>
              <a:buSzPts val="6000"/>
              <a:buNone/>
              <a:defRPr sz="6000">
                <a:solidFill>
                  <a:srgbClr val="1C304A"/>
                </a:solidFill>
              </a:defRPr>
            </a:lvl7pPr>
            <a:lvl8pPr lvl="7" algn="ctr">
              <a:lnSpc>
                <a:spcPct val="100000"/>
              </a:lnSpc>
              <a:spcBef>
                <a:spcPts val="0"/>
              </a:spcBef>
              <a:spcAft>
                <a:spcPts val="0"/>
              </a:spcAft>
              <a:buClr>
                <a:srgbClr val="1C304A"/>
              </a:buClr>
              <a:buSzPts val="6000"/>
              <a:buNone/>
              <a:defRPr sz="6000">
                <a:solidFill>
                  <a:srgbClr val="1C304A"/>
                </a:solidFill>
              </a:defRPr>
            </a:lvl8pPr>
            <a:lvl9pPr lvl="8" algn="ctr">
              <a:lnSpc>
                <a:spcPct val="100000"/>
              </a:lnSpc>
              <a:spcBef>
                <a:spcPts val="0"/>
              </a:spcBef>
              <a:spcAft>
                <a:spcPts val="0"/>
              </a:spcAft>
              <a:buClr>
                <a:srgbClr val="1C304A"/>
              </a:buClr>
              <a:buSzPts val="6000"/>
              <a:buNone/>
              <a:defRPr sz="6000">
                <a:solidFill>
                  <a:srgbClr val="1C304A"/>
                </a:solidFill>
              </a:defRPr>
            </a:lvl9pPr>
          </a:lstStyle>
          <a:p>
            <a:endParaRPr/>
          </a:p>
        </p:txBody>
      </p:sp>
      <p:sp>
        <p:nvSpPr>
          <p:cNvPr id="44" name="Google Shape;44;p9"/>
          <p:cNvSpPr txBox="1">
            <a:spLocks noGrp="1"/>
          </p:cNvSpPr>
          <p:nvPr>
            <p:ph type="body" idx="1"/>
          </p:nvPr>
        </p:nvSpPr>
        <p:spPr>
          <a:xfrm>
            <a:off x="457198" y="3585136"/>
            <a:ext cx="2258100" cy="1332600"/>
          </a:xfrm>
          <a:prstGeom prst="rect">
            <a:avLst/>
          </a:prstGeom>
          <a:noFill/>
          <a:ln>
            <a:noFill/>
          </a:ln>
        </p:spPr>
        <p:txBody>
          <a:bodyPr spcFirstLastPara="1" wrap="square" lIns="0" tIns="0" rIns="0" bIns="0" anchor="t" anchorCtr="0">
            <a:noAutofit/>
          </a:bodyPr>
          <a:lstStyle>
            <a:lvl1pPr marL="457200" lvl="0" indent="-292100" algn="l">
              <a:lnSpc>
                <a:spcPct val="115000"/>
              </a:lnSpc>
              <a:spcBef>
                <a:spcPts val="0"/>
              </a:spcBef>
              <a:spcAft>
                <a:spcPts val="0"/>
              </a:spcAft>
              <a:buClr>
                <a:srgbClr val="FFFFFF"/>
              </a:buClr>
              <a:buSzPts val="1000"/>
              <a:buChar char="●"/>
              <a:defRPr sz="1000">
                <a:solidFill>
                  <a:srgbClr val="FFFFFF"/>
                </a:solidFill>
              </a:defRPr>
            </a:lvl1pPr>
            <a:lvl2pPr marL="914400" lvl="1" indent="-292100" algn="l">
              <a:lnSpc>
                <a:spcPct val="115000"/>
              </a:lnSpc>
              <a:spcBef>
                <a:spcPts val="1600"/>
              </a:spcBef>
              <a:spcAft>
                <a:spcPts val="0"/>
              </a:spcAft>
              <a:buClr>
                <a:srgbClr val="FFFFFF"/>
              </a:buClr>
              <a:buSzPts val="1000"/>
              <a:buChar char="○"/>
              <a:defRPr sz="1000">
                <a:solidFill>
                  <a:srgbClr val="FFFFFF"/>
                </a:solidFill>
              </a:defRPr>
            </a:lvl2pPr>
            <a:lvl3pPr marL="1371600" lvl="2" indent="-292100" algn="l">
              <a:lnSpc>
                <a:spcPct val="115000"/>
              </a:lnSpc>
              <a:spcBef>
                <a:spcPts val="1600"/>
              </a:spcBef>
              <a:spcAft>
                <a:spcPts val="0"/>
              </a:spcAft>
              <a:buClr>
                <a:srgbClr val="FFFFFF"/>
              </a:buClr>
              <a:buSzPts val="1000"/>
              <a:buChar char="■"/>
              <a:defRPr sz="1000">
                <a:solidFill>
                  <a:srgbClr val="FFFFFF"/>
                </a:solidFill>
              </a:defRPr>
            </a:lvl3pPr>
            <a:lvl4pPr marL="1828800" lvl="3" indent="-292100" algn="l">
              <a:lnSpc>
                <a:spcPct val="115000"/>
              </a:lnSpc>
              <a:spcBef>
                <a:spcPts val="1600"/>
              </a:spcBef>
              <a:spcAft>
                <a:spcPts val="0"/>
              </a:spcAft>
              <a:buClr>
                <a:srgbClr val="FFFFFF"/>
              </a:buClr>
              <a:buSzPts val="1000"/>
              <a:buChar char="●"/>
              <a:defRPr sz="1000">
                <a:solidFill>
                  <a:srgbClr val="FFFFFF"/>
                </a:solidFill>
              </a:defRPr>
            </a:lvl4pPr>
            <a:lvl5pPr marL="2286000" lvl="4" indent="-292100" algn="l">
              <a:lnSpc>
                <a:spcPct val="115000"/>
              </a:lnSpc>
              <a:spcBef>
                <a:spcPts val="1600"/>
              </a:spcBef>
              <a:spcAft>
                <a:spcPts val="0"/>
              </a:spcAft>
              <a:buClr>
                <a:srgbClr val="FFFFFF"/>
              </a:buClr>
              <a:buSzPts val="1000"/>
              <a:buChar char="○"/>
              <a:defRPr>
                <a:solidFill>
                  <a:srgbClr val="FFFFFF"/>
                </a:solidFill>
              </a:defRPr>
            </a:lvl5pPr>
            <a:lvl6pPr marL="2743200" lvl="5" indent="-292100" algn="l">
              <a:lnSpc>
                <a:spcPct val="115000"/>
              </a:lnSpc>
              <a:spcBef>
                <a:spcPts val="1600"/>
              </a:spcBef>
              <a:spcAft>
                <a:spcPts val="0"/>
              </a:spcAft>
              <a:buClr>
                <a:srgbClr val="FFFFFF"/>
              </a:buClr>
              <a:buSzPts val="1000"/>
              <a:buChar char="■"/>
              <a:defRPr sz="1000">
                <a:solidFill>
                  <a:srgbClr val="FFFFFF"/>
                </a:solidFill>
              </a:defRPr>
            </a:lvl6pPr>
            <a:lvl7pPr marL="3200400" lvl="6" indent="-292100" algn="l">
              <a:lnSpc>
                <a:spcPct val="115000"/>
              </a:lnSpc>
              <a:spcBef>
                <a:spcPts val="1600"/>
              </a:spcBef>
              <a:spcAft>
                <a:spcPts val="0"/>
              </a:spcAft>
              <a:buClr>
                <a:srgbClr val="FFFFFF"/>
              </a:buClr>
              <a:buSzPts val="1000"/>
              <a:buChar char="●"/>
              <a:defRPr sz="1000">
                <a:solidFill>
                  <a:srgbClr val="FFFFFF"/>
                </a:solidFill>
              </a:defRPr>
            </a:lvl7pPr>
            <a:lvl8pPr marL="3657600" lvl="7" indent="-292100" algn="l">
              <a:lnSpc>
                <a:spcPct val="115000"/>
              </a:lnSpc>
              <a:spcBef>
                <a:spcPts val="1600"/>
              </a:spcBef>
              <a:spcAft>
                <a:spcPts val="0"/>
              </a:spcAft>
              <a:buClr>
                <a:srgbClr val="FFFFFF"/>
              </a:buClr>
              <a:buSzPts val="1000"/>
              <a:buChar char="○"/>
              <a:defRPr sz="1000">
                <a:solidFill>
                  <a:srgbClr val="FFFFFF"/>
                </a:solidFill>
              </a:defRPr>
            </a:lvl8pPr>
            <a:lvl9pPr marL="4114800" lvl="8" indent="-292100" algn="l">
              <a:lnSpc>
                <a:spcPct val="115000"/>
              </a:lnSpc>
              <a:spcBef>
                <a:spcPts val="1600"/>
              </a:spcBef>
              <a:spcAft>
                <a:spcPts val="1600"/>
              </a:spcAft>
              <a:buClr>
                <a:srgbClr val="FFFFFF"/>
              </a:buClr>
              <a:buSzPts val="1000"/>
              <a:buChar char="■"/>
              <a:defRPr sz="1000">
                <a:solidFill>
                  <a:srgbClr val="FFFFFF"/>
                </a:solidFill>
              </a:defRPr>
            </a:lvl9pPr>
          </a:lstStyle>
          <a:p>
            <a:endParaRPr/>
          </a:p>
        </p:txBody>
      </p:sp>
      <p:sp>
        <p:nvSpPr>
          <p:cNvPr id="2" name="Slide Number Placeholder 1">
            <a:extLst>
              <a:ext uri="{FF2B5EF4-FFF2-40B4-BE49-F238E27FC236}">
                <a16:creationId xmlns:a16="http://schemas.microsoft.com/office/drawing/2014/main" id="{2062AF3B-AF53-174C-B390-992014B64B53}"/>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45"/>
        <p:cNvGrpSpPr/>
        <p:nvPr/>
      </p:nvGrpSpPr>
      <p:grpSpPr>
        <a:xfrm>
          <a:off x="0" y="0"/>
          <a:ext cx="0" cy="0"/>
          <a:chOff x="0" y="0"/>
          <a:chExt cx="0" cy="0"/>
        </a:xfrm>
      </p:grpSpPr>
      <p:sp>
        <p:nvSpPr>
          <p:cNvPr id="46" name="Google Shape;46;p10"/>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0"/>
          <p:cNvSpPr txBox="1">
            <a:spLocks noGrp="1"/>
          </p:cNvSpPr>
          <p:nvPr>
            <p:ph type="ctrTitle"/>
          </p:nvPr>
        </p:nvSpPr>
        <p:spPr>
          <a:xfrm>
            <a:off x="457198" y="640080"/>
            <a:ext cx="3730800" cy="841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1C304A"/>
              </a:buClr>
              <a:buSzPts val="2600"/>
              <a:buNone/>
              <a:defRPr sz="2600" b="1">
                <a:solidFill>
                  <a:srgbClr val="1C304A"/>
                </a:solidFill>
              </a:defRPr>
            </a:lvl1pPr>
            <a:lvl2pPr lvl="1" algn="ctr">
              <a:lnSpc>
                <a:spcPct val="100000"/>
              </a:lnSpc>
              <a:spcBef>
                <a:spcPts val="0"/>
              </a:spcBef>
              <a:spcAft>
                <a:spcPts val="0"/>
              </a:spcAft>
              <a:buClr>
                <a:srgbClr val="1C304A"/>
              </a:buClr>
              <a:buSzPts val="2800"/>
              <a:buNone/>
              <a:defRPr>
                <a:solidFill>
                  <a:srgbClr val="1C304A"/>
                </a:solidFill>
              </a:defRPr>
            </a:lvl2pPr>
            <a:lvl3pPr lvl="2" algn="ctr">
              <a:lnSpc>
                <a:spcPct val="100000"/>
              </a:lnSpc>
              <a:spcBef>
                <a:spcPts val="0"/>
              </a:spcBef>
              <a:spcAft>
                <a:spcPts val="0"/>
              </a:spcAft>
              <a:buClr>
                <a:srgbClr val="1C304A"/>
              </a:buClr>
              <a:buSzPts val="2800"/>
              <a:buNone/>
              <a:defRPr>
                <a:solidFill>
                  <a:srgbClr val="1C304A"/>
                </a:solidFill>
              </a:defRPr>
            </a:lvl3pPr>
            <a:lvl4pPr lvl="3" algn="ctr">
              <a:lnSpc>
                <a:spcPct val="100000"/>
              </a:lnSpc>
              <a:spcBef>
                <a:spcPts val="0"/>
              </a:spcBef>
              <a:spcAft>
                <a:spcPts val="0"/>
              </a:spcAft>
              <a:buClr>
                <a:srgbClr val="1C304A"/>
              </a:buClr>
              <a:buSzPts val="2800"/>
              <a:buNone/>
              <a:defRPr>
                <a:solidFill>
                  <a:srgbClr val="1C304A"/>
                </a:solidFill>
              </a:defRPr>
            </a:lvl4pPr>
            <a:lvl5pPr lvl="4" algn="ctr">
              <a:lnSpc>
                <a:spcPct val="100000"/>
              </a:lnSpc>
              <a:spcBef>
                <a:spcPts val="0"/>
              </a:spcBef>
              <a:spcAft>
                <a:spcPts val="0"/>
              </a:spcAft>
              <a:buClr>
                <a:srgbClr val="1C304A"/>
              </a:buClr>
              <a:buSzPts val="2800"/>
              <a:buNone/>
              <a:defRPr>
                <a:solidFill>
                  <a:srgbClr val="1C304A"/>
                </a:solidFill>
              </a:defRPr>
            </a:lvl5pPr>
            <a:lvl6pPr lvl="5" algn="ctr">
              <a:lnSpc>
                <a:spcPct val="100000"/>
              </a:lnSpc>
              <a:spcBef>
                <a:spcPts val="0"/>
              </a:spcBef>
              <a:spcAft>
                <a:spcPts val="0"/>
              </a:spcAft>
              <a:buClr>
                <a:srgbClr val="1C304A"/>
              </a:buClr>
              <a:buSzPts val="2800"/>
              <a:buNone/>
              <a:defRPr>
                <a:solidFill>
                  <a:srgbClr val="1C304A"/>
                </a:solidFill>
              </a:defRPr>
            </a:lvl6pPr>
            <a:lvl7pPr lvl="6" algn="ctr">
              <a:lnSpc>
                <a:spcPct val="100000"/>
              </a:lnSpc>
              <a:spcBef>
                <a:spcPts val="0"/>
              </a:spcBef>
              <a:spcAft>
                <a:spcPts val="0"/>
              </a:spcAft>
              <a:buClr>
                <a:srgbClr val="1C304A"/>
              </a:buClr>
              <a:buSzPts val="2800"/>
              <a:buNone/>
              <a:defRPr>
                <a:solidFill>
                  <a:srgbClr val="1C304A"/>
                </a:solidFill>
              </a:defRPr>
            </a:lvl7pPr>
            <a:lvl8pPr lvl="7" algn="ctr">
              <a:lnSpc>
                <a:spcPct val="100000"/>
              </a:lnSpc>
              <a:spcBef>
                <a:spcPts val="0"/>
              </a:spcBef>
              <a:spcAft>
                <a:spcPts val="0"/>
              </a:spcAft>
              <a:buClr>
                <a:srgbClr val="1C304A"/>
              </a:buClr>
              <a:buSzPts val="2800"/>
              <a:buNone/>
              <a:defRPr>
                <a:solidFill>
                  <a:srgbClr val="1C304A"/>
                </a:solidFill>
              </a:defRPr>
            </a:lvl8pPr>
            <a:lvl9pPr lvl="8" algn="ctr">
              <a:lnSpc>
                <a:spcPct val="100000"/>
              </a:lnSpc>
              <a:spcBef>
                <a:spcPts val="0"/>
              </a:spcBef>
              <a:spcAft>
                <a:spcPts val="0"/>
              </a:spcAft>
              <a:buClr>
                <a:srgbClr val="1C304A"/>
              </a:buClr>
              <a:buSzPts val="2800"/>
              <a:buNone/>
              <a:defRPr>
                <a:solidFill>
                  <a:srgbClr val="1C304A"/>
                </a:solidFill>
              </a:defRPr>
            </a:lvl9pPr>
          </a:lstStyle>
          <a:p>
            <a:endParaRPr/>
          </a:p>
        </p:txBody>
      </p:sp>
      <p:sp>
        <p:nvSpPr>
          <p:cNvPr id="48" name="Google Shape;48;p10"/>
          <p:cNvSpPr txBox="1">
            <a:spLocks noGrp="1"/>
          </p:cNvSpPr>
          <p:nvPr>
            <p:ph type="body" idx="1"/>
          </p:nvPr>
        </p:nvSpPr>
        <p:spPr>
          <a:xfrm>
            <a:off x="457198" y="2020824"/>
            <a:ext cx="3383400" cy="2637600"/>
          </a:xfrm>
          <a:prstGeom prst="rect">
            <a:avLst/>
          </a:prstGeom>
          <a:noFill/>
          <a:ln>
            <a:noFill/>
          </a:ln>
        </p:spPr>
        <p:txBody>
          <a:bodyPr spcFirstLastPara="1" wrap="square" lIns="0" tIns="0" rIns="0" bIns="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1000"/>
              </a:spcBef>
              <a:spcAft>
                <a:spcPts val="0"/>
              </a:spcAft>
              <a:buSzPts val="1800"/>
              <a:buChar char="○"/>
              <a:defRPr/>
            </a:lvl2pPr>
            <a:lvl3pPr marL="1371600" lvl="2" indent="-342900" algn="l">
              <a:lnSpc>
                <a:spcPct val="115000"/>
              </a:lnSpc>
              <a:spcBef>
                <a:spcPts val="1000"/>
              </a:spcBef>
              <a:spcAft>
                <a:spcPts val="0"/>
              </a:spcAft>
              <a:buSzPts val="1800"/>
              <a:buChar char="■"/>
              <a:defRPr/>
            </a:lvl3pPr>
            <a:lvl4pPr marL="1828800" lvl="3" indent="-342900" algn="l">
              <a:lnSpc>
                <a:spcPct val="115000"/>
              </a:lnSpc>
              <a:spcBef>
                <a:spcPts val="1000"/>
              </a:spcBef>
              <a:spcAft>
                <a:spcPts val="0"/>
              </a:spcAft>
              <a:buSzPts val="1800"/>
              <a:buChar char="●"/>
              <a:defRPr/>
            </a:lvl4pPr>
            <a:lvl5pPr marL="2286000" lvl="4" indent="-342900" algn="l">
              <a:lnSpc>
                <a:spcPct val="115000"/>
              </a:lnSpc>
              <a:spcBef>
                <a:spcPts val="1000"/>
              </a:spcBef>
              <a:spcAft>
                <a:spcPts val="0"/>
              </a:spcAft>
              <a:buSzPts val="1800"/>
              <a:buChar char="○"/>
              <a:defRPr/>
            </a:lvl5pPr>
            <a:lvl6pPr marL="2743200" lvl="5" indent="-342900" algn="l">
              <a:lnSpc>
                <a:spcPct val="115000"/>
              </a:lnSpc>
              <a:spcBef>
                <a:spcPts val="1000"/>
              </a:spcBef>
              <a:spcAft>
                <a:spcPts val="0"/>
              </a:spcAft>
              <a:buSzPts val="1800"/>
              <a:buChar char="■"/>
              <a:defRPr/>
            </a:lvl6pPr>
            <a:lvl7pPr marL="3200400" lvl="6" indent="-342900" algn="l">
              <a:lnSpc>
                <a:spcPct val="115000"/>
              </a:lnSpc>
              <a:spcBef>
                <a:spcPts val="1000"/>
              </a:spcBef>
              <a:spcAft>
                <a:spcPts val="0"/>
              </a:spcAft>
              <a:buSzPts val="1800"/>
              <a:buChar char="●"/>
              <a:defRPr/>
            </a:lvl7pPr>
            <a:lvl8pPr marL="3657600" lvl="7" indent="-342900" algn="l">
              <a:lnSpc>
                <a:spcPct val="115000"/>
              </a:lnSpc>
              <a:spcBef>
                <a:spcPts val="1000"/>
              </a:spcBef>
              <a:spcAft>
                <a:spcPts val="0"/>
              </a:spcAft>
              <a:buSzPts val="1800"/>
              <a:buChar char="○"/>
              <a:defRPr/>
            </a:lvl8pPr>
            <a:lvl9pPr marL="4114800" lvl="8" indent="-342900" algn="l">
              <a:lnSpc>
                <a:spcPct val="115000"/>
              </a:lnSpc>
              <a:spcBef>
                <a:spcPts val="1000"/>
              </a:spcBef>
              <a:spcAft>
                <a:spcPts val="1000"/>
              </a:spcAft>
              <a:buSzPts val="1800"/>
              <a:buChar char="■"/>
              <a:defRPr/>
            </a:lvl9pPr>
          </a:lstStyle>
          <a:p>
            <a:endParaRPr/>
          </a:p>
        </p:txBody>
      </p:sp>
      <p:sp>
        <p:nvSpPr>
          <p:cNvPr id="49" name="Google Shape;49;p10"/>
          <p:cNvSpPr txBox="1">
            <a:spLocks noGrp="1"/>
          </p:cNvSpPr>
          <p:nvPr>
            <p:ph type="subTitle" idx="2"/>
          </p:nvPr>
        </p:nvSpPr>
        <p:spPr>
          <a:xfrm>
            <a:off x="457198" y="320040"/>
            <a:ext cx="3730800" cy="274200"/>
          </a:xfrm>
          <a:prstGeom prst="rect">
            <a:avLst/>
          </a:prstGeom>
          <a:noFill/>
          <a:ln>
            <a:noFill/>
          </a:ln>
        </p:spPr>
        <p:txBody>
          <a:bodyPr spcFirstLastPara="1" wrap="square" lIns="0" tIns="0" rIns="0" bIns="0" anchor="ctr" anchorCtr="0">
            <a:noAutofit/>
          </a:bodyPr>
          <a:lstStyle>
            <a:lvl1pPr lvl="0" algn="l">
              <a:lnSpc>
                <a:spcPct val="115000"/>
              </a:lnSpc>
              <a:spcBef>
                <a:spcPts val="0"/>
              </a:spcBef>
              <a:spcAft>
                <a:spcPts val="0"/>
              </a:spcAft>
              <a:buClr>
                <a:srgbClr val="046B99"/>
              </a:buClr>
              <a:buSzPts val="1800"/>
              <a:buNone/>
              <a:defRPr sz="1200" b="1">
                <a:solidFill>
                  <a:srgbClr val="046B99"/>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000"/>
              <a:buNone/>
              <a:defRPr/>
            </a:lvl5pPr>
            <a:lvl6pPr lvl="5" algn="l">
              <a:lnSpc>
                <a:spcPct val="115000"/>
              </a:lnSpc>
              <a:spcBef>
                <a:spcPts val="1600"/>
              </a:spcBef>
              <a:spcAft>
                <a:spcPts val="0"/>
              </a:spcAft>
              <a:buSzPts val="800"/>
              <a:buNone/>
              <a:defRPr/>
            </a:lvl6pPr>
            <a:lvl7pPr lvl="6" algn="l">
              <a:lnSpc>
                <a:spcPct val="115000"/>
              </a:lnSpc>
              <a:spcBef>
                <a:spcPts val="1600"/>
              </a:spcBef>
              <a:spcAft>
                <a:spcPts val="0"/>
              </a:spcAft>
              <a:buSzPts val="800"/>
              <a:buNone/>
              <a:defRPr/>
            </a:lvl7pPr>
            <a:lvl8pPr lvl="7" algn="l">
              <a:lnSpc>
                <a:spcPct val="115000"/>
              </a:lnSpc>
              <a:spcBef>
                <a:spcPts val="1600"/>
              </a:spcBef>
              <a:spcAft>
                <a:spcPts val="0"/>
              </a:spcAft>
              <a:buSzPts val="800"/>
              <a:buNone/>
              <a:defRPr/>
            </a:lvl8pPr>
            <a:lvl9pPr lvl="8" algn="l">
              <a:lnSpc>
                <a:spcPct val="115000"/>
              </a:lnSpc>
              <a:spcBef>
                <a:spcPts val="1600"/>
              </a:spcBef>
              <a:spcAft>
                <a:spcPts val="1600"/>
              </a:spcAft>
              <a:buSzPts val="800"/>
              <a:buNone/>
              <a:defRPr/>
            </a:lvl9pPr>
          </a:lstStyle>
          <a:p>
            <a:endParaRPr/>
          </a:p>
        </p:txBody>
      </p:sp>
      <p:sp>
        <p:nvSpPr>
          <p:cNvPr id="2" name="Slide Number Placeholder 1">
            <a:extLst>
              <a:ext uri="{FF2B5EF4-FFF2-40B4-BE49-F238E27FC236}">
                <a16:creationId xmlns:a16="http://schemas.microsoft.com/office/drawing/2014/main" id="{8504DDAC-0330-5A48-BFD9-A11D75F293EA}"/>
              </a:ext>
            </a:extLst>
          </p:cNvPr>
          <p:cNvSpPr>
            <a:spLocks noGrp="1"/>
          </p:cNvSpPr>
          <p:nvPr>
            <p:ph type="sldNum" sz="quarter" idx="10"/>
          </p:nvPr>
        </p:nvSpPr>
        <p:spPr/>
        <p:txBody>
          <a:bodyPr/>
          <a:lstStyle/>
          <a:p>
            <a:fld id="{0FD4915B-9F90-F348-85D3-B61D080938F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199" y="457200"/>
            <a:ext cx="6100200" cy="841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1C304A"/>
              </a:buClr>
              <a:buSzPts val="2600"/>
              <a:buFont typeface="Helvetica Neue"/>
              <a:buNone/>
              <a:defRPr sz="2600" b="1" i="0" u="none" strike="noStrike" cap="none">
                <a:solidFill>
                  <a:srgbClr val="1C304A"/>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1C304A"/>
              </a:buClr>
              <a:buSzPts val="2800"/>
              <a:buFont typeface="Helvetica Neue"/>
              <a:buNone/>
              <a:defRPr sz="2800" b="1" i="0" u="none" strike="noStrike" cap="none">
                <a:solidFill>
                  <a:srgbClr val="1C304A"/>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457198" y="1709928"/>
            <a:ext cx="7802100" cy="3045000"/>
          </a:xfrm>
          <a:prstGeom prst="rect">
            <a:avLst/>
          </a:prstGeom>
          <a:noFill/>
          <a:ln>
            <a:noFill/>
          </a:ln>
        </p:spPr>
        <p:txBody>
          <a:bodyPr spcFirstLastPara="1" wrap="square" lIns="0" tIns="0" rIns="0" bIns="0" anchor="t" anchorCtr="0">
            <a:noAutofit/>
          </a:bodyPr>
          <a:lstStyle>
            <a:lvl1pPr marL="457200" marR="0" lvl="0" indent="-342900" algn="l" rtl="0">
              <a:lnSpc>
                <a:spcPct val="115000"/>
              </a:lnSpc>
              <a:spcBef>
                <a:spcPts val="0"/>
              </a:spcBef>
              <a:spcAft>
                <a:spcPts val="0"/>
              </a:spcAft>
              <a:buClr>
                <a:srgbClr val="1C304A"/>
              </a:buClr>
              <a:buSzPts val="1800"/>
              <a:buFont typeface="Helvetica Neue"/>
              <a:buChar char="●"/>
              <a:defRPr sz="1800" b="0" i="0" u="none" strike="noStrike" cap="none">
                <a:solidFill>
                  <a:srgbClr val="1C304A"/>
                </a:solidFill>
                <a:latin typeface="Helvetica Neue"/>
                <a:ea typeface="Helvetica Neue"/>
                <a:cs typeface="Helvetica Neue"/>
                <a:sym typeface="Helvetica Neue"/>
              </a:defRPr>
            </a:lvl1pPr>
            <a:lvl2pPr marL="914400" marR="0" lvl="1" indent="-342900" algn="l" rtl="0">
              <a:lnSpc>
                <a:spcPct val="115000"/>
              </a:lnSpc>
              <a:spcBef>
                <a:spcPts val="1600"/>
              </a:spcBef>
              <a:spcAft>
                <a:spcPts val="0"/>
              </a:spcAft>
              <a:buClr>
                <a:srgbClr val="1C304A"/>
              </a:buClr>
              <a:buSzPts val="1800"/>
              <a:buFont typeface="Helvetica Neue"/>
              <a:buChar char="○"/>
              <a:defRPr sz="1800" b="0" i="0" u="none" strike="noStrike" cap="none">
                <a:solidFill>
                  <a:srgbClr val="1C304A"/>
                </a:solidFill>
                <a:latin typeface="Helvetica Neue"/>
                <a:ea typeface="Helvetica Neue"/>
                <a:cs typeface="Helvetica Neue"/>
                <a:sym typeface="Helvetica Neue"/>
              </a:defRPr>
            </a:lvl2pPr>
            <a:lvl3pPr marL="1371600" marR="0" lvl="2" indent="-342900" algn="l" rtl="0">
              <a:lnSpc>
                <a:spcPct val="115000"/>
              </a:lnSpc>
              <a:spcBef>
                <a:spcPts val="1600"/>
              </a:spcBef>
              <a:spcAft>
                <a:spcPts val="0"/>
              </a:spcAft>
              <a:buClr>
                <a:srgbClr val="1C304A"/>
              </a:buClr>
              <a:buSzPts val="1800"/>
              <a:buFont typeface="Helvetica Neue"/>
              <a:buChar char="■"/>
              <a:defRPr sz="1800" b="0" i="0" u="none" strike="noStrike" cap="none">
                <a:solidFill>
                  <a:srgbClr val="1C304A"/>
                </a:solidFill>
                <a:latin typeface="Helvetica Neue"/>
                <a:ea typeface="Helvetica Neue"/>
                <a:cs typeface="Helvetica Neue"/>
                <a:sym typeface="Helvetica Neue"/>
              </a:defRPr>
            </a:lvl3pPr>
            <a:lvl4pPr marL="1828800" marR="0" lvl="3" indent="-342900" algn="l" rtl="0">
              <a:lnSpc>
                <a:spcPct val="115000"/>
              </a:lnSpc>
              <a:spcBef>
                <a:spcPts val="1600"/>
              </a:spcBef>
              <a:spcAft>
                <a:spcPts val="0"/>
              </a:spcAft>
              <a:buClr>
                <a:srgbClr val="1C304A"/>
              </a:buClr>
              <a:buSzPts val="1800"/>
              <a:buFont typeface="Helvetica Neue"/>
              <a:buChar char="●"/>
              <a:defRPr sz="1800" b="0" i="0" u="none" strike="noStrike" cap="none">
                <a:solidFill>
                  <a:srgbClr val="1C304A"/>
                </a:solidFill>
                <a:latin typeface="Helvetica Neue"/>
                <a:ea typeface="Helvetica Neue"/>
                <a:cs typeface="Helvetica Neue"/>
                <a:sym typeface="Helvetica Neue"/>
              </a:defRPr>
            </a:lvl4pPr>
            <a:lvl5pPr marL="2286000" marR="0" lvl="4" indent="-342900" algn="l" rtl="0">
              <a:lnSpc>
                <a:spcPct val="115000"/>
              </a:lnSpc>
              <a:spcBef>
                <a:spcPts val="1600"/>
              </a:spcBef>
              <a:spcAft>
                <a:spcPts val="0"/>
              </a:spcAft>
              <a:buClr>
                <a:srgbClr val="1C304A"/>
              </a:buClr>
              <a:buSzPts val="1800"/>
              <a:buFont typeface="Helvetica Neue"/>
              <a:buChar char="○"/>
              <a:defRPr sz="1800" b="0" i="0" u="none" strike="noStrike" cap="none">
                <a:solidFill>
                  <a:srgbClr val="1C304A"/>
                </a:solidFill>
                <a:latin typeface="Helvetica Neue"/>
                <a:ea typeface="Helvetica Neue"/>
                <a:cs typeface="Helvetica Neue"/>
                <a:sym typeface="Helvetica Neue"/>
              </a:defRPr>
            </a:lvl5pPr>
            <a:lvl6pPr marL="2743200" marR="0" lvl="5" indent="-342900" algn="l" rtl="0">
              <a:lnSpc>
                <a:spcPct val="115000"/>
              </a:lnSpc>
              <a:spcBef>
                <a:spcPts val="1600"/>
              </a:spcBef>
              <a:spcAft>
                <a:spcPts val="0"/>
              </a:spcAft>
              <a:buClr>
                <a:srgbClr val="1C304A"/>
              </a:buClr>
              <a:buSzPts val="1800"/>
              <a:buFont typeface="Helvetica Neue"/>
              <a:buChar char="■"/>
              <a:defRPr sz="1800" b="0" i="0" u="none" strike="noStrike" cap="none">
                <a:solidFill>
                  <a:srgbClr val="1C304A"/>
                </a:solidFill>
                <a:latin typeface="Helvetica Neue"/>
                <a:ea typeface="Helvetica Neue"/>
                <a:cs typeface="Helvetica Neue"/>
                <a:sym typeface="Helvetica Neue"/>
              </a:defRPr>
            </a:lvl6pPr>
            <a:lvl7pPr marL="3200400" marR="0" lvl="6" indent="-342900" algn="l" rtl="0">
              <a:lnSpc>
                <a:spcPct val="115000"/>
              </a:lnSpc>
              <a:spcBef>
                <a:spcPts val="1600"/>
              </a:spcBef>
              <a:spcAft>
                <a:spcPts val="0"/>
              </a:spcAft>
              <a:buClr>
                <a:srgbClr val="1C304A"/>
              </a:buClr>
              <a:buSzPts val="1800"/>
              <a:buFont typeface="Helvetica Neue"/>
              <a:buChar char="●"/>
              <a:defRPr sz="1800" b="0" i="0" u="none" strike="noStrike" cap="none">
                <a:solidFill>
                  <a:srgbClr val="1C304A"/>
                </a:solidFill>
                <a:latin typeface="Helvetica Neue"/>
                <a:ea typeface="Helvetica Neue"/>
                <a:cs typeface="Helvetica Neue"/>
                <a:sym typeface="Helvetica Neue"/>
              </a:defRPr>
            </a:lvl7pPr>
            <a:lvl8pPr marL="3657600" marR="0" lvl="7" indent="-342900" algn="l" rtl="0">
              <a:lnSpc>
                <a:spcPct val="115000"/>
              </a:lnSpc>
              <a:spcBef>
                <a:spcPts val="1600"/>
              </a:spcBef>
              <a:spcAft>
                <a:spcPts val="0"/>
              </a:spcAft>
              <a:buClr>
                <a:srgbClr val="1C304A"/>
              </a:buClr>
              <a:buSzPts val="1800"/>
              <a:buFont typeface="Helvetica Neue"/>
              <a:buChar char="○"/>
              <a:defRPr sz="1800" b="0" i="0" u="none" strike="noStrike" cap="none">
                <a:solidFill>
                  <a:srgbClr val="1C304A"/>
                </a:solidFill>
                <a:latin typeface="Helvetica Neue"/>
                <a:ea typeface="Helvetica Neue"/>
                <a:cs typeface="Helvetica Neue"/>
                <a:sym typeface="Helvetica Neue"/>
              </a:defRPr>
            </a:lvl8pPr>
            <a:lvl9pPr marL="4114800" marR="0" lvl="8" indent="-342900" algn="l" rtl="0">
              <a:lnSpc>
                <a:spcPct val="115000"/>
              </a:lnSpc>
              <a:spcBef>
                <a:spcPts val="1600"/>
              </a:spcBef>
              <a:spcAft>
                <a:spcPts val="1600"/>
              </a:spcAft>
              <a:buClr>
                <a:srgbClr val="1C304A"/>
              </a:buClr>
              <a:buSzPts val="1800"/>
              <a:buFont typeface="Helvetica Neue"/>
              <a:buChar char="■"/>
              <a:defRPr sz="1800" b="0" i="0" u="none" strike="noStrike" cap="none">
                <a:solidFill>
                  <a:srgbClr val="1C304A"/>
                </a:solidFill>
                <a:latin typeface="Helvetica Neue"/>
                <a:ea typeface="Helvetica Neue"/>
                <a:cs typeface="Helvetica Neue"/>
                <a:sym typeface="Helvetica Neue"/>
              </a:defRPr>
            </a:lvl9pPr>
          </a:lstStyle>
          <a:p>
            <a:endParaRPr/>
          </a:p>
        </p:txBody>
      </p:sp>
      <p:sp>
        <p:nvSpPr>
          <p:cNvPr id="3" name="Slide Number Placeholder 2">
            <a:extLst>
              <a:ext uri="{FF2B5EF4-FFF2-40B4-BE49-F238E27FC236}">
                <a16:creationId xmlns:a16="http://schemas.microsoft.com/office/drawing/2014/main" id="{36361B08-CDC3-0549-A19A-F4D5843443D6}"/>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D4915B-9F90-F348-85D3-B61D080938FB}"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orient="horz" pos="28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findtreatment.gov/content/paying-for-treatment/understanding-the-cost-of-treatment"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52.jpg"/></Relationships>
</file>

<file path=ppt/slides/_rels/slide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ctrTitle"/>
          </p:nvPr>
        </p:nvSpPr>
        <p:spPr>
          <a:xfrm>
            <a:off x="457200" y="384050"/>
            <a:ext cx="8400600" cy="1651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300" dirty="0">
                <a:solidFill>
                  <a:schemeClr val="lt1"/>
                </a:solidFill>
              </a:rPr>
              <a:t>Plain language and compassion meet moments of crisis</a:t>
            </a:r>
            <a:endParaRPr sz="4300" dirty="0">
              <a:solidFill>
                <a:schemeClr val="lt1"/>
              </a:solidFill>
            </a:endParaRPr>
          </a:p>
        </p:txBody>
      </p:sp>
      <p:sp>
        <p:nvSpPr>
          <p:cNvPr id="223" name="Google Shape;223;p34"/>
          <p:cNvSpPr txBox="1">
            <a:spLocks noGrp="1"/>
          </p:cNvSpPr>
          <p:nvPr>
            <p:ph type="subTitle" idx="1"/>
          </p:nvPr>
        </p:nvSpPr>
        <p:spPr>
          <a:xfrm>
            <a:off x="457198" y="1967754"/>
            <a:ext cx="4389300" cy="792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Amanda Costello &amp; Cordelia Yu</a:t>
            </a:r>
            <a:br>
              <a:rPr lang="en" dirty="0"/>
            </a:br>
            <a:r>
              <a:rPr lang="en" dirty="0"/>
              <a:t>Content strategists, 18F</a:t>
            </a:r>
            <a:endParaRPr dirty="0"/>
          </a:p>
        </p:txBody>
      </p:sp>
      <p:sp>
        <p:nvSpPr>
          <p:cNvPr id="224" name="Google Shape;224;p34"/>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of GSA’s Technology Transformation Services</a:t>
            </a:r>
            <a:endParaRPr/>
          </a:p>
        </p:txBody>
      </p:sp>
      <p:sp>
        <p:nvSpPr>
          <p:cNvPr id="5" name="Slide Number Placeholder 4">
            <a:extLst>
              <a:ext uri="{FF2B5EF4-FFF2-40B4-BE49-F238E27FC236}">
                <a16:creationId xmlns:a16="http://schemas.microsoft.com/office/drawing/2014/main" id="{0AFB69F9-53D5-7644-A4FD-A67859F5FD2E}"/>
              </a:ext>
            </a:extLst>
          </p:cNvPr>
          <p:cNvSpPr>
            <a:spLocks noGrp="1"/>
          </p:cNvSpPr>
          <p:nvPr>
            <p:ph type="sldNum" sz="quarter" idx="10"/>
          </p:nvPr>
        </p:nvSpPr>
        <p:spPr/>
        <p:txBody>
          <a:bodyPr/>
          <a:lstStyle/>
          <a:p>
            <a:fld id="{0FD4915B-9F90-F348-85D3-B61D080938F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457200" y="1126950"/>
            <a:ext cx="8285700" cy="28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Be honest about things </a:t>
            </a:r>
            <a:endParaRPr sz="4800"/>
          </a:p>
          <a:p>
            <a:pPr marL="0" lvl="0" indent="0" algn="l" rtl="0">
              <a:spcBef>
                <a:spcPts val="0"/>
              </a:spcBef>
              <a:spcAft>
                <a:spcPts val="0"/>
              </a:spcAft>
              <a:buNone/>
            </a:pPr>
            <a:r>
              <a:rPr lang="en" sz="4800"/>
              <a:t>that are hard.</a:t>
            </a:r>
            <a:endParaRPr sz="4800"/>
          </a:p>
        </p:txBody>
      </p:sp>
      <p:sp>
        <p:nvSpPr>
          <p:cNvPr id="2" name="Slide Number Placeholder 1">
            <a:extLst>
              <a:ext uri="{FF2B5EF4-FFF2-40B4-BE49-F238E27FC236}">
                <a16:creationId xmlns:a16="http://schemas.microsoft.com/office/drawing/2014/main" id="{D4A0B557-F3DC-094D-A8B9-BFBCABB366E1}"/>
              </a:ext>
            </a:extLst>
          </p:cNvPr>
          <p:cNvSpPr>
            <a:spLocks noGrp="1"/>
          </p:cNvSpPr>
          <p:nvPr>
            <p:ph type="sldNum" sz="quarter" idx="10"/>
          </p:nvPr>
        </p:nvSpPr>
        <p:spPr/>
        <p:txBody>
          <a:bodyPr/>
          <a:lstStyle/>
          <a:p>
            <a:fld id="{0FD4915B-9F90-F348-85D3-B61D080938F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43"/>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Help people feel prepared for the next step (not for every possible future step)</a:t>
            </a:r>
            <a:endParaRPr/>
          </a:p>
        </p:txBody>
      </p:sp>
      <p:sp>
        <p:nvSpPr>
          <p:cNvPr id="281" name="Google Shape;281;p43">
            <a:extLst>
              <a:ext uri="{C183D7F6-B498-43B3-948B-1728B52AA6E4}">
                <adec:decorative xmlns:adec="http://schemas.microsoft.com/office/drawing/2017/decorative" val="1"/>
              </a:ext>
            </a:extLst>
          </p:cNvPr>
          <p:cNvSpPr/>
          <p:nvPr/>
        </p:nvSpPr>
        <p:spPr>
          <a:xfrm>
            <a:off x="623100" y="1534025"/>
            <a:ext cx="7897800" cy="334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3"/>
          <p:cNvSpPr txBox="1">
            <a:spLocks noGrp="1"/>
          </p:cNvSpPr>
          <p:nvPr>
            <p:ph type="body" idx="1"/>
          </p:nvPr>
        </p:nvSpPr>
        <p:spPr>
          <a:xfrm>
            <a:off x="767198" y="1563624"/>
            <a:ext cx="3617700" cy="2637600"/>
          </a:xfrm>
          <a:prstGeom prst="rect">
            <a:avLst/>
          </a:prstGeom>
        </p:spPr>
        <p:txBody>
          <a:bodyPr spcFirstLastPara="1" wrap="square" lIns="0" tIns="0" rIns="0" bIns="0" anchor="t" anchorCtr="0">
            <a:noAutofit/>
          </a:bodyPr>
          <a:lstStyle/>
          <a:p>
            <a:pPr marL="0" lvl="0" indent="0" algn="l" rtl="0">
              <a:spcBef>
                <a:spcPts val="1400"/>
              </a:spcBef>
              <a:spcAft>
                <a:spcPts val="0"/>
              </a:spcAft>
              <a:buNone/>
            </a:pPr>
            <a:r>
              <a:rPr lang="en" sz="1300" b="1">
                <a:solidFill>
                  <a:srgbClr val="171717"/>
                </a:solidFill>
                <a:latin typeface="Arial"/>
                <a:ea typeface="Arial"/>
                <a:cs typeface="Arial"/>
                <a:sym typeface="Arial"/>
              </a:rPr>
              <a:t>Questions you may be asked</a:t>
            </a:r>
            <a:endParaRPr sz="1300" b="1">
              <a:solidFill>
                <a:srgbClr val="171717"/>
              </a:solidFill>
              <a:latin typeface="Arial"/>
              <a:ea typeface="Arial"/>
              <a:cs typeface="Arial"/>
              <a:sym typeface="Arial"/>
            </a:endParaRPr>
          </a:p>
          <a:p>
            <a:pPr marL="457200" lvl="0" indent="-298450" algn="l" rtl="0">
              <a:spcBef>
                <a:spcPts val="400"/>
              </a:spcBef>
              <a:spcAft>
                <a:spcPts val="0"/>
              </a:spcAft>
              <a:buClr>
                <a:srgbClr val="171717"/>
              </a:buClr>
              <a:buSzPts val="1100"/>
              <a:buFont typeface="Arial"/>
              <a:buAutoNum type="arabicPeriod"/>
            </a:pPr>
            <a:r>
              <a:rPr lang="en" sz="1100">
                <a:solidFill>
                  <a:srgbClr val="171717"/>
                </a:solidFill>
                <a:latin typeface="Arial"/>
                <a:ea typeface="Arial"/>
                <a:cs typeface="Arial"/>
                <a:sym typeface="Arial"/>
              </a:rPr>
              <a:t>If you’re calling for yourself or someone else.</a:t>
            </a:r>
            <a:endParaRPr sz="1100">
              <a:solidFill>
                <a:srgbClr val="171717"/>
              </a:solidFill>
              <a:latin typeface="Arial"/>
              <a:ea typeface="Arial"/>
              <a:cs typeface="Arial"/>
              <a:sym typeface="Arial"/>
            </a:endParaRPr>
          </a:p>
          <a:p>
            <a:pPr marL="457200" lvl="0" indent="-298450" algn="l" rtl="0">
              <a:spcBef>
                <a:spcPts val="0"/>
              </a:spcBef>
              <a:spcAft>
                <a:spcPts val="0"/>
              </a:spcAft>
              <a:buClr>
                <a:srgbClr val="171717"/>
              </a:buClr>
              <a:buSzPts val="1100"/>
              <a:buFont typeface="Arial"/>
              <a:buAutoNum type="arabicPeriod"/>
            </a:pPr>
            <a:r>
              <a:rPr lang="en" sz="1100">
                <a:solidFill>
                  <a:srgbClr val="171717"/>
                </a:solidFill>
                <a:latin typeface="Arial"/>
                <a:ea typeface="Arial"/>
                <a:cs typeface="Arial"/>
                <a:sym typeface="Arial"/>
              </a:rPr>
              <a:t>Which drugs or alcohol have you been using, for how long, and how much.</a:t>
            </a:r>
            <a:endParaRPr sz="1100">
              <a:solidFill>
                <a:srgbClr val="171717"/>
              </a:solidFill>
              <a:latin typeface="Arial"/>
              <a:ea typeface="Arial"/>
              <a:cs typeface="Arial"/>
              <a:sym typeface="Arial"/>
            </a:endParaRPr>
          </a:p>
          <a:p>
            <a:pPr marL="457200" lvl="0" indent="-298450" algn="l" rtl="0">
              <a:spcBef>
                <a:spcPts val="0"/>
              </a:spcBef>
              <a:spcAft>
                <a:spcPts val="0"/>
              </a:spcAft>
              <a:buClr>
                <a:srgbClr val="171717"/>
              </a:buClr>
              <a:buSzPts val="1100"/>
              <a:buFont typeface="Arial"/>
              <a:buAutoNum type="arabicPeriod"/>
            </a:pPr>
            <a:r>
              <a:rPr lang="en" sz="1100">
                <a:solidFill>
                  <a:srgbClr val="171717"/>
                </a:solidFill>
                <a:latin typeface="Arial"/>
                <a:ea typeface="Arial"/>
                <a:cs typeface="Arial"/>
                <a:sym typeface="Arial"/>
              </a:rPr>
              <a:t>Current health conditions and medications, including pain medications you’re currently taking.</a:t>
            </a:r>
            <a:endParaRPr sz="1100">
              <a:solidFill>
                <a:srgbClr val="171717"/>
              </a:solidFill>
              <a:latin typeface="Arial"/>
              <a:ea typeface="Arial"/>
              <a:cs typeface="Arial"/>
              <a:sym typeface="Arial"/>
            </a:endParaRPr>
          </a:p>
          <a:p>
            <a:pPr marL="457200" lvl="0" indent="-298450" algn="l" rtl="0">
              <a:spcBef>
                <a:spcPts val="0"/>
              </a:spcBef>
              <a:spcAft>
                <a:spcPts val="0"/>
              </a:spcAft>
              <a:buClr>
                <a:srgbClr val="171717"/>
              </a:buClr>
              <a:buSzPts val="1100"/>
              <a:buFont typeface="Arial"/>
              <a:buAutoNum type="arabicPeriod"/>
            </a:pPr>
            <a:r>
              <a:rPr lang="en" sz="1100">
                <a:solidFill>
                  <a:srgbClr val="171717"/>
                </a:solidFill>
                <a:latin typeface="Arial"/>
                <a:ea typeface="Arial"/>
                <a:cs typeface="Arial"/>
                <a:sym typeface="Arial"/>
              </a:rPr>
              <a:t>What </a:t>
            </a:r>
            <a:r>
              <a:rPr lang="en" sz="1100" u="sng">
                <a:solidFill>
                  <a:srgbClr val="1A7BBC"/>
                </a:solidFill>
                <a:latin typeface="Arial"/>
                <a:ea typeface="Arial"/>
                <a:cs typeface="Arial"/>
                <a:sym typeface="Arial"/>
                <a:hlinkClick r:id="rId3">
                  <a:extLst>
                    <a:ext uri="{A12FA001-AC4F-418D-AE19-62706E023703}">
                      <ahyp:hlinkClr xmlns:ahyp="http://schemas.microsoft.com/office/drawing/2018/hyperlinkcolor" val="tx"/>
                    </a:ext>
                  </a:extLst>
                </a:hlinkClick>
              </a:rPr>
              <a:t>financial resources</a:t>
            </a:r>
            <a:r>
              <a:rPr lang="en" sz="1100">
                <a:solidFill>
                  <a:srgbClr val="171717"/>
                </a:solidFill>
                <a:latin typeface="Arial"/>
                <a:ea typeface="Arial"/>
                <a:cs typeface="Arial"/>
                <a:sym typeface="Arial"/>
              </a:rPr>
              <a:t> are you working with (insurance, money from a loved one, etc.?)</a:t>
            </a:r>
            <a:endParaRPr sz="1100">
              <a:solidFill>
                <a:srgbClr val="171717"/>
              </a:solidFill>
              <a:latin typeface="Arial"/>
              <a:ea typeface="Arial"/>
              <a:cs typeface="Arial"/>
              <a:sym typeface="Arial"/>
            </a:endParaRPr>
          </a:p>
          <a:p>
            <a:pPr marL="0" lvl="0" indent="0" algn="l" rtl="0">
              <a:spcBef>
                <a:spcPts val="1200"/>
              </a:spcBef>
              <a:spcAft>
                <a:spcPts val="0"/>
              </a:spcAft>
              <a:buNone/>
            </a:pPr>
            <a:endParaRPr/>
          </a:p>
        </p:txBody>
      </p:sp>
      <p:sp>
        <p:nvSpPr>
          <p:cNvPr id="285" name="Google Shape;285;p43"/>
          <p:cNvSpPr txBox="1"/>
          <p:nvPr/>
        </p:nvSpPr>
        <p:spPr>
          <a:xfrm>
            <a:off x="700225" y="3683250"/>
            <a:ext cx="3846600" cy="6927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171717"/>
                </a:solidFill>
              </a:rPr>
              <a:t>This is a confidential call</a:t>
            </a:r>
            <a:r>
              <a:rPr lang="en" sz="1100">
                <a:solidFill>
                  <a:srgbClr val="171717"/>
                </a:solidFill>
              </a:rPr>
              <a:t>. Answering the questions honestly is important, and you won’t be reported to law enforcement for talking about using illegal drugs.</a:t>
            </a:r>
            <a:endParaRPr>
              <a:latin typeface="Helvetica Neue"/>
              <a:ea typeface="Helvetica Neue"/>
              <a:cs typeface="Helvetica Neue"/>
              <a:sym typeface="Helvetica Neue"/>
            </a:endParaRPr>
          </a:p>
        </p:txBody>
      </p:sp>
      <p:sp>
        <p:nvSpPr>
          <p:cNvPr id="284" name="Google Shape;284;p43"/>
          <p:cNvSpPr txBox="1">
            <a:spLocks noGrp="1"/>
          </p:cNvSpPr>
          <p:nvPr>
            <p:ph type="body" idx="4294967295"/>
          </p:nvPr>
        </p:nvSpPr>
        <p:spPr>
          <a:xfrm>
            <a:off x="4758890" y="1564387"/>
            <a:ext cx="3617912" cy="2636837"/>
          </a:xfrm>
          <a:prstGeom prst="rect">
            <a:avLst/>
          </a:prstGeom>
        </p:spPr>
        <p:txBody>
          <a:bodyPr spcFirstLastPara="1" wrap="square" lIns="0" tIns="0" rIns="0" bIns="0" anchor="t" anchorCtr="0">
            <a:noAutofit/>
          </a:bodyPr>
          <a:lstStyle/>
          <a:p>
            <a:pPr marL="0" lvl="0" indent="0" algn="l" rtl="0">
              <a:spcBef>
                <a:spcPts val="1400"/>
              </a:spcBef>
              <a:spcAft>
                <a:spcPts val="0"/>
              </a:spcAft>
              <a:buNone/>
            </a:pPr>
            <a:r>
              <a:rPr lang="en" sz="1300" b="1" dirty="0">
                <a:solidFill>
                  <a:srgbClr val="171717"/>
                </a:solidFill>
                <a:latin typeface="Arial"/>
                <a:ea typeface="Arial"/>
                <a:cs typeface="Arial"/>
                <a:sym typeface="Arial"/>
              </a:rPr>
              <a:t>Questions you may want to ask the facility</a:t>
            </a:r>
            <a:endParaRPr sz="1300" b="1" dirty="0">
              <a:solidFill>
                <a:srgbClr val="171717"/>
              </a:solidFill>
              <a:latin typeface="Arial"/>
              <a:ea typeface="Arial"/>
              <a:cs typeface="Arial"/>
              <a:sym typeface="Arial"/>
            </a:endParaRPr>
          </a:p>
          <a:p>
            <a:pPr marL="457200" lvl="0" indent="-298450" algn="l" rtl="0">
              <a:spcBef>
                <a:spcPts val="400"/>
              </a:spcBef>
              <a:spcAft>
                <a:spcPts val="0"/>
              </a:spcAft>
              <a:buClr>
                <a:srgbClr val="171717"/>
              </a:buClr>
              <a:buSzPts val="1100"/>
              <a:buFont typeface="Arial"/>
              <a:buAutoNum type="arabicPeriod"/>
            </a:pPr>
            <a:r>
              <a:rPr lang="en" sz="1100" dirty="0">
                <a:solidFill>
                  <a:srgbClr val="171717"/>
                </a:solidFill>
                <a:latin typeface="Arial"/>
                <a:ea typeface="Arial"/>
                <a:cs typeface="Arial"/>
                <a:sym typeface="Arial"/>
              </a:rPr>
              <a:t>When can I get an appointment?</a:t>
            </a:r>
            <a:endParaRPr sz="1100" dirty="0">
              <a:solidFill>
                <a:srgbClr val="171717"/>
              </a:solidFill>
              <a:latin typeface="Arial"/>
              <a:ea typeface="Arial"/>
              <a:cs typeface="Arial"/>
              <a:sym typeface="Arial"/>
            </a:endParaRPr>
          </a:p>
          <a:p>
            <a:pPr marL="457200" lvl="0" indent="-298450" algn="l" rtl="0">
              <a:spcBef>
                <a:spcPts val="0"/>
              </a:spcBef>
              <a:spcAft>
                <a:spcPts val="0"/>
              </a:spcAft>
              <a:buClr>
                <a:srgbClr val="171717"/>
              </a:buClr>
              <a:buSzPts val="1100"/>
              <a:buFont typeface="Arial"/>
              <a:buAutoNum type="arabicPeriod"/>
            </a:pPr>
            <a:r>
              <a:rPr lang="en" sz="1100" dirty="0">
                <a:solidFill>
                  <a:srgbClr val="171717"/>
                </a:solidFill>
                <a:latin typeface="Arial"/>
                <a:ea typeface="Arial"/>
                <a:cs typeface="Arial"/>
                <a:sym typeface="Arial"/>
              </a:rPr>
              <a:t>How much will treatment cost? Do you accept my insurance?</a:t>
            </a:r>
            <a:endParaRPr sz="1100" dirty="0">
              <a:solidFill>
                <a:srgbClr val="171717"/>
              </a:solidFill>
              <a:latin typeface="Arial"/>
              <a:ea typeface="Arial"/>
              <a:cs typeface="Arial"/>
              <a:sym typeface="Arial"/>
            </a:endParaRPr>
          </a:p>
          <a:p>
            <a:pPr marL="457200" lvl="0" indent="-298450" algn="l" rtl="0">
              <a:spcBef>
                <a:spcPts val="0"/>
              </a:spcBef>
              <a:spcAft>
                <a:spcPts val="0"/>
              </a:spcAft>
              <a:buClr>
                <a:srgbClr val="171717"/>
              </a:buClr>
              <a:buSzPts val="1100"/>
              <a:buFont typeface="Arial"/>
              <a:buAutoNum type="arabicPeriod"/>
            </a:pPr>
            <a:r>
              <a:rPr lang="en" sz="1100" dirty="0">
                <a:solidFill>
                  <a:srgbClr val="171717"/>
                </a:solidFill>
                <a:latin typeface="Arial"/>
                <a:ea typeface="Arial"/>
                <a:cs typeface="Arial"/>
                <a:sym typeface="Arial"/>
              </a:rPr>
              <a:t>What do I need to bring? What should I not bring?</a:t>
            </a:r>
            <a:endParaRPr sz="1100" dirty="0">
              <a:solidFill>
                <a:srgbClr val="171717"/>
              </a:solidFill>
              <a:latin typeface="Arial"/>
              <a:ea typeface="Arial"/>
              <a:cs typeface="Arial"/>
              <a:sym typeface="Arial"/>
            </a:endParaRPr>
          </a:p>
          <a:p>
            <a:pPr marL="457200" lvl="0" indent="-298450" algn="l" rtl="0">
              <a:spcBef>
                <a:spcPts val="0"/>
              </a:spcBef>
              <a:spcAft>
                <a:spcPts val="0"/>
              </a:spcAft>
              <a:buClr>
                <a:srgbClr val="171717"/>
              </a:buClr>
              <a:buSzPts val="1100"/>
              <a:buFont typeface="Arial"/>
              <a:buAutoNum type="arabicPeriod"/>
            </a:pPr>
            <a:r>
              <a:rPr lang="en" sz="1100" dirty="0">
                <a:solidFill>
                  <a:srgbClr val="171717"/>
                </a:solidFill>
                <a:latin typeface="Arial"/>
                <a:ea typeface="Arial"/>
                <a:cs typeface="Arial"/>
                <a:sym typeface="Arial"/>
              </a:rPr>
              <a:t>How do I get to the facility? Is there public transportation? Can you pick me up?</a:t>
            </a:r>
            <a:endParaRPr sz="1100" dirty="0">
              <a:solidFill>
                <a:srgbClr val="171717"/>
              </a:solidFill>
              <a:latin typeface="Arial"/>
              <a:ea typeface="Arial"/>
              <a:cs typeface="Arial"/>
              <a:sym typeface="Arial"/>
            </a:endParaRPr>
          </a:p>
          <a:p>
            <a:pPr marL="457200" lvl="0" indent="-298450" algn="l" rtl="0">
              <a:spcBef>
                <a:spcPts val="0"/>
              </a:spcBef>
              <a:spcAft>
                <a:spcPts val="0"/>
              </a:spcAft>
              <a:buClr>
                <a:srgbClr val="171717"/>
              </a:buClr>
              <a:buSzPts val="1100"/>
              <a:buFont typeface="Arial"/>
              <a:buAutoNum type="arabicPeriod"/>
            </a:pPr>
            <a:r>
              <a:rPr lang="en" sz="1100" dirty="0">
                <a:solidFill>
                  <a:srgbClr val="171717"/>
                </a:solidFill>
                <a:latin typeface="Arial"/>
                <a:ea typeface="Arial"/>
                <a:cs typeface="Arial"/>
                <a:sym typeface="Arial"/>
              </a:rPr>
              <a:t>Consider asking questions that are important for you and your situation:</a:t>
            </a:r>
            <a:endParaRPr sz="1100" dirty="0">
              <a:solidFill>
                <a:srgbClr val="171717"/>
              </a:solidFill>
              <a:latin typeface="Arial"/>
              <a:ea typeface="Arial"/>
              <a:cs typeface="Arial"/>
              <a:sym typeface="Arial"/>
            </a:endParaRPr>
          </a:p>
          <a:p>
            <a:pPr marL="914400" lvl="1" indent="-298450" algn="l" rtl="0">
              <a:spcBef>
                <a:spcPts val="0"/>
              </a:spcBef>
              <a:spcAft>
                <a:spcPts val="0"/>
              </a:spcAft>
              <a:buClr>
                <a:srgbClr val="171717"/>
              </a:buClr>
              <a:buSzPts val="1100"/>
              <a:buFont typeface="Arial"/>
              <a:buChar char="○"/>
            </a:pPr>
            <a:r>
              <a:rPr lang="en" sz="1100" dirty="0">
                <a:solidFill>
                  <a:srgbClr val="171717"/>
                </a:solidFill>
                <a:latin typeface="Arial"/>
                <a:ea typeface="Arial"/>
                <a:cs typeface="Arial"/>
                <a:sym typeface="Arial"/>
              </a:rPr>
              <a:t>Is the facility smoke-free or is smoking allowed?</a:t>
            </a:r>
            <a:endParaRPr sz="1100" dirty="0">
              <a:solidFill>
                <a:srgbClr val="171717"/>
              </a:solidFill>
              <a:latin typeface="Arial"/>
              <a:ea typeface="Arial"/>
              <a:cs typeface="Arial"/>
              <a:sym typeface="Arial"/>
            </a:endParaRPr>
          </a:p>
          <a:p>
            <a:pPr marL="914400" lvl="1" indent="-298450" algn="l" rtl="0">
              <a:spcBef>
                <a:spcPts val="0"/>
              </a:spcBef>
              <a:spcAft>
                <a:spcPts val="0"/>
              </a:spcAft>
              <a:buClr>
                <a:srgbClr val="171717"/>
              </a:buClr>
              <a:buSzPts val="1100"/>
              <a:buFont typeface="Arial"/>
              <a:buChar char="○"/>
            </a:pPr>
            <a:r>
              <a:rPr lang="en" sz="1100" dirty="0">
                <a:solidFill>
                  <a:srgbClr val="171717"/>
                </a:solidFill>
                <a:latin typeface="Arial"/>
                <a:ea typeface="Arial"/>
                <a:cs typeface="Arial"/>
                <a:sym typeface="Arial"/>
              </a:rPr>
              <a:t>Are there childcare options available?</a:t>
            </a:r>
            <a:endParaRPr sz="1100" dirty="0">
              <a:solidFill>
                <a:srgbClr val="171717"/>
              </a:solidFill>
              <a:latin typeface="Arial"/>
              <a:ea typeface="Arial"/>
              <a:cs typeface="Arial"/>
              <a:sym typeface="Arial"/>
            </a:endParaRPr>
          </a:p>
          <a:p>
            <a:pPr marL="914400" lvl="1" indent="-298450" algn="l" rtl="0">
              <a:spcBef>
                <a:spcPts val="0"/>
              </a:spcBef>
              <a:spcAft>
                <a:spcPts val="0"/>
              </a:spcAft>
              <a:buClr>
                <a:srgbClr val="171717"/>
              </a:buClr>
              <a:buSzPts val="1100"/>
              <a:buFont typeface="Arial"/>
              <a:buChar char="○"/>
            </a:pPr>
            <a:r>
              <a:rPr lang="en" sz="1100" dirty="0">
                <a:solidFill>
                  <a:srgbClr val="171717"/>
                </a:solidFill>
                <a:latin typeface="Arial"/>
                <a:ea typeface="Arial"/>
                <a:cs typeface="Arial"/>
                <a:sym typeface="Arial"/>
              </a:rPr>
              <a:t>What types of medications am I allowed to take while in treatment?</a:t>
            </a:r>
            <a:endParaRPr sz="1100" dirty="0">
              <a:solidFill>
                <a:srgbClr val="171717"/>
              </a:solidFill>
              <a:latin typeface="Arial"/>
              <a:ea typeface="Arial"/>
              <a:cs typeface="Arial"/>
              <a:sym typeface="Arial"/>
            </a:endParaRPr>
          </a:p>
          <a:p>
            <a:pPr marL="914400" lvl="1" indent="-298450" algn="l" rtl="0">
              <a:spcBef>
                <a:spcPts val="0"/>
              </a:spcBef>
              <a:spcAft>
                <a:spcPts val="0"/>
              </a:spcAft>
              <a:buClr>
                <a:srgbClr val="171717"/>
              </a:buClr>
              <a:buSzPts val="1100"/>
              <a:buFont typeface="Arial"/>
              <a:buChar char="○"/>
            </a:pPr>
            <a:r>
              <a:rPr lang="en" sz="1100" dirty="0">
                <a:solidFill>
                  <a:srgbClr val="171717"/>
                </a:solidFill>
                <a:latin typeface="Arial"/>
                <a:ea typeface="Arial"/>
                <a:cs typeface="Arial"/>
                <a:sym typeface="Arial"/>
              </a:rPr>
              <a:t>What kind of family contact is allowed, and when?</a:t>
            </a:r>
            <a:endParaRPr sz="1100" dirty="0">
              <a:solidFill>
                <a:srgbClr val="171717"/>
              </a:solidFill>
              <a:latin typeface="Arial"/>
              <a:ea typeface="Arial"/>
              <a:cs typeface="Arial"/>
              <a:sym typeface="Arial"/>
            </a:endParaRPr>
          </a:p>
          <a:p>
            <a:pPr marL="0" lvl="0" indent="0" algn="l" rtl="0">
              <a:spcBef>
                <a:spcPts val="2400"/>
              </a:spcBef>
              <a:spcAft>
                <a:spcPts val="0"/>
              </a:spcAft>
              <a:buNone/>
            </a:pPr>
            <a:endParaRPr dirty="0"/>
          </a:p>
        </p:txBody>
      </p:sp>
      <p:sp>
        <p:nvSpPr>
          <p:cNvPr id="2" name="Slide Number Placeholder 1">
            <a:extLst>
              <a:ext uri="{FF2B5EF4-FFF2-40B4-BE49-F238E27FC236}">
                <a16:creationId xmlns:a16="http://schemas.microsoft.com/office/drawing/2014/main" id="{167A9073-59B7-384B-8EAE-B30098C8A9DB}"/>
              </a:ext>
            </a:extLst>
          </p:cNvPr>
          <p:cNvSpPr>
            <a:spLocks noGrp="1"/>
          </p:cNvSpPr>
          <p:nvPr>
            <p:ph type="sldNum" sz="quarter" idx="10"/>
          </p:nvPr>
        </p:nvSpPr>
        <p:spPr/>
        <p:txBody>
          <a:bodyPr/>
          <a:lstStyle/>
          <a:p>
            <a:fld id="{0FD4915B-9F90-F348-85D3-B61D080938FB}"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Health insurance: still tough to figure out</a:t>
            </a:r>
            <a:endParaRPr/>
          </a:p>
        </p:txBody>
      </p:sp>
      <p:sp>
        <p:nvSpPr>
          <p:cNvPr id="291" name="Google Shape;291;p44"/>
          <p:cNvSpPr txBox="1">
            <a:spLocks noGrp="1"/>
          </p:cNvSpPr>
          <p:nvPr>
            <p:ph type="body" idx="1"/>
          </p:nvPr>
        </p:nvSpPr>
        <p:spPr>
          <a:xfrm>
            <a:off x="457200" y="1252350"/>
            <a:ext cx="7802100" cy="3502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We created content for people who already have health insurance. </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
              <a:t>Defining common terms or services</a:t>
            </a:r>
            <a:endParaRPr/>
          </a:p>
          <a:p>
            <a:pPr marL="914400" lvl="1" indent="-342900" algn="l" rtl="0">
              <a:spcBef>
                <a:spcPts val="0"/>
              </a:spcBef>
              <a:spcAft>
                <a:spcPts val="0"/>
              </a:spcAft>
              <a:buSzPts val="1800"/>
              <a:buChar char="○"/>
            </a:pPr>
            <a:r>
              <a:rPr lang="en"/>
              <a:t>Deductible, which is for all medical expenses</a:t>
            </a:r>
            <a:endParaRPr/>
          </a:p>
          <a:p>
            <a:pPr marL="914400" lvl="1" indent="-342900" algn="l" rtl="0">
              <a:spcBef>
                <a:spcPts val="0"/>
              </a:spcBef>
              <a:spcAft>
                <a:spcPts val="0"/>
              </a:spcAft>
              <a:buSzPts val="1800"/>
              <a:buChar char="○"/>
            </a:pPr>
            <a:r>
              <a:rPr lang="en"/>
              <a:t>Co-pay, something already encountered</a:t>
            </a:r>
            <a:endParaRPr/>
          </a:p>
          <a:p>
            <a:pPr marL="914400" lvl="1" indent="-342900" algn="l" rtl="0">
              <a:spcBef>
                <a:spcPts val="0"/>
              </a:spcBef>
              <a:spcAft>
                <a:spcPts val="0"/>
              </a:spcAft>
              <a:buSzPts val="1800"/>
              <a:buChar char="○"/>
            </a:pPr>
            <a:r>
              <a:rPr lang="en"/>
              <a:t>Preferred providers and case managers</a:t>
            </a:r>
            <a:endParaRPr/>
          </a:p>
          <a:p>
            <a:pPr marL="457200" lvl="0" indent="-342900" algn="l" rtl="0">
              <a:spcBef>
                <a:spcPts val="0"/>
              </a:spcBef>
              <a:spcAft>
                <a:spcPts val="0"/>
              </a:spcAft>
              <a:buSzPts val="1800"/>
              <a:buChar char="●"/>
            </a:pPr>
            <a:r>
              <a:rPr lang="en"/>
              <a:t>Information about mental health and substance use parity</a:t>
            </a:r>
            <a:endParaRPr/>
          </a:p>
          <a:p>
            <a:pPr marL="914400" lvl="1" indent="-342900" algn="l" rtl="0">
              <a:spcBef>
                <a:spcPts val="0"/>
              </a:spcBef>
              <a:spcAft>
                <a:spcPts val="0"/>
              </a:spcAft>
              <a:buSzPts val="1800"/>
              <a:buChar char="○"/>
            </a:pPr>
            <a:r>
              <a:rPr lang="en"/>
              <a:t>Mental Health Parity and Addiction Equity Act (MHPAEA) of 2008</a:t>
            </a:r>
            <a:endParaRPr/>
          </a:p>
          <a:p>
            <a:pPr marL="914400" lvl="1" indent="-342900" algn="l" rtl="0">
              <a:spcBef>
                <a:spcPts val="0"/>
              </a:spcBef>
              <a:spcAft>
                <a:spcPts val="0"/>
              </a:spcAft>
              <a:buSzPts val="1800"/>
              <a:buChar char="○"/>
            </a:pPr>
            <a:r>
              <a:rPr lang="en" i="1"/>
              <a:t>That means your insurance company can’t tell you “we don’t do substance abuse treatment” or “mental health isn’t covered." If they do this, they’re breaking the law.</a:t>
            </a:r>
            <a:endParaRPr i="1"/>
          </a:p>
        </p:txBody>
      </p:sp>
      <p:sp>
        <p:nvSpPr>
          <p:cNvPr id="2" name="Slide Number Placeholder 1">
            <a:extLst>
              <a:ext uri="{FF2B5EF4-FFF2-40B4-BE49-F238E27FC236}">
                <a16:creationId xmlns:a16="http://schemas.microsoft.com/office/drawing/2014/main" id="{F734BE62-3995-464B-A39A-C71BA14FC82F}"/>
              </a:ext>
            </a:extLst>
          </p:cNvPr>
          <p:cNvSpPr>
            <a:spLocks noGrp="1"/>
          </p:cNvSpPr>
          <p:nvPr>
            <p:ph type="sldNum" sz="quarter" idx="10"/>
          </p:nvPr>
        </p:nvSpPr>
        <p:spPr/>
        <p:txBody>
          <a:bodyPr/>
          <a:lstStyle/>
          <a:p>
            <a:fld id="{0FD4915B-9F90-F348-85D3-B61D080938FB}"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5"/>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Self-care when you’re working on difficult subjects</a:t>
            </a:r>
            <a:endParaRPr/>
          </a:p>
        </p:txBody>
      </p:sp>
      <p:sp>
        <p:nvSpPr>
          <p:cNvPr id="297" name="Google Shape;297;p45"/>
          <p:cNvSpPr txBox="1">
            <a:spLocks noGrp="1"/>
          </p:cNvSpPr>
          <p:nvPr>
            <p:ph type="body" idx="1"/>
          </p:nvPr>
        </p:nvSpPr>
        <p:spPr>
          <a:xfrm>
            <a:off x="457200" y="1709925"/>
            <a:ext cx="7691100" cy="3045000"/>
          </a:xfrm>
          <a:prstGeom prst="rect">
            <a:avLst/>
          </a:prstGeom>
        </p:spPr>
        <p:txBody>
          <a:bodyPr spcFirstLastPara="1" wrap="square" lIns="0" tIns="0" rIns="0" bIns="0" anchor="t" anchorCtr="0">
            <a:noAutofit/>
          </a:bodyPr>
          <a:lstStyle/>
          <a:p>
            <a:pPr marL="457200" lvl="0" indent="-342900" algn="l" rtl="0">
              <a:spcBef>
                <a:spcPts val="0"/>
              </a:spcBef>
              <a:spcAft>
                <a:spcPts val="0"/>
              </a:spcAft>
              <a:buClr>
                <a:srgbClr val="222222"/>
              </a:buClr>
              <a:buSzPts val="1800"/>
              <a:buAutoNum type="arabicPeriod"/>
            </a:pPr>
            <a:r>
              <a:rPr lang="en">
                <a:solidFill>
                  <a:srgbClr val="222222"/>
                </a:solidFill>
              </a:rPr>
              <a:t>Plan for what you can do after a heavy conversation beforehand (take a walk, call a friend, watch your favorite show on Netflix, work out, etc)</a:t>
            </a:r>
            <a:endParaRPr>
              <a:solidFill>
                <a:srgbClr val="222222"/>
              </a:solidFill>
            </a:endParaRPr>
          </a:p>
          <a:p>
            <a:pPr marL="457200" lvl="0" indent="-342900" algn="l" rtl="0">
              <a:spcBef>
                <a:spcPts val="0"/>
              </a:spcBef>
              <a:spcAft>
                <a:spcPts val="0"/>
              </a:spcAft>
              <a:buClr>
                <a:srgbClr val="222222"/>
              </a:buClr>
              <a:buSzPts val="1800"/>
              <a:buAutoNum type="arabicPeriod"/>
            </a:pPr>
            <a:r>
              <a:rPr lang="en">
                <a:solidFill>
                  <a:srgbClr val="222222"/>
                </a:solidFill>
              </a:rPr>
              <a:t>Set up your workspace during these calls in a way that's comfortable (warm beverages, comfy clothes, ideally, a puppy on your lap)</a:t>
            </a:r>
            <a:endParaRPr>
              <a:solidFill>
                <a:srgbClr val="222222"/>
              </a:solidFill>
            </a:endParaRPr>
          </a:p>
          <a:p>
            <a:pPr marL="457200" lvl="0" indent="-342900" algn="l" rtl="0">
              <a:spcBef>
                <a:spcPts val="0"/>
              </a:spcBef>
              <a:spcAft>
                <a:spcPts val="0"/>
              </a:spcAft>
              <a:buClr>
                <a:srgbClr val="222222"/>
              </a:buClr>
              <a:buSzPts val="1800"/>
              <a:buAutoNum type="arabicPeriod"/>
            </a:pPr>
            <a:r>
              <a:rPr lang="en">
                <a:solidFill>
                  <a:srgbClr val="222222"/>
                </a:solidFill>
              </a:rPr>
              <a:t>Assess how you feel after and debrief with someone from our team or elsewhere</a:t>
            </a:r>
            <a:endParaRPr>
              <a:solidFill>
                <a:srgbClr val="222222"/>
              </a:solidFill>
            </a:endParaRPr>
          </a:p>
          <a:p>
            <a:pPr marL="457200" lvl="0" indent="-342900" algn="l" rtl="0">
              <a:spcBef>
                <a:spcPts val="0"/>
              </a:spcBef>
              <a:spcAft>
                <a:spcPts val="0"/>
              </a:spcAft>
              <a:buClr>
                <a:schemeClr val="dk1"/>
              </a:buClr>
              <a:buSzPts val="1800"/>
              <a:buAutoNum type="arabicPeriod"/>
            </a:pPr>
            <a:r>
              <a:rPr lang="en" b="1">
                <a:solidFill>
                  <a:schemeClr val="dk1"/>
                </a:solidFill>
              </a:rPr>
              <a:t>Take time to process through your feels</a:t>
            </a:r>
            <a:endParaRPr b="1">
              <a:solidFill>
                <a:schemeClr val="dk1"/>
              </a:solidFill>
            </a:endParaRPr>
          </a:p>
          <a:p>
            <a:pPr marL="457200" lvl="0" indent="-342900" algn="l" rtl="0">
              <a:spcBef>
                <a:spcPts val="0"/>
              </a:spcBef>
              <a:spcAft>
                <a:spcPts val="0"/>
              </a:spcAft>
              <a:buClr>
                <a:schemeClr val="dk1"/>
              </a:buClr>
              <a:buSzPts val="1800"/>
              <a:buAutoNum type="arabicPeriod"/>
            </a:pPr>
            <a:r>
              <a:rPr lang="en" b="1">
                <a:solidFill>
                  <a:schemeClr val="dk1"/>
                </a:solidFill>
              </a:rPr>
              <a:t>Your teammates are a resource, we are here to debrief if you need to.</a:t>
            </a:r>
            <a:endParaRPr sz="2500"/>
          </a:p>
        </p:txBody>
      </p:sp>
      <p:sp>
        <p:nvSpPr>
          <p:cNvPr id="2" name="Slide Number Placeholder 1">
            <a:extLst>
              <a:ext uri="{FF2B5EF4-FFF2-40B4-BE49-F238E27FC236}">
                <a16:creationId xmlns:a16="http://schemas.microsoft.com/office/drawing/2014/main" id="{819649DE-4A1C-5143-B124-3A944F1B6DD7}"/>
              </a:ext>
            </a:extLst>
          </p:cNvPr>
          <p:cNvSpPr>
            <a:spLocks noGrp="1"/>
          </p:cNvSpPr>
          <p:nvPr>
            <p:ph type="sldNum" sz="quarter" idx="10"/>
          </p:nvPr>
        </p:nvSpPr>
        <p:spPr/>
        <p:txBody>
          <a:bodyPr/>
          <a:lstStyle/>
          <a:p>
            <a:fld id="{0FD4915B-9F90-F348-85D3-B61D080938FB}"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46"/>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But also…</a:t>
            </a:r>
            <a:endParaRPr/>
          </a:p>
        </p:txBody>
      </p:sp>
      <p:sp>
        <p:nvSpPr>
          <p:cNvPr id="302" name="Google Shape;302;p4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 with other people and agencies as much as you can to avoid duplicating effort.</a:t>
            </a:r>
            <a:endParaRPr/>
          </a:p>
        </p:txBody>
      </p:sp>
      <p:sp>
        <p:nvSpPr>
          <p:cNvPr id="304" name="Google Shape;304;p46"/>
          <p:cNvSpPr txBox="1">
            <a:spLocks noGrp="1"/>
          </p:cNvSpPr>
          <p:nvPr>
            <p:ph type="body"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may get stuff wrong, but have a process to fix it quickly.</a:t>
            </a:r>
            <a:endParaRPr/>
          </a:p>
        </p:txBody>
      </p:sp>
      <p:sp>
        <p:nvSpPr>
          <p:cNvPr id="305" name="Google Shape;305;p46"/>
          <p:cNvSpPr txBox="1">
            <a:spLocks noGrp="1"/>
          </p:cNvSpPr>
          <p:nvPr>
            <p:ph type="body"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Celebrate every small victory. Even tiny changes at a high level can have tremendous effects. </a:t>
            </a:r>
            <a:endParaRPr/>
          </a:p>
        </p:txBody>
      </p:sp>
      <p:sp>
        <p:nvSpPr>
          <p:cNvPr id="2" name="Slide Number Placeholder 1">
            <a:extLst>
              <a:ext uri="{FF2B5EF4-FFF2-40B4-BE49-F238E27FC236}">
                <a16:creationId xmlns:a16="http://schemas.microsoft.com/office/drawing/2014/main" id="{84F3DE94-E448-4E4A-A10E-3097D01752E0}"/>
              </a:ext>
            </a:extLst>
          </p:cNvPr>
          <p:cNvSpPr>
            <a:spLocks noGrp="1"/>
          </p:cNvSpPr>
          <p:nvPr>
            <p:ph type="sldNum" sz="quarter" idx="10"/>
          </p:nvPr>
        </p:nvSpPr>
        <p:spPr/>
        <p:txBody>
          <a:bodyPr/>
          <a:lstStyle/>
          <a:p>
            <a:fld id="{0FD4915B-9F90-F348-85D3-B61D080938FB}"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Google Shape;312;p47"/>
          <p:cNvSpPr txBox="1">
            <a:spLocks noGrp="1"/>
          </p:cNvSpPr>
          <p:nvPr>
            <p:ph type="ctrTitle"/>
          </p:nvPr>
        </p:nvSpPr>
        <p:spPr>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Thank you!</a:t>
            </a:r>
            <a:endParaRPr dirty="0"/>
          </a:p>
        </p:txBody>
      </p:sp>
      <p:sp>
        <p:nvSpPr>
          <p:cNvPr id="2" name="Slide Number Placeholder 1">
            <a:extLst>
              <a:ext uri="{FF2B5EF4-FFF2-40B4-BE49-F238E27FC236}">
                <a16:creationId xmlns:a16="http://schemas.microsoft.com/office/drawing/2014/main" id="{75DE379A-25D9-FB41-B63F-1C29A003D154}"/>
              </a:ext>
            </a:extLst>
          </p:cNvPr>
          <p:cNvSpPr>
            <a:spLocks noGrp="1"/>
          </p:cNvSpPr>
          <p:nvPr>
            <p:ph type="sldNum" sz="quarter" idx="10"/>
          </p:nvPr>
        </p:nvSpPr>
        <p:spPr/>
        <p:txBody>
          <a:bodyPr/>
          <a:lstStyle/>
          <a:p>
            <a:fld id="{0FD4915B-9F90-F348-85D3-B61D080938FB}"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We’re content strategists from the government, and we’re here to help. </a:t>
            </a:r>
            <a:endParaRPr/>
          </a:p>
        </p:txBody>
      </p:sp>
      <p:sp>
        <p:nvSpPr>
          <p:cNvPr id="232" name="Google Shape;232;p35"/>
          <p:cNvSpPr txBox="1"/>
          <p:nvPr/>
        </p:nvSpPr>
        <p:spPr>
          <a:xfrm>
            <a:off x="2123295" y="1640983"/>
            <a:ext cx="196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Helvetica Neue"/>
                <a:ea typeface="Helvetica Neue"/>
                <a:cs typeface="Helvetica Neue"/>
                <a:sym typeface="Helvetica Neue"/>
              </a:rPr>
              <a:t>Cordelia Yu</a:t>
            </a:r>
            <a:endParaRPr>
              <a:latin typeface="Helvetica Neue"/>
              <a:ea typeface="Helvetica Neue"/>
              <a:cs typeface="Helvetica Neue"/>
              <a:sym typeface="Helvetica Neue"/>
            </a:endParaRPr>
          </a:p>
        </p:txBody>
      </p:sp>
      <p:sp>
        <p:nvSpPr>
          <p:cNvPr id="233" name="Google Shape;233;p35"/>
          <p:cNvSpPr txBox="1"/>
          <p:nvPr/>
        </p:nvSpPr>
        <p:spPr>
          <a:xfrm>
            <a:off x="5882872" y="1640983"/>
            <a:ext cx="196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Helvetica Neue"/>
                <a:ea typeface="Helvetica Neue"/>
                <a:cs typeface="Helvetica Neue"/>
                <a:sym typeface="Helvetica Neue"/>
              </a:rPr>
              <a:t>Amanda Costello</a:t>
            </a:r>
            <a:endParaRPr dirty="0">
              <a:latin typeface="Helvetica Neue"/>
              <a:ea typeface="Helvetica Neue"/>
              <a:cs typeface="Helvetica Neue"/>
              <a:sym typeface="Helvetica Neue"/>
            </a:endParaRPr>
          </a:p>
        </p:txBody>
      </p:sp>
      <p:pic>
        <p:nvPicPr>
          <p:cNvPr id="231" name="Google Shape;231;p35" descr="Headshot photo of a woman looking at the camera. She has shoulder-length hair, is wearing glasses, a round necklace, and a wide-brimmed blue sun hat."/>
          <p:cNvPicPr preferRelativeResize="0"/>
          <p:nvPr/>
        </p:nvPicPr>
        <p:blipFill>
          <a:blip r:embed="rId3">
            <a:alphaModFix/>
          </a:blip>
          <a:stretch>
            <a:fillRect/>
          </a:stretch>
        </p:blipFill>
        <p:spPr>
          <a:xfrm>
            <a:off x="1259870" y="2041184"/>
            <a:ext cx="2829925" cy="2829925"/>
          </a:xfrm>
          <a:prstGeom prst="rect">
            <a:avLst/>
          </a:prstGeom>
          <a:noFill/>
          <a:ln>
            <a:noFill/>
          </a:ln>
        </p:spPr>
      </p:pic>
      <p:pic>
        <p:nvPicPr>
          <p:cNvPr id="230" name="Google Shape;230;p35" descr="Headshot photo of a woman looking at the camera. She is outdoors with a green lawn and brown fence behind her. She has short hair, is wearing glasses, silver earrings, and a black v-neck top."/>
          <p:cNvPicPr preferRelativeResize="0"/>
          <p:nvPr/>
        </p:nvPicPr>
        <p:blipFill>
          <a:blip r:embed="rId4">
            <a:alphaModFix/>
          </a:blip>
          <a:stretch>
            <a:fillRect/>
          </a:stretch>
        </p:blipFill>
        <p:spPr>
          <a:xfrm>
            <a:off x="5405249" y="2041183"/>
            <a:ext cx="2829925" cy="2829925"/>
          </a:xfrm>
          <a:prstGeom prst="rect">
            <a:avLst/>
          </a:prstGeom>
          <a:noFill/>
          <a:ln>
            <a:noFill/>
          </a:ln>
        </p:spPr>
      </p:pic>
      <p:sp>
        <p:nvSpPr>
          <p:cNvPr id="5" name="Slide Number Placeholder 4">
            <a:extLst>
              <a:ext uri="{FF2B5EF4-FFF2-40B4-BE49-F238E27FC236}">
                <a16:creationId xmlns:a16="http://schemas.microsoft.com/office/drawing/2014/main" id="{EBFFC252-6898-DC40-933F-873D99D33804}"/>
              </a:ext>
            </a:extLst>
          </p:cNvPr>
          <p:cNvSpPr>
            <a:spLocks noGrp="1"/>
          </p:cNvSpPr>
          <p:nvPr>
            <p:ph type="sldNum" sz="quarter" idx="10"/>
          </p:nvPr>
        </p:nvSpPr>
        <p:spPr/>
        <p:txBody>
          <a:bodyPr/>
          <a:lstStyle/>
          <a:p>
            <a:fld id="{0FD4915B-9F90-F348-85D3-B61D080938FB}"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Mapping the whole journey</a:t>
            </a:r>
            <a:endParaRPr/>
          </a:p>
        </p:txBody>
      </p:sp>
      <p:sp>
        <p:nvSpPr>
          <p:cNvPr id="239" name="Google Shape;239;p36"/>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(Image from big mural board)</a:t>
            </a:r>
            <a:endParaRPr/>
          </a:p>
        </p:txBody>
      </p:sp>
      <p:pic>
        <p:nvPicPr>
          <p:cNvPr id="240" name="Google Shape;240;p36" descr="A very zoomed out screenshot of a large Mural board mapping customer journeys and service blueprints, with hundreds of sticky notes. It has many colors of virtual sticky notes arranged in different clusters, and arrows connecting some of those notes. "/>
          <p:cNvPicPr preferRelativeResize="0"/>
          <p:nvPr/>
        </p:nvPicPr>
        <p:blipFill>
          <a:blip r:embed="rId3">
            <a:alphaModFix/>
          </a:blip>
          <a:stretch>
            <a:fillRect/>
          </a:stretch>
        </p:blipFill>
        <p:spPr>
          <a:xfrm>
            <a:off x="0" y="1156441"/>
            <a:ext cx="9144003" cy="3915669"/>
          </a:xfrm>
          <a:prstGeom prst="rect">
            <a:avLst/>
          </a:prstGeom>
          <a:noFill/>
          <a:ln>
            <a:noFill/>
          </a:ln>
        </p:spPr>
      </p:pic>
      <p:sp>
        <p:nvSpPr>
          <p:cNvPr id="2" name="Slide Number Placeholder 1">
            <a:extLst>
              <a:ext uri="{FF2B5EF4-FFF2-40B4-BE49-F238E27FC236}">
                <a16:creationId xmlns:a16="http://schemas.microsoft.com/office/drawing/2014/main" id="{6748A499-A760-334F-8B76-947B2E3D10C2}"/>
              </a:ext>
            </a:extLst>
          </p:cNvPr>
          <p:cNvSpPr>
            <a:spLocks noGrp="1"/>
          </p:cNvSpPr>
          <p:nvPr>
            <p:ph type="sldNum" sz="quarter" idx="10"/>
          </p:nvPr>
        </p:nvSpPr>
        <p:spPr/>
        <p:txBody>
          <a:bodyPr/>
          <a:lstStyle/>
          <a:p>
            <a:fld id="{0FD4915B-9F90-F348-85D3-B61D080938FB}"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Supporting the whole journey</a:t>
            </a:r>
            <a:endParaRPr dirty="0"/>
          </a:p>
        </p:txBody>
      </p:sp>
      <p:pic>
        <p:nvPicPr>
          <p:cNvPr id="1028" name="Picture 4" descr="A screenshot of findtreatment.gov information page with the title &quot;Understanding addiction.&quot; Subheaders of &quot;Addiction can affect anyone&quot; and &quot;It's hard to stop on your own&quot; follow, along with more detailed text about substance use disorder. ">
            <a:extLst>
              <a:ext uri="{FF2B5EF4-FFF2-40B4-BE49-F238E27FC236}">
                <a16:creationId xmlns:a16="http://schemas.microsoft.com/office/drawing/2014/main" id="{6269F80A-476A-3B49-B29A-D2B5F565B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864" y="1094131"/>
            <a:ext cx="6311372" cy="45695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39C7B12-1069-374B-980A-D40B16944450}"/>
              </a:ext>
            </a:extLst>
          </p:cNvPr>
          <p:cNvSpPr>
            <a:spLocks noGrp="1"/>
          </p:cNvSpPr>
          <p:nvPr>
            <p:ph type="sldNum" sz="quarter" idx="10"/>
          </p:nvPr>
        </p:nvSpPr>
        <p:spPr/>
        <p:txBody>
          <a:bodyPr/>
          <a:lstStyle/>
          <a:p>
            <a:fld id="{0FD4915B-9F90-F348-85D3-B61D080938FB}" type="slidenum">
              <a:rPr lang="en-US" smtClean="0"/>
              <a:t>4</a:t>
            </a:fld>
            <a:endParaRPr lang="en-US"/>
          </a:p>
        </p:txBody>
      </p:sp>
    </p:spTree>
    <p:extLst>
      <p:ext uri="{BB962C8B-B14F-4D97-AF65-F5344CB8AC3E}">
        <p14:creationId xmlns:p14="http://schemas.microsoft.com/office/powerpoint/2010/main" val="162569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ctrTitle"/>
          </p:nvPr>
        </p:nvSpPr>
        <p:spPr>
          <a:xfrm>
            <a:off x="457200" y="457200"/>
            <a:ext cx="8087700" cy="4509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err="1"/>
              <a:t>findtreatment.gov</a:t>
            </a:r>
            <a:r>
              <a:rPr lang="en" dirty="0"/>
              <a:t> needed to connect seekers with treatment options that met their needs.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common blockers to this connection are:</a:t>
            </a:r>
            <a:endParaRPr dirty="0"/>
          </a:p>
          <a:p>
            <a:pPr marL="457200" lvl="0" indent="-393700" algn="l" rtl="0">
              <a:spcBef>
                <a:spcPts val="0"/>
              </a:spcBef>
              <a:spcAft>
                <a:spcPts val="0"/>
              </a:spcAft>
              <a:buSzPts val="2600"/>
              <a:buAutoNum type="arabicPeriod"/>
            </a:pPr>
            <a:r>
              <a:rPr lang="en" dirty="0"/>
              <a:t>Understanding different types of treatment</a:t>
            </a:r>
            <a:endParaRPr dirty="0"/>
          </a:p>
          <a:p>
            <a:pPr marL="457200" lvl="0" indent="-393700" algn="l" rtl="0">
              <a:spcBef>
                <a:spcPts val="0"/>
              </a:spcBef>
              <a:spcAft>
                <a:spcPts val="0"/>
              </a:spcAft>
              <a:buSzPts val="2600"/>
              <a:buAutoNum type="arabicPeriod"/>
            </a:pPr>
            <a:r>
              <a:rPr lang="en" dirty="0"/>
              <a:t>Finding a nearby treatment option that fits their needs</a:t>
            </a:r>
            <a:endParaRPr dirty="0"/>
          </a:p>
          <a:p>
            <a:pPr marL="457200" lvl="0" indent="-393700" algn="l" rtl="0">
              <a:spcBef>
                <a:spcPts val="0"/>
              </a:spcBef>
              <a:spcAft>
                <a:spcPts val="0"/>
              </a:spcAft>
              <a:buSzPts val="2600"/>
              <a:buAutoNum type="arabicPeriod"/>
            </a:pPr>
            <a:r>
              <a:rPr lang="en" dirty="0"/>
              <a:t>Paying for treatment</a:t>
            </a:r>
            <a:endParaRPr dirty="0"/>
          </a:p>
        </p:txBody>
      </p:sp>
      <p:sp>
        <p:nvSpPr>
          <p:cNvPr id="2" name="Slide Number Placeholder 1">
            <a:extLst>
              <a:ext uri="{FF2B5EF4-FFF2-40B4-BE49-F238E27FC236}">
                <a16:creationId xmlns:a16="http://schemas.microsoft.com/office/drawing/2014/main" id="{B235AD85-0DCA-A340-9705-1CE2F9A39D9B}"/>
              </a:ext>
            </a:extLst>
          </p:cNvPr>
          <p:cNvSpPr>
            <a:spLocks noGrp="1"/>
          </p:cNvSpPr>
          <p:nvPr>
            <p:ph type="sldNum" sz="quarter" idx="10"/>
          </p:nvPr>
        </p:nvSpPr>
        <p:spPr/>
        <p:txBody>
          <a:bodyPr/>
          <a:lstStyle/>
          <a:p>
            <a:fld id="{0FD4915B-9F90-F348-85D3-B61D080938FB}"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9"/>
        <p:cNvGrpSpPr/>
        <p:nvPr/>
      </p:nvGrpSpPr>
      <p:grpSpPr>
        <a:xfrm>
          <a:off x="0" y="0"/>
          <a:ext cx="0" cy="0"/>
          <a:chOff x="0" y="0"/>
          <a:chExt cx="0" cy="0"/>
        </a:xfrm>
      </p:grpSpPr>
      <p:sp>
        <p:nvSpPr>
          <p:cNvPr id="2" name="Title 1">
            <a:extLst>
              <a:ext uri="{FF2B5EF4-FFF2-40B4-BE49-F238E27FC236}">
                <a16:creationId xmlns:a16="http://schemas.microsoft.com/office/drawing/2014/main" id="{0AF44F8C-244E-994B-824C-311B870941BD}"/>
              </a:ext>
            </a:extLst>
          </p:cNvPr>
          <p:cNvSpPr>
            <a:spLocks noGrp="1"/>
          </p:cNvSpPr>
          <p:nvPr>
            <p:ph type="title"/>
          </p:nvPr>
        </p:nvSpPr>
        <p:spPr>
          <a:xfrm>
            <a:off x="311300" y="154890"/>
            <a:ext cx="8520600" cy="572700"/>
          </a:xfrm>
        </p:spPr>
        <p:txBody>
          <a:bodyPr/>
          <a:lstStyle/>
          <a:p>
            <a:r>
              <a:rPr lang="en-US" dirty="0"/>
              <a:t>Before and after</a:t>
            </a:r>
          </a:p>
        </p:txBody>
      </p:sp>
      <p:sp>
        <p:nvSpPr>
          <p:cNvPr id="250" name="Google Shape;250;p38">
            <a:extLst>
              <a:ext uri="{C183D7F6-B498-43B3-948B-1728B52AA6E4}">
                <adec:decorative xmlns:adec="http://schemas.microsoft.com/office/drawing/2017/decorative" val="1"/>
              </a:ext>
            </a:extLst>
          </p:cNvPr>
          <p:cNvSpPr/>
          <p:nvPr/>
        </p:nvSpPr>
        <p:spPr>
          <a:xfrm>
            <a:off x="4572000" y="0"/>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8"/>
          <p:cNvSpPr txBox="1"/>
          <p:nvPr/>
        </p:nvSpPr>
        <p:spPr>
          <a:xfrm>
            <a:off x="461300" y="640080"/>
            <a:ext cx="3857100" cy="612648"/>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600" b="1" dirty="0">
                <a:solidFill>
                  <a:srgbClr val="046B99"/>
                </a:solidFill>
                <a:latin typeface="Helvetica Neue"/>
                <a:ea typeface="Helvetica Neue"/>
                <a:cs typeface="Helvetica Neue"/>
                <a:sym typeface="Helvetica Neue"/>
              </a:rPr>
              <a:t>Before</a:t>
            </a:r>
            <a:endParaRPr sz="1600" b="1" dirty="0">
              <a:solidFill>
                <a:srgbClr val="046B99"/>
              </a:solidFill>
              <a:latin typeface="Helvetica Neue"/>
              <a:ea typeface="Helvetica Neue"/>
              <a:cs typeface="Helvetica Neue"/>
              <a:sym typeface="Helvetica Neue"/>
            </a:endParaRPr>
          </a:p>
          <a:p>
            <a:pPr marL="0" marR="0" lvl="0" indent="0" algn="l" rtl="0">
              <a:lnSpc>
                <a:spcPct val="115000"/>
              </a:lnSpc>
              <a:spcBef>
                <a:spcPts val="0"/>
              </a:spcBef>
              <a:spcAft>
                <a:spcPts val="0"/>
              </a:spcAft>
              <a:buClr>
                <a:srgbClr val="000000"/>
              </a:buClr>
              <a:buSzPts val="1200"/>
              <a:buFont typeface="Arial"/>
              <a:buNone/>
            </a:pPr>
            <a:r>
              <a:rPr lang="en" dirty="0">
                <a:solidFill>
                  <a:srgbClr val="1C304A"/>
                </a:solidFill>
                <a:latin typeface="Helvetica Neue"/>
                <a:ea typeface="Helvetica Neue"/>
                <a:cs typeface="Helvetica Neue"/>
                <a:sym typeface="Helvetica Neue"/>
              </a:rPr>
              <a:t>Unclear content hierarchy</a:t>
            </a:r>
            <a:endParaRPr i="0" u="none" strike="noStrike" cap="none" dirty="0">
              <a:solidFill>
                <a:srgbClr val="1C304A"/>
              </a:solidFill>
              <a:latin typeface="Helvetica Neue"/>
              <a:ea typeface="Helvetica Neue"/>
              <a:cs typeface="Helvetica Neue"/>
              <a:sym typeface="Helvetica Neue"/>
            </a:endParaRPr>
          </a:p>
        </p:txBody>
      </p:sp>
      <p:sp>
        <p:nvSpPr>
          <p:cNvPr id="254" name="Google Shape;254;p38"/>
          <p:cNvSpPr txBox="1"/>
          <p:nvPr/>
        </p:nvSpPr>
        <p:spPr>
          <a:xfrm>
            <a:off x="5083050" y="640080"/>
            <a:ext cx="4007100" cy="685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600" b="1" dirty="0">
                <a:solidFill>
                  <a:srgbClr val="046B99"/>
                </a:solidFill>
                <a:latin typeface="Helvetica Neue"/>
                <a:ea typeface="Helvetica Neue"/>
                <a:cs typeface="Helvetica Neue"/>
                <a:sym typeface="Helvetica Neue"/>
              </a:rPr>
              <a:t>After</a:t>
            </a:r>
            <a:endParaRPr sz="1600" b="1" dirty="0">
              <a:solidFill>
                <a:srgbClr val="046B99"/>
              </a:solidFill>
              <a:latin typeface="Helvetica Neue"/>
              <a:ea typeface="Helvetica Neue"/>
              <a:cs typeface="Helvetica Neue"/>
              <a:sym typeface="Helvetica Neue"/>
            </a:endParaRPr>
          </a:p>
          <a:p>
            <a:pPr marL="0" marR="0" lvl="0" indent="0" algn="l" rtl="0">
              <a:lnSpc>
                <a:spcPct val="115000"/>
              </a:lnSpc>
              <a:spcBef>
                <a:spcPts val="0"/>
              </a:spcBef>
              <a:spcAft>
                <a:spcPts val="0"/>
              </a:spcAft>
              <a:buClr>
                <a:srgbClr val="000000"/>
              </a:buClr>
              <a:buSzPts val="1200"/>
              <a:buFont typeface="Arial"/>
              <a:buNone/>
            </a:pPr>
            <a:r>
              <a:rPr lang="en" dirty="0">
                <a:solidFill>
                  <a:srgbClr val="1C304A"/>
                </a:solidFill>
                <a:latin typeface="Helvetica Neue"/>
                <a:ea typeface="Helvetica Neue"/>
                <a:cs typeface="Helvetica Neue"/>
                <a:sym typeface="Helvetica Neue"/>
              </a:rPr>
              <a:t>Scannable search filters and results</a:t>
            </a:r>
            <a:endParaRPr i="0" u="none" strike="noStrike" cap="none" dirty="0">
              <a:solidFill>
                <a:srgbClr val="1C304A"/>
              </a:solidFill>
              <a:latin typeface="Helvetica Neue"/>
              <a:ea typeface="Helvetica Neue"/>
              <a:cs typeface="Helvetica Neue"/>
              <a:sym typeface="Helvetica Neue"/>
            </a:endParaRPr>
          </a:p>
        </p:txBody>
      </p:sp>
      <p:pic>
        <p:nvPicPr>
          <p:cNvPr id="251" name="Google Shape;251;p38" descr="Screenshot of the former treatment locator website. It is cluttered with many filter options, facility details, and a zoomed out location map."/>
          <p:cNvPicPr preferRelativeResize="0"/>
          <p:nvPr/>
        </p:nvPicPr>
        <p:blipFill>
          <a:blip r:embed="rId3">
            <a:alphaModFix/>
          </a:blip>
          <a:stretch>
            <a:fillRect/>
          </a:stretch>
        </p:blipFill>
        <p:spPr>
          <a:xfrm>
            <a:off x="311300" y="1432100"/>
            <a:ext cx="4007098" cy="3270160"/>
          </a:xfrm>
          <a:prstGeom prst="rect">
            <a:avLst/>
          </a:prstGeom>
          <a:noFill/>
          <a:ln>
            <a:noFill/>
          </a:ln>
          <a:effectLst>
            <a:outerShdw blurRad="57150" dist="19050" dir="2760000" algn="bl" rotWithShape="0">
              <a:srgbClr val="000000">
                <a:alpha val="26000"/>
              </a:srgbClr>
            </a:outerShdw>
          </a:effectLst>
        </p:spPr>
      </p:pic>
      <p:pic>
        <p:nvPicPr>
          <p:cNvPr id="252" name="Google Shape;252;p38" descr="Screenshot of the current findtreatment.gov results page. It has less content and information is organized with text heirarchy, color, and formatting."/>
          <p:cNvPicPr preferRelativeResize="0"/>
          <p:nvPr/>
        </p:nvPicPr>
        <p:blipFill>
          <a:blip r:embed="rId4">
            <a:alphaModFix/>
          </a:blip>
          <a:stretch>
            <a:fillRect/>
          </a:stretch>
        </p:blipFill>
        <p:spPr>
          <a:xfrm>
            <a:off x="4854450" y="1432100"/>
            <a:ext cx="4007098" cy="3357912"/>
          </a:xfrm>
          <a:prstGeom prst="rect">
            <a:avLst/>
          </a:prstGeom>
          <a:noFill/>
          <a:ln>
            <a:noFill/>
          </a:ln>
          <a:effectLst>
            <a:outerShdw blurRad="57150" dist="19050" dir="2760000" algn="bl" rotWithShape="0">
              <a:srgbClr val="000000">
                <a:alpha val="26000"/>
              </a:srgbClr>
            </a:outerShdw>
          </a:effectLst>
        </p:spPr>
      </p:pic>
      <p:sp>
        <p:nvSpPr>
          <p:cNvPr id="3" name="Slide Number Placeholder 2">
            <a:extLst>
              <a:ext uri="{FF2B5EF4-FFF2-40B4-BE49-F238E27FC236}">
                <a16:creationId xmlns:a16="http://schemas.microsoft.com/office/drawing/2014/main" id="{06D45889-CF2B-8C4B-8C9D-156DE0F89474}"/>
              </a:ext>
            </a:extLst>
          </p:cNvPr>
          <p:cNvSpPr>
            <a:spLocks noGrp="1"/>
          </p:cNvSpPr>
          <p:nvPr>
            <p:ph type="sldNum" sz="quarter" idx="10"/>
          </p:nvPr>
        </p:nvSpPr>
        <p:spPr/>
        <p:txBody>
          <a:bodyPr/>
          <a:lstStyle/>
          <a:p>
            <a:fld id="{0FD4915B-9F90-F348-85D3-B61D080938FB}"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457200" y="1126950"/>
            <a:ext cx="8285700" cy="2889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a:t>Meet people where they are; </a:t>
            </a:r>
            <a:br>
              <a:rPr lang="en" sz="4800"/>
            </a:br>
            <a:r>
              <a:rPr lang="en" sz="4800"/>
              <a:t>reduce cognitive load.</a:t>
            </a:r>
            <a:endParaRPr sz="4800"/>
          </a:p>
        </p:txBody>
      </p:sp>
      <p:sp>
        <p:nvSpPr>
          <p:cNvPr id="2" name="Slide Number Placeholder 1">
            <a:extLst>
              <a:ext uri="{FF2B5EF4-FFF2-40B4-BE49-F238E27FC236}">
                <a16:creationId xmlns:a16="http://schemas.microsoft.com/office/drawing/2014/main" id="{21CABB24-6FDC-554D-A987-99B808AFED3E}"/>
              </a:ext>
            </a:extLst>
          </p:cNvPr>
          <p:cNvSpPr>
            <a:spLocks noGrp="1"/>
          </p:cNvSpPr>
          <p:nvPr>
            <p:ph type="sldNum" sz="quarter" idx="10"/>
          </p:nvPr>
        </p:nvSpPr>
        <p:spPr/>
        <p:txBody>
          <a:bodyPr/>
          <a:lstStyle/>
          <a:p>
            <a:fld id="{0FD4915B-9F90-F348-85D3-B61D080938FB}"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a:spLocks noGrp="1"/>
          </p:cNvSpPr>
          <p:nvPr>
            <p:ph type="ctr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Reducing cognitive load</a:t>
            </a:r>
            <a:endParaRPr/>
          </a:p>
        </p:txBody>
      </p:sp>
      <p:sp>
        <p:nvSpPr>
          <p:cNvPr id="266" name="Google Shape;266;p40"/>
          <p:cNvSpPr txBox="1">
            <a:spLocks noGrp="1"/>
          </p:cNvSpPr>
          <p:nvPr>
            <p:ph type="body" idx="1"/>
          </p:nvPr>
        </p:nvSpPr>
        <p:spPr>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a:t>People are likely coming to this site in high stress, possibly crisis</a:t>
            </a:r>
            <a:endParaRPr/>
          </a:p>
          <a:p>
            <a:pPr marL="457200" lvl="0" indent="-342900" algn="l" rtl="0">
              <a:spcBef>
                <a:spcPts val="0"/>
              </a:spcBef>
              <a:spcAft>
                <a:spcPts val="0"/>
              </a:spcAft>
              <a:buSzPts val="1800"/>
              <a:buChar char="●"/>
            </a:pPr>
            <a:r>
              <a:rPr lang="en"/>
              <a:t>Be honest about what “new” requirements you have of them</a:t>
            </a:r>
            <a:endParaRPr/>
          </a:p>
          <a:p>
            <a:pPr marL="914400" lvl="1" indent="-342900" algn="l" rtl="0">
              <a:spcBef>
                <a:spcPts val="0"/>
              </a:spcBef>
              <a:spcAft>
                <a:spcPts val="0"/>
              </a:spcAft>
              <a:buSzPts val="1800"/>
              <a:buChar char="○"/>
            </a:pPr>
            <a:r>
              <a:rPr lang="en"/>
              <a:t>Website layout</a:t>
            </a:r>
            <a:endParaRPr/>
          </a:p>
          <a:p>
            <a:pPr marL="914400" lvl="1" indent="-342900" algn="l" rtl="0">
              <a:spcBef>
                <a:spcPts val="0"/>
              </a:spcBef>
              <a:spcAft>
                <a:spcPts val="0"/>
              </a:spcAft>
              <a:buSzPts val="1800"/>
              <a:buChar char="○"/>
            </a:pPr>
            <a:r>
              <a:rPr lang="en"/>
              <a:t>Tool to use</a:t>
            </a:r>
            <a:endParaRPr/>
          </a:p>
          <a:p>
            <a:pPr marL="914400" lvl="1" indent="-342900" algn="l" rtl="0">
              <a:spcBef>
                <a:spcPts val="0"/>
              </a:spcBef>
              <a:spcAft>
                <a:spcPts val="0"/>
              </a:spcAft>
              <a:buSzPts val="1800"/>
              <a:buChar char="○"/>
            </a:pPr>
            <a:r>
              <a:rPr lang="en"/>
              <a:t>Language and terms</a:t>
            </a:r>
            <a:endParaRPr/>
          </a:p>
          <a:p>
            <a:pPr marL="457200" lvl="0" indent="-342900" algn="l" rtl="0">
              <a:spcBef>
                <a:spcPts val="0"/>
              </a:spcBef>
              <a:spcAft>
                <a:spcPts val="0"/>
              </a:spcAft>
              <a:buSzPts val="1800"/>
              <a:buChar char="●"/>
            </a:pPr>
            <a:r>
              <a:rPr lang="en"/>
              <a:t>… and reduce this where you can.</a:t>
            </a:r>
            <a:endParaRPr/>
          </a:p>
          <a:p>
            <a:pPr marL="914400" lvl="1" indent="-342900" algn="l" rtl="0">
              <a:spcBef>
                <a:spcPts val="0"/>
              </a:spcBef>
              <a:spcAft>
                <a:spcPts val="0"/>
              </a:spcAft>
              <a:buSzPts val="1800"/>
              <a:buChar char="○"/>
            </a:pPr>
            <a:r>
              <a:rPr lang="en"/>
              <a:t>Speak their language: “detox”</a:t>
            </a:r>
            <a:endParaRPr/>
          </a:p>
          <a:p>
            <a:pPr marL="914400" lvl="1" indent="-342900" algn="l" rtl="0">
              <a:spcBef>
                <a:spcPts val="0"/>
              </a:spcBef>
              <a:spcAft>
                <a:spcPts val="0"/>
              </a:spcAft>
              <a:buSzPts val="1800"/>
              <a:buChar char="○"/>
            </a:pPr>
            <a:r>
              <a:rPr lang="en"/>
              <a:t>Scalable definitions</a:t>
            </a:r>
            <a:endParaRPr/>
          </a:p>
        </p:txBody>
      </p:sp>
      <p:sp>
        <p:nvSpPr>
          <p:cNvPr id="2" name="Slide Number Placeholder 1">
            <a:extLst>
              <a:ext uri="{FF2B5EF4-FFF2-40B4-BE49-F238E27FC236}">
                <a16:creationId xmlns:a16="http://schemas.microsoft.com/office/drawing/2014/main" id="{8A0E122E-0BFE-0340-A227-89F347764AA5}"/>
              </a:ext>
            </a:extLst>
          </p:cNvPr>
          <p:cNvSpPr>
            <a:spLocks noGrp="1"/>
          </p:cNvSpPr>
          <p:nvPr>
            <p:ph type="sldNum" sz="quarter" idx="10"/>
          </p:nvPr>
        </p:nvSpPr>
        <p:spPr/>
        <p:txBody>
          <a:bodyPr/>
          <a:lstStyle/>
          <a:p>
            <a:fld id="{0FD4915B-9F90-F348-85D3-B61D080938F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41" descr="Screenshot of the current findtreatment.gov results page. It has less content and information is organized with text heirarchy, color, and formatting."/>
          <p:cNvPicPr preferRelativeResize="0"/>
          <p:nvPr/>
        </p:nvPicPr>
        <p:blipFill>
          <a:blip r:embed="rId3">
            <a:alphaModFix/>
          </a:blip>
          <a:stretch>
            <a:fillRect/>
          </a:stretch>
        </p:blipFill>
        <p:spPr>
          <a:xfrm>
            <a:off x="1958575" y="763460"/>
            <a:ext cx="5226849" cy="4380040"/>
          </a:xfrm>
          <a:prstGeom prst="rect">
            <a:avLst/>
          </a:prstGeom>
          <a:noFill/>
          <a:ln>
            <a:noFill/>
          </a:ln>
          <a:effectLst>
            <a:outerShdw blurRad="57150" dist="19050" dir="2760000" algn="bl" rotWithShape="0">
              <a:srgbClr val="000000">
                <a:alpha val="26000"/>
              </a:srgbClr>
            </a:outerShdw>
          </a:effectLst>
        </p:spPr>
      </p:pic>
      <p:sp>
        <p:nvSpPr>
          <p:cNvPr id="2" name="Title 1">
            <a:extLst>
              <a:ext uri="{FF2B5EF4-FFF2-40B4-BE49-F238E27FC236}">
                <a16:creationId xmlns:a16="http://schemas.microsoft.com/office/drawing/2014/main" id="{21EAE87E-2DE4-9A48-89C2-0D7D2966ABF6}"/>
              </a:ext>
            </a:extLst>
          </p:cNvPr>
          <p:cNvSpPr>
            <a:spLocks noGrp="1"/>
          </p:cNvSpPr>
          <p:nvPr>
            <p:ph type="ctrTitle"/>
          </p:nvPr>
        </p:nvSpPr>
        <p:spPr>
          <a:xfrm>
            <a:off x="1185332" y="341360"/>
            <a:ext cx="7386600" cy="844200"/>
          </a:xfrm>
        </p:spPr>
        <p:txBody>
          <a:bodyPr/>
          <a:lstStyle/>
          <a:p>
            <a:r>
              <a:rPr lang="en-US" dirty="0"/>
              <a:t>Examples of what we did:</a:t>
            </a:r>
          </a:p>
        </p:txBody>
      </p:sp>
      <p:sp>
        <p:nvSpPr>
          <p:cNvPr id="4" name="Slide Number Placeholder 3">
            <a:extLst>
              <a:ext uri="{FF2B5EF4-FFF2-40B4-BE49-F238E27FC236}">
                <a16:creationId xmlns:a16="http://schemas.microsoft.com/office/drawing/2014/main" id="{EBE081F9-8AE7-864F-BFEA-97BFB12A12F7}"/>
              </a:ext>
            </a:extLst>
          </p:cNvPr>
          <p:cNvSpPr>
            <a:spLocks noGrp="1"/>
          </p:cNvSpPr>
          <p:nvPr>
            <p:ph type="sldNum" sz="quarter" idx="10"/>
          </p:nvPr>
        </p:nvSpPr>
        <p:spPr/>
        <p:txBody>
          <a:bodyPr/>
          <a:lstStyle/>
          <a:p>
            <a:fld id="{0FD4915B-9F90-F348-85D3-B61D080938FB}" type="slidenum">
              <a:rPr lang="en-US" smtClean="0"/>
              <a:t>9</a:t>
            </a:fld>
            <a:endParaRPr lang="en-US"/>
          </a:p>
        </p:txBody>
      </p:sp>
    </p:spTree>
  </p:cSld>
  <p:clrMapOvr>
    <a:masterClrMapping/>
  </p:clrMapOvr>
</p:sld>
</file>

<file path=ppt/theme/theme1.xml><?xml version="1.0" encoding="utf-8"?>
<a:theme xmlns:a="http://schemas.openxmlformats.org/drawingml/2006/main" name="18F Slide Styles 1">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1141</TotalTime>
  <Words>670</Words>
  <Application>Microsoft Macintosh PowerPoint</Application>
  <PresentationFormat>On-screen Show (16:9)</PresentationFormat>
  <Paragraphs>86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Helvetica Neue</vt:lpstr>
      <vt:lpstr>Source Sans Pro</vt:lpstr>
      <vt:lpstr>Arial</vt:lpstr>
      <vt:lpstr>18F Slide Styles 1</vt:lpstr>
      <vt:lpstr>Plain language and compassion meet moments of crisis</vt:lpstr>
      <vt:lpstr>We’re content strategists from the government, and we’re here to help. </vt:lpstr>
      <vt:lpstr>Mapping the whole journey</vt:lpstr>
      <vt:lpstr>Supporting the whole journey</vt:lpstr>
      <vt:lpstr>findtreatment.gov needed to connect seekers with treatment options that met their needs.  The common blockers to this connection are: Understanding different types of treatment Finding a nearby treatment option that fits their needs Paying for treatment</vt:lpstr>
      <vt:lpstr>Before and after</vt:lpstr>
      <vt:lpstr>Meet people where they are;  reduce cognitive load.</vt:lpstr>
      <vt:lpstr>Reducing cognitive load</vt:lpstr>
      <vt:lpstr>Examples of what we did:</vt:lpstr>
      <vt:lpstr>Be honest about things  that are hard.</vt:lpstr>
      <vt:lpstr>Help people feel prepared for the next step (not for every possible future step)</vt:lpstr>
      <vt:lpstr>Health insurance: still tough to figure out</vt:lpstr>
      <vt:lpstr>Self-care when you’re working on difficult subjects</vt:lpstr>
      <vt:lpstr>But also…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Plain language and compassion meet moments of crisis</dc:title>
  <cp:lastModifiedBy>GabriellePFratanduon</cp:lastModifiedBy>
  <cp:revision>6</cp:revision>
  <dcterms:modified xsi:type="dcterms:W3CDTF">2022-03-08T18:01:32Z</dcterms:modified>
</cp:coreProperties>
</file>