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 id="2147483651" r:id="rId3"/>
    <p:sldMasterId id="2147483741" r:id="rId4"/>
  </p:sldMasterIdLst>
  <p:notesMasterIdLst>
    <p:notesMasterId r:id="rId21"/>
  </p:notesMasterIdLst>
  <p:handoutMasterIdLst>
    <p:handoutMasterId r:id="rId22"/>
  </p:handoutMasterIdLst>
  <p:sldIdLst>
    <p:sldId id="279" r:id="rId5"/>
    <p:sldId id="282" r:id="rId6"/>
    <p:sldId id="324" r:id="rId7"/>
    <p:sldId id="326" r:id="rId8"/>
    <p:sldId id="333" r:id="rId9"/>
    <p:sldId id="306" r:id="rId10"/>
    <p:sldId id="290" r:id="rId11"/>
    <p:sldId id="319" r:id="rId12"/>
    <p:sldId id="335" r:id="rId13"/>
    <p:sldId id="327" r:id="rId14"/>
    <p:sldId id="267" r:id="rId15"/>
    <p:sldId id="260" r:id="rId16"/>
    <p:sldId id="334" r:id="rId17"/>
    <p:sldId id="332" r:id="rId18"/>
    <p:sldId id="322" r:id="rId19"/>
    <p:sldId id="316" r:id="rId20"/>
  </p:sldIdLst>
  <p:sldSz cx="9144000" cy="6858000" type="screen4x3"/>
  <p:notesSz cx="6858000" cy="9144000"/>
  <p:defaultTextStyle>
    <a:defPPr>
      <a:defRPr lang="en-US"/>
    </a:defPPr>
    <a:lvl1pPr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chemeClr val="tx1"/>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chemeClr val="tx1"/>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chemeClr val="tx1"/>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chemeClr val="tx1"/>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chemeClr val="tx1"/>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F3555"/>
    <a:srgbClr val="8D33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69651" autoAdjust="0"/>
  </p:normalViewPr>
  <p:slideViewPr>
    <p:cSldViewPr>
      <p:cViewPr varScale="1">
        <p:scale>
          <a:sx n="77" d="100"/>
          <a:sy n="77" d="100"/>
        </p:scale>
        <p:origin x="264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2"/>
                </a:solidFill>
              </a:rPr>
              <a:t>Over 50 percent of U.S. adults score below</a:t>
            </a:r>
            <a:r>
              <a:rPr lang="en-US" baseline="0" dirty="0">
                <a:solidFill>
                  <a:schemeClr val="bg2"/>
                </a:solidFill>
              </a:rPr>
              <a:t> </a:t>
            </a:r>
            <a:r>
              <a:rPr lang="en-US" dirty="0">
                <a:solidFill>
                  <a:schemeClr val="bg2"/>
                </a:solidFill>
              </a:rPr>
              <a:t>an international benchmark for literacy</a:t>
            </a:r>
            <a:r>
              <a:rPr lang="en-US" baseline="0" dirty="0">
                <a:solidFill>
                  <a:schemeClr val="bg2"/>
                </a:solidFill>
              </a:rPr>
              <a:t>*</a:t>
            </a:r>
            <a:endParaRPr lang="en-US" dirty="0">
              <a:solidFill>
                <a:schemeClr val="bg2"/>
              </a:solidFill>
            </a:endParaRPr>
          </a:p>
        </c:rich>
      </c:tx>
      <c:layout>
        <c:manualLayout>
          <c:xMode val="edge"/>
          <c:yMode val="edge"/>
          <c:x val="7.6942682770847787E-2"/>
          <c:y val="1.587301587301587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bg2"/>
                </a:solidFill>
              </a:rPr>
              <a:t>Percent scoring at or below PIAAC benchmark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More than half of U.S. adults scored below an international benchmark for literacy</c:v>
                </c:pt>
              </c:strCache>
            </c:strRef>
          </c:tx>
          <c:dPt>
            <c:idx val="0"/>
            <c:bubble3D val="0"/>
            <c:spPr>
              <a:solidFill>
                <a:schemeClr val="accent1"/>
              </a:solidFill>
              <a:ln>
                <a:noFill/>
              </a:ln>
              <a:effectLst/>
            </c:spPr>
            <c:extLst>
              <c:ext xmlns:c16="http://schemas.microsoft.com/office/drawing/2014/chart" uri="{C3380CC4-5D6E-409C-BE32-E72D297353CC}">
                <c16:uniqueId val="{00000001-24C3-4E69-A2B0-DEC30D25EA08}"/>
              </c:ext>
            </c:extLst>
          </c:dPt>
          <c:dPt>
            <c:idx val="1"/>
            <c:bubble3D val="0"/>
            <c:spPr>
              <a:solidFill>
                <a:schemeClr val="accent2"/>
              </a:solidFill>
              <a:ln>
                <a:noFill/>
              </a:ln>
              <a:effectLst/>
            </c:spPr>
            <c:extLst>
              <c:ext xmlns:c16="http://schemas.microsoft.com/office/drawing/2014/chart" uri="{C3380CC4-5D6E-409C-BE32-E72D297353CC}">
                <c16:uniqueId val="{00000003-24C3-4E69-A2B0-DEC30D25EA08}"/>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Below benchmark</c:v>
                </c:pt>
                <c:pt idx="1">
                  <c:v>Above benchmark</c:v>
                </c:pt>
              </c:strCache>
            </c:strRef>
          </c:cat>
          <c:val>
            <c:numRef>
              <c:f>Sheet1!$B$2:$B$3</c:f>
              <c:numCache>
                <c:formatCode>General</c:formatCode>
                <c:ptCount val="2"/>
                <c:pt idx="0">
                  <c:v>52</c:v>
                </c:pt>
                <c:pt idx="1">
                  <c:v>48</c:v>
                </c:pt>
              </c:numCache>
            </c:numRef>
          </c:val>
          <c:extLst>
            <c:ext xmlns:c16="http://schemas.microsoft.com/office/drawing/2014/chart" uri="{C3380CC4-5D6E-409C-BE32-E72D297353CC}">
              <c16:uniqueId val="{00000000-491B-4858-AB4F-8A0ED563D52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0.10541</cdr:y>
    </cdr:to>
    <cdr:pic>
      <cdr:nvPicPr>
        <cdr:cNvPr id="2" name="chart" descr="Over 50 percent of U.S. adults score below an international benchmark for literacy. ">
          <a:extLst xmlns:a="http://schemas.openxmlformats.org/drawingml/2006/main">
            <a:ext uri="{FF2B5EF4-FFF2-40B4-BE49-F238E27FC236}">
              <a16:creationId xmlns:a16="http://schemas.microsoft.com/office/drawing/2014/main" id="{B9A621B4-D2A0-4AC2-96DE-798069CFA6E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974090" cy="50601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D13D9-187D-4B47-8DAE-F7FBBD847C8D}" type="datetimeFigureOut">
              <a:rPr lang="en-US" smtClean="0"/>
              <a:t>8/23/22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273744-8C49-794D-B56E-2771245E20A2}" type="slidenum">
              <a:rPr lang="en-US" smtClean="0"/>
              <a:t>‹#›</a:t>
            </a:fld>
            <a:endParaRPr lang="en-US" dirty="0"/>
          </a:p>
        </p:txBody>
      </p:sp>
    </p:spTree>
    <p:extLst>
      <p:ext uri="{BB962C8B-B14F-4D97-AF65-F5344CB8AC3E}">
        <p14:creationId xmlns:p14="http://schemas.microsoft.com/office/powerpoint/2010/main" val="2507456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8194"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0788699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0"/>
      </a:spcBef>
      <a:spcAft>
        <a:spcPct val="0"/>
      </a:spcAft>
      <a:defRPr sz="1200" kern="1200">
        <a:solidFill>
          <a:schemeClr val="tx1"/>
        </a:solidFill>
        <a:latin typeface="Gill Sans"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Gill Sans"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Gill Sans"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Gill Sans"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Gill San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ettyimages.com/detail/photo/usable-mobile-app-royalty-free-image/590580206"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ettyimages.com/detail/photo/adult-woman-running-outdoors-royalty-free-image/486348232"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ttyimages.com/detail/photo/young-woman-runner-tying-her-shoes-preparing-for-a-royalty-free-image/1298108434"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gettyimages.com/Corporate/LicenseAgreements.aspx#RF" TargetMode="External"/><Relationship Id="rId4" Type="http://schemas.openxmlformats.org/officeDocument/2006/relationships/hyperlink" Target="https://www.gettyimages.com/search/photographer?photographer=Tomwang11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4677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cs"/>
              </a:rPr>
              <a:t>Sources: </a:t>
            </a:r>
            <a:r>
              <a:rPr lang="en-US" dirty="0"/>
              <a:t>CDC.gov</a:t>
            </a:r>
          </a:p>
          <a:p>
            <a:endParaRPr lang="en-US" dirty="0"/>
          </a:p>
        </p:txBody>
      </p:sp>
    </p:spTree>
    <p:extLst>
      <p:ext uri="{BB962C8B-B14F-4D97-AF65-F5344CB8AC3E}">
        <p14:creationId xmlns:p14="http://schemas.microsoft.com/office/powerpoint/2010/main" val="3467084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a:t>
            </a:r>
          </a:p>
          <a:p>
            <a:r>
              <a:rPr lang="en-US" dirty="0"/>
              <a:t>(left) CDC video: https://fb.watch/dbU8pGBT7V/</a:t>
            </a:r>
          </a:p>
          <a:p>
            <a:r>
              <a:rPr lang="en-US" dirty="0"/>
              <a:t>(middle) </a:t>
            </a:r>
            <a:r>
              <a:rPr lang="en-US" dirty="0" err="1"/>
              <a:t>WeCanDoThis</a:t>
            </a:r>
            <a:r>
              <a:rPr lang="en-US" dirty="0"/>
              <a:t> COVID-19 campaign quiz – previously on wecandothis.hhs.gov, content is now retired.</a:t>
            </a:r>
          </a:p>
          <a:p>
            <a:r>
              <a:rPr lang="en-US" dirty="0"/>
              <a:t>(right) Screenshot of Google search results page</a:t>
            </a:r>
          </a:p>
          <a:p>
            <a:endParaRPr lang="en-US" dirty="0"/>
          </a:p>
        </p:txBody>
      </p:sp>
    </p:spTree>
    <p:extLst>
      <p:ext uri="{BB962C8B-B14F-4D97-AF65-F5344CB8AC3E}">
        <p14:creationId xmlns:p14="http://schemas.microsoft.com/office/powerpoint/2010/main" val="2192135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Getty Images, Item #</a:t>
            </a:r>
            <a:r>
              <a:rPr lang="en-US" u="none" strike="noStrike" dirty="0">
                <a:solidFill>
                  <a:srgbClr val="6F43D6"/>
                </a:solidFill>
                <a:effectLst/>
                <a:hlinkClick r:id="rId3"/>
              </a:rPr>
              <a:t>590580206</a:t>
            </a:r>
            <a:endParaRPr lang="en-US" dirty="0"/>
          </a:p>
        </p:txBody>
      </p:sp>
    </p:spTree>
    <p:extLst>
      <p:ext uri="{BB962C8B-B14F-4D97-AF65-F5344CB8AC3E}">
        <p14:creationId xmlns:p14="http://schemas.microsoft.com/office/powerpoint/2010/main" val="2662449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6925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cs typeface="+mn-cs"/>
              </a:rPr>
              <a:t>Sources: </a:t>
            </a:r>
            <a:r>
              <a:rPr lang="en-US" dirty="0"/>
              <a:t>Healthcare.gov</a:t>
            </a:r>
          </a:p>
        </p:txBody>
      </p:sp>
    </p:spTree>
    <p:extLst>
      <p:ext uri="{BB962C8B-B14F-4D97-AF65-F5344CB8AC3E}">
        <p14:creationId xmlns:p14="http://schemas.microsoft.com/office/powerpoint/2010/main" val="372726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a:solidFill>
            <a:srgbClr val="FFFFFF"/>
          </a:solidFill>
          <a:ln/>
        </p:spPr>
      </p:sp>
      <p:sp>
        <p:nvSpPr>
          <p:cNvPr id="9218" name="Rectangle 2"/>
          <p:cNvSpPr>
            <a:spLocks noGrp="1" noChangeArrowheads="1"/>
          </p:cNvSpPr>
          <p:nvPr>
            <p:ph type="body" idx="1"/>
          </p:nvPr>
        </p:nvSpPr>
        <p:spPr>
          <a:ln/>
        </p:spPr>
        <p:txBody>
          <a:bodyPr/>
          <a:lstStyle/>
          <a:p>
            <a:pPr eaLnBrk="1" hangingPunct="1"/>
            <a:r>
              <a:rPr lang="en-US" dirty="0">
                <a:latin typeface="Gill Sans MT" charset="0"/>
                <a:cs typeface="Gill Sans MT" charset="0"/>
                <a:sym typeface="Gill Sans MT" charset="0"/>
              </a:rPr>
              <a:t>Source: Getty Images, </a:t>
            </a:r>
            <a:r>
              <a:rPr lang="en-US" dirty="0"/>
              <a:t>Item #</a:t>
            </a:r>
            <a:r>
              <a:rPr lang="en-US" u="none" strike="noStrike" dirty="0">
                <a:solidFill>
                  <a:srgbClr val="6F43D6"/>
                </a:solidFill>
                <a:effectLst/>
                <a:hlinkClick r:id="rId3"/>
              </a:rPr>
              <a:t>486348232</a:t>
            </a:r>
            <a:br>
              <a:rPr lang="en-US" dirty="0"/>
            </a:br>
            <a:endParaRPr lang="en-US" dirty="0">
              <a:latin typeface="Gill Sans MT" charset="0"/>
              <a:cs typeface="Gill Sans MT" charset="0"/>
              <a:sym typeface="Gill Sans MT"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a:p>
            <a:pPr>
              <a:defRPr/>
            </a:pPr>
            <a:endParaRPr lang="en-US" dirty="0"/>
          </a:p>
          <a:p>
            <a:pPr>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Rot="1" noChangeAspect="1" noChangeArrowheads="1"/>
          </p:cNvSpPr>
          <p:nvPr>
            <p:ph type="sldImg"/>
          </p:nvPr>
        </p:nvSpPr>
        <p:spPr>
          <a:solidFill>
            <a:srgbClr val="FFFFFF"/>
          </a:solidFill>
          <a:ln/>
        </p:spPr>
      </p:sp>
      <p:sp>
        <p:nvSpPr>
          <p:cNvPr id="9218" name="Rectangle 2"/>
          <p:cNvSpPr>
            <a:spLocks noGrp="1" noChangeArrowheads="1"/>
          </p:cNvSpPr>
          <p:nvPr>
            <p:ph type="body" idx="1"/>
          </p:nvPr>
        </p:nvSpPr>
        <p:spPr>
          <a:ln/>
        </p:spPr>
        <p:txBody>
          <a:bodyPr/>
          <a:lstStyle/>
          <a:p>
            <a:pPr eaLnBrk="1" hangingPunct="1"/>
            <a:r>
              <a:rPr lang="en-US" baseline="0" dirty="0">
                <a:latin typeface="Gill Sans MT" charset="0"/>
                <a:cs typeface="Gill Sans MT" charset="0"/>
                <a:sym typeface="Gill Sans MT" charset="0"/>
              </a:rPr>
              <a:t>Source: Getty Images, item </a:t>
            </a:r>
            <a:r>
              <a:rPr lang="en-US" u="none" dirty="0">
                <a:solidFill>
                  <a:srgbClr val="6F43D6"/>
                </a:solidFill>
                <a:effectLst/>
                <a:hlinkClick r:id="rId3"/>
              </a:rPr>
              <a:t>1298108434</a:t>
            </a:r>
            <a:r>
              <a:rPr lang="en-US" u="none" dirty="0">
                <a:solidFill>
                  <a:srgbClr val="6F43D6"/>
                </a:solidFill>
                <a:effectLst/>
              </a:rPr>
              <a:t> (obtained through HHS/ASPA account)</a:t>
            </a:r>
          </a:p>
          <a:p>
            <a:pPr algn="l"/>
            <a:r>
              <a:rPr lang="en-US" b="0" i="0" dirty="0">
                <a:solidFill>
                  <a:srgbClr val="080808"/>
                </a:solidFill>
                <a:effectLst/>
                <a:latin typeface="Lato" panose="020B0604020202020204" pitchFamily="34" charset="0"/>
              </a:rPr>
              <a:t>Credit:</a:t>
            </a:r>
            <a:r>
              <a:rPr lang="en-US" b="0" i="0" u="none" strike="noStrike" dirty="0">
                <a:solidFill>
                  <a:srgbClr val="6F43D6"/>
                </a:solidFill>
                <a:effectLst/>
                <a:latin typeface="Lato" panose="020B0604020202020204" pitchFamily="34" charset="0"/>
                <a:hlinkClick r:id="rId4"/>
              </a:rPr>
              <a:t>Tomwang112</a:t>
            </a:r>
            <a:endParaRPr lang="en-US" b="0" i="0" dirty="0">
              <a:solidFill>
                <a:srgbClr val="080808"/>
              </a:solidFill>
              <a:effectLst/>
              <a:latin typeface="Lato" panose="020B0604020202020204" pitchFamily="34" charset="0"/>
            </a:endParaRPr>
          </a:p>
          <a:p>
            <a:pPr algn="l"/>
            <a:r>
              <a:rPr lang="en-US" b="0" i="0" dirty="0">
                <a:solidFill>
                  <a:srgbClr val="080808"/>
                </a:solidFill>
                <a:effectLst/>
                <a:latin typeface="Lato" panose="020B0604020202020204" pitchFamily="34" charset="0"/>
              </a:rPr>
              <a:t>Creative #:1298108434</a:t>
            </a:r>
          </a:p>
          <a:p>
            <a:pPr algn="l"/>
            <a:r>
              <a:rPr lang="en-US" b="0" i="0" dirty="0">
                <a:solidFill>
                  <a:srgbClr val="080808"/>
                </a:solidFill>
                <a:effectLst/>
                <a:latin typeface="Lato" panose="020B0604020202020204" pitchFamily="34" charset="0"/>
              </a:rPr>
              <a:t>License type: </a:t>
            </a:r>
            <a:r>
              <a:rPr lang="en-US" b="0" i="0" u="none" strike="noStrike" dirty="0">
                <a:solidFill>
                  <a:srgbClr val="6F43D6"/>
                </a:solidFill>
                <a:effectLst/>
                <a:latin typeface="Lato" panose="020B0604020202020204" pitchFamily="34" charset="0"/>
                <a:hlinkClick r:id="rId5"/>
              </a:rPr>
              <a:t>Royalty-free</a:t>
            </a:r>
            <a:endParaRPr lang="en-US" b="0" i="0" dirty="0">
              <a:solidFill>
                <a:srgbClr val="080808"/>
              </a:solidFill>
              <a:effectLst/>
              <a:latin typeface="Lato" panose="020B0604020202020204" pitchFamily="34" charset="0"/>
            </a:endParaRPr>
          </a:p>
          <a:p>
            <a:pPr algn="l"/>
            <a:r>
              <a:rPr lang="en-US" b="0" i="0" dirty="0">
                <a:solidFill>
                  <a:srgbClr val="080808"/>
                </a:solidFill>
                <a:effectLst/>
                <a:latin typeface="Lato" panose="020B0604020202020204" pitchFamily="34" charset="0"/>
              </a:rPr>
              <a:t>Collection: iStock / Getty Images Plus</a:t>
            </a:r>
          </a:p>
          <a:p>
            <a:pPr eaLnBrk="1" hangingPunct="1"/>
            <a:br>
              <a:rPr lang="en-US" dirty="0"/>
            </a:br>
            <a:endParaRPr lang="en-US" baseline="0" dirty="0">
              <a:latin typeface="Gill Sans MT" charset="0"/>
              <a:cs typeface="Gill Sans MT" charset="0"/>
              <a:sym typeface="Gill Sans MT"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data: https://nces.ed.gov/surveys/piaac/national_results.asp</a:t>
            </a:r>
          </a:p>
          <a:p>
            <a:r>
              <a:rPr lang="en-US" dirty="0"/>
              <a:t>Source for Dr. Larson https://digital.gov/event/2020/05/13/average-american-reader-needs-you-write/</a:t>
            </a:r>
          </a:p>
        </p:txBody>
      </p:sp>
    </p:spTree>
    <p:extLst>
      <p:ext uri="{BB962C8B-B14F-4D97-AF65-F5344CB8AC3E}">
        <p14:creationId xmlns:p14="http://schemas.microsoft.com/office/powerpoint/2010/main" val="3482660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5433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https://www.gettyimages.com/detail/photo/alone-were-weak-together-were-strong-royalty-free-image/646424550?adppopup=true – purchased by HHS</a:t>
            </a:r>
          </a:p>
        </p:txBody>
      </p:sp>
    </p:spTree>
    <p:extLst>
      <p:ext uri="{BB962C8B-B14F-4D97-AF65-F5344CB8AC3E}">
        <p14:creationId xmlns:p14="http://schemas.microsoft.com/office/powerpoint/2010/main" val="252871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Tree>
    <p:extLst>
      <p:ext uri="{BB962C8B-B14F-4D97-AF65-F5344CB8AC3E}">
        <p14:creationId xmlns:p14="http://schemas.microsoft.com/office/powerpoint/2010/main" val="386387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z="1200" kern="1200" dirty="0">
                <a:solidFill>
                  <a:schemeClr val="tx1"/>
                </a:solidFill>
                <a:latin typeface="Gill Sans" charset="0"/>
                <a:ea typeface="ＭＳ Ｐゴシック" charset="0"/>
                <a:cs typeface="ＭＳ Ｐゴシック" charset="0"/>
              </a:rPr>
              <a:t>Source: https://</a:t>
            </a:r>
            <a:r>
              <a:rPr lang="en-US" sz="1200" kern="1200" dirty="0" err="1">
                <a:solidFill>
                  <a:schemeClr val="tx1"/>
                </a:solidFill>
                <a:latin typeface="Gill Sans" charset="0"/>
                <a:ea typeface="ＭＳ Ｐゴシック" charset="0"/>
                <a:cs typeface="ＭＳ Ｐゴシック" charset="0"/>
              </a:rPr>
              <a:t>www.plainlanguage.gov</a:t>
            </a:r>
            <a:r>
              <a:rPr lang="en-US" sz="1200" kern="1200">
                <a:solidFill>
                  <a:schemeClr val="tx1"/>
                </a:solidFill>
                <a:latin typeface="Gill Sans" charset="0"/>
                <a:ea typeface="ＭＳ Ｐゴシック" charset="0"/>
                <a:cs typeface="ＭＳ Ｐゴシック" charset="0"/>
              </a:rPr>
              <a:t>/</a:t>
            </a:r>
            <a:endParaRPr lang="en-US" dirty="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Tree>
    <p:extLst>
      <p:ext uri="{BB962C8B-B14F-4D97-AF65-F5344CB8AC3E}">
        <p14:creationId xmlns:p14="http://schemas.microsoft.com/office/powerpoint/2010/main" val="274430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a:cs typeface="+mn-cs"/>
              </a:rPr>
              <a:t>Sources: National Eye Institute, National Institutes of Health, https://www.nei.nih.gov/learn-about-eye-health/eye-conditions-and-diseases/astigmatism</a:t>
            </a:r>
          </a:p>
        </p:txBody>
      </p:sp>
    </p:spTree>
    <p:extLst>
      <p:ext uri="{BB962C8B-B14F-4D97-AF65-F5344CB8AC3E}">
        <p14:creationId xmlns:p14="http://schemas.microsoft.com/office/powerpoint/2010/main" val="107697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82745976-15E2-9242-81DD-29CEE1DB2BAF}" type="slidenum">
              <a:rPr lang="en-US"/>
              <a:pPr>
                <a:defRPr/>
              </a:pPr>
              <a:t>‹#›</a:t>
            </a:fld>
            <a:endParaRPr lang="en-US" dirty="0"/>
          </a:p>
        </p:txBody>
      </p:sp>
    </p:spTree>
    <p:extLst>
      <p:ext uri="{BB962C8B-B14F-4D97-AF65-F5344CB8AC3E}">
        <p14:creationId xmlns:p14="http://schemas.microsoft.com/office/powerpoint/2010/main" val="16117920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09ADE3CB-07EA-E24A-8145-37F67B660DE7}" type="slidenum">
              <a:rPr lang="en-US"/>
              <a:pPr>
                <a:defRPr/>
              </a:pPr>
              <a:t>‹#›</a:t>
            </a:fld>
            <a:endParaRPr lang="en-US" dirty="0"/>
          </a:p>
        </p:txBody>
      </p:sp>
    </p:spTree>
    <p:extLst>
      <p:ext uri="{BB962C8B-B14F-4D97-AF65-F5344CB8AC3E}">
        <p14:creationId xmlns:p14="http://schemas.microsoft.com/office/powerpoint/2010/main" val="26811594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6775" y="358775"/>
            <a:ext cx="1927225" cy="324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1925" y="358775"/>
            <a:ext cx="5632450" cy="324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23C6542E-2742-B448-AF21-EA6BA38C68E7}" type="slidenum">
              <a:rPr lang="en-US"/>
              <a:pPr>
                <a:defRPr/>
              </a:pPr>
              <a:t>‹#›</a:t>
            </a:fld>
            <a:endParaRPr lang="en-US" dirty="0"/>
          </a:p>
        </p:txBody>
      </p:sp>
    </p:spTree>
    <p:extLst>
      <p:ext uri="{BB962C8B-B14F-4D97-AF65-F5344CB8AC3E}">
        <p14:creationId xmlns:p14="http://schemas.microsoft.com/office/powerpoint/2010/main" val="64976068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9FBBEB71-A6BE-424F-91BF-7BF26CF541AD}" type="slidenum">
              <a:rPr lang="en-US"/>
              <a:pPr>
                <a:defRPr/>
              </a:pPr>
              <a:t>‹#›</a:t>
            </a:fld>
            <a:endParaRPr lang="en-US" dirty="0"/>
          </a:p>
        </p:txBody>
      </p:sp>
    </p:spTree>
    <p:extLst>
      <p:ext uri="{BB962C8B-B14F-4D97-AF65-F5344CB8AC3E}">
        <p14:creationId xmlns:p14="http://schemas.microsoft.com/office/powerpoint/2010/main" val="40624922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65E0E5E7-63E1-B947-B673-1133FDA93D66}" type="slidenum">
              <a:rPr lang="en-US"/>
              <a:pPr>
                <a:defRPr/>
              </a:pPr>
              <a:t>‹#›</a:t>
            </a:fld>
            <a:endParaRPr lang="en-US" dirty="0"/>
          </a:p>
        </p:txBody>
      </p:sp>
    </p:spTree>
    <p:extLst>
      <p:ext uri="{BB962C8B-B14F-4D97-AF65-F5344CB8AC3E}">
        <p14:creationId xmlns:p14="http://schemas.microsoft.com/office/powerpoint/2010/main" val="37497037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450E9859-B2CF-734E-8992-89AF2D5C9D99}" type="slidenum">
              <a:rPr lang="en-US"/>
              <a:pPr>
                <a:defRPr/>
              </a:pPr>
              <a:t>‹#›</a:t>
            </a:fld>
            <a:endParaRPr lang="en-US" dirty="0"/>
          </a:p>
        </p:txBody>
      </p:sp>
    </p:spTree>
    <p:extLst>
      <p:ext uri="{BB962C8B-B14F-4D97-AF65-F5344CB8AC3E}">
        <p14:creationId xmlns:p14="http://schemas.microsoft.com/office/powerpoint/2010/main" val="38755561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1100" y="1447800"/>
            <a:ext cx="367188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5388" y="1447800"/>
            <a:ext cx="3673475"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DBA69663-D4E4-EA47-8CEC-4FD7936111E8}" type="slidenum">
              <a:rPr lang="en-US"/>
              <a:pPr>
                <a:defRPr/>
              </a:pPr>
              <a:t>‹#›</a:t>
            </a:fld>
            <a:endParaRPr lang="en-US" dirty="0"/>
          </a:p>
        </p:txBody>
      </p:sp>
    </p:spTree>
    <p:extLst>
      <p:ext uri="{BB962C8B-B14F-4D97-AF65-F5344CB8AC3E}">
        <p14:creationId xmlns:p14="http://schemas.microsoft.com/office/powerpoint/2010/main" val="5779500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28CD4C3E-9F67-9D45-9998-FA0F03841CFE}" type="slidenum">
              <a:rPr lang="en-US"/>
              <a:pPr>
                <a:defRPr/>
              </a:pPr>
              <a:t>‹#›</a:t>
            </a:fld>
            <a:endParaRPr lang="en-US" dirty="0"/>
          </a:p>
        </p:txBody>
      </p:sp>
    </p:spTree>
    <p:extLst>
      <p:ext uri="{BB962C8B-B14F-4D97-AF65-F5344CB8AC3E}">
        <p14:creationId xmlns:p14="http://schemas.microsoft.com/office/powerpoint/2010/main" val="246198906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4ABD62-2324-0D4C-8E1B-2AD2BBFA1C14}" type="slidenum">
              <a:rPr lang="en-US"/>
              <a:pPr>
                <a:defRPr/>
              </a:pPr>
              <a:t>‹#›</a:t>
            </a:fld>
            <a:endParaRPr lang="en-US" dirty="0"/>
          </a:p>
        </p:txBody>
      </p:sp>
    </p:spTree>
    <p:extLst>
      <p:ext uri="{BB962C8B-B14F-4D97-AF65-F5344CB8AC3E}">
        <p14:creationId xmlns:p14="http://schemas.microsoft.com/office/powerpoint/2010/main" val="19205120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B69B3F6E-127D-A84C-B994-B8A4484140E9}" type="slidenum">
              <a:rPr lang="en-US"/>
              <a:pPr>
                <a:defRPr/>
              </a:pPr>
              <a:t>‹#›</a:t>
            </a:fld>
            <a:endParaRPr lang="en-US" dirty="0"/>
          </a:p>
        </p:txBody>
      </p:sp>
    </p:spTree>
    <p:extLst>
      <p:ext uri="{BB962C8B-B14F-4D97-AF65-F5344CB8AC3E}">
        <p14:creationId xmlns:p14="http://schemas.microsoft.com/office/powerpoint/2010/main" val="137866781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E9810977-60B6-A044-AFAB-FD08B8B52100}" type="slidenum">
              <a:rPr lang="en-US"/>
              <a:pPr>
                <a:defRPr/>
              </a:pPr>
              <a:t>‹#›</a:t>
            </a:fld>
            <a:endParaRPr lang="en-US" dirty="0"/>
          </a:p>
        </p:txBody>
      </p:sp>
    </p:spTree>
    <p:extLst>
      <p:ext uri="{BB962C8B-B14F-4D97-AF65-F5344CB8AC3E}">
        <p14:creationId xmlns:p14="http://schemas.microsoft.com/office/powerpoint/2010/main" val="194302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888957AF-F06D-6E43-8DFE-B789D8E311C3}" type="slidenum">
              <a:rPr lang="en-US"/>
              <a:pPr>
                <a:defRPr/>
              </a:pPr>
              <a:t>‹#›</a:t>
            </a:fld>
            <a:endParaRPr lang="en-US" dirty="0"/>
          </a:p>
        </p:txBody>
      </p:sp>
    </p:spTree>
    <p:extLst>
      <p:ext uri="{BB962C8B-B14F-4D97-AF65-F5344CB8AC3E}">
        <p14:creationId xmlns:p14="http://schemas.microsoft.com/office/powerpoint/2010/main" val="359044250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A5B986C2-359C-E84C-B1C8-C73FB233B2B0}" type="slidenum">
              <a:rPr lang="en-US"/>
              <a:pPr>
                <a:defRPr/>
              </a:pPr>
              <a:t>‹#›</a:t>
            </a:fld>
            <a:endParaRPr lang="en-US" dirty="0"/>
          </a:p>
        </p:txBody>
      </p:sp>
    </p:spTree>
    <p:extLst>
      <p:ext uri="{BB962C8B-B14F-4D97-AF65-F5344CB8AC3E}">
        <p14:creationId xmlns:p14="http://schemas.microsoft.com/office/powerpoint/2010/main" val="21440741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EAC268E9-A6BE-344C-BEE1-3A20A2757E23}" type="slidenum">
              <a:rPr lang="en-US"/>
              <a:pPr>
                <a:defRPr/>
              </a:pPr>
              <a:t>‹#›</a:t>
            </a:fld>
            <a:endParaRPr lang="en-US" dirty="0"/>
          </a:p>
        </p:txBody>
      </p:sp>
    </p:spTree>
    <p:extLst>
      <p:ext uri="{BB962C8B-B14F-4D97-AF65-F5344CB8AC3E}">
        <p14:creationId xmlns:p14="http://schemas.microsoft.com/office/powerpoint/2010/main" val="270534448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5775" y="274638"/>
            <a:ext cx="2284413" cy="5973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225" y="274638"/>
            <a:ext cx="6705600" cy="5973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A7DE7C67-1274-074D-813C-91490AB2636A}" type="slidenum">
              <a:rPr lang="en-US"/>
              <a:pPr>
                <a:defRPr/>
              </a:pPr>
              <a:t>‹#›</a:t>
            </a:fld>
            <a:endParaRPr lang="en-US" dirty="0"/>
          </a:p>
        </p:txBody>
      </p:sp>
    </p:spTree>
    <p:extLst>
      <p:ext uri="{BB962C8B-B14F-4D97-AF65-F5344CB8AC3E}">
        <p14:creationId xmlns:p14="http://schemas.microsoft.com/office/powerpoint/2010/main" val="225772268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7"/>
          <p:cNvSpPr txBox="1">
            <a:spLocks noGrp="1" noChangeArrowheads="1"/>
          </p:cNvSpPr>
          <p:nvPr>
            <p:ph type="sldNum" sz="quarter" idx="10"/>
          </p:nvPr>
        </p:nvSpPr>
        <p:spPr>
          <a:ln/>
        </p:spPr>
        <p:txBody>
          <a:bodyPr/>
          <a:lstStyle>
            <a:lvl1pPr>
              <a:defRPr/>
            </a:lvl1pPr>
          </a:lstStyle>
          <a:p>
            <a:pPr>
              <a:defRPr/>
            </a:pPr>
            <a:fld id="{DC746205-7E72-2242-A7FD-829DCD080A23}" type="slidenum">
              <a:rPr lang="en-US"/>
              <a:pPr>
                <a:defRPr/>
              </a:pPr>
              <a:t>‹#›</a:t>
            </a:fld>
            <a:endParaRPr lang="en-US" dirty="0"/>
          </a:p>
        </p:txBody>
      </p:sp>
    </p:spTree>
    <p:extLst>
      <p:ext uri="{BB962C8B-B14F-4D97-AF65-F5344CB8AC3E}">
        <p14:creationId xmlns:p14="http://schemas.microsoft.com/office/powerpoint/2010/main" val="386838144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7"/>
          <p:cNvSpPr txBox="1">
            <a:spLocks noGrp="1" noChangeArrowheads="1"/>
          </p:cNvSpPr>
          <p:nvPr>
            <p:ph type="sldNum" sz="quarter" idx="10"/>
          </p:nvPr>
        </p:nvSpPr>
        <p:spPr>
          <a:ln/>
        </p:spPr>
        <p:txBody>
          <a:bodyPr/>
          <a:lstStyle>
            <a:lvl1pPr>
              <a:defRPr/>
            </a:lvl1pPr>
          </a:lstStyle>
          <a:p>
            <a:pPr>
              <a:defRPr/>
            </a:pPr>
            <a:fld id="{8D431D1B-7D20-6049-90D0-ED8448075C85}" type="slidenum">
              <a:rPr lang="en-US"/>
              <a:pPr>
                <a:defRPr/>
              </a:pPr>
              <a:t>‹#›</a:t>
            </a:fld>
            <a:endParaRPr lang="en-US" dirty="0"/>
          </a:p>
        </p:txBody>
      </p:sp>
    </p:spTree>
    <p:extLst>
      <p:ext uri="{BB962C8B-B14F-4D97-AF65-F5344CB8AC3E}">
        <p14:creationId xmlns:p14="http://schemas.microsoft.com/office/powerpoint/2010/main" val="76201737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7"/>
          <p:cNvSpPr txBox="1">
            <a:spLocks noGrp="1" noChangeArrowheads="1"/>
          </p:cNvSpPr>
          <p:nvPr>
            <p:ph type="sldNum" sz="quarter" idx="10"/>
          </p:nvPr>
        </p:nvSpPr>
        <p:spPr>
          <a:ln/>
        </p:spPr>
        <p:txBody>
          <a:bodyPr/>
          <a:lstStyle>
            <a:lvl1pPr>
              <a:defRPr/>
            </a:lvl1pPr>
          </a:lstStyle>
          <a:p>
            <a:pPr>
              <a:defRPr/>
            </a:pPr>
            <a:fld id="{AD47EFC5-6725-A647-B59E-898DFE5730AD}" type="slidenum">
              <a:rPr lang="en-US"/>
              <a:pPr>
                <a:defRPr/>
              </a:pPr>
              <a:t>‹#›</a:t>
            </a:fld>
            <a:endParaRPr lang="en-US" dirty="0"/>
          </a:p>
        </p:txBody>
      </p:sp>
    </p:spTree>
    <p:extLst>
      <p:ext uri="{BB962C8B-B14F-4D97-AF65-F5344CB8AC3E}">
        <p14:creationId xmlns:p14="http://schemas.microsoft.com/office/powerpoint/2010/main" val="153429794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7"/>
          <p:cNvSpPr txBox="1">
            <a:spLocks noGrp="1" noChangeArrowheads="1"/>
          </p:cNvSpPr>
          <p:nvPr>
            <p:ph type="sldNum" sz="quarter" idx="10"/>
          </p:nvPr>
        </p:nvSpPr>
        <p:spPr>
          <a:ln/>
        </p:spPr>
        <p:txBody>
          <a:bodyPr/>
          <a:lstStyle>
            <a:lvl1pPr>
              <a:defRPr/>
            </a:lvl1pPr>
          </a:lstStyle>
          <a:p>
            <a:pPr>
              <a:defRPr/>
            </a:pPr>
            <a:fld id="{B6AE73EF-A605-7F4D-99C4-C3E939B58DCC}" type="slidenum">
              <a:rPr lang="en-US"/>
              <a:pPr>
                <a:defRPr/>
              </a:pPr>
              <a:t>‹#›</a:t>
            </a:fld>
            <a:endParaRPr lang="en-US" dirty="0"/>
          </a:p>
        </p:txBody>
      </p:sp>
    </p:spTree>
    <p:extLst>
      <p:ext uri="{BB962C8B-B14F-4D97-AF65-F5344CB8AC3E}">
        <p14:creationId xmlns:p14="http://schemas.microsoft.com/office/powerpoint/2010/main" val="380587041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7"/>
          <p:cNvSpPr txBox="1">
            <a:spLocks noGrp="1" noChangeArrowheads="1"/>
          </p:cNvSpPr>
          <p:nvPr>
            <p:ph type="sldNum" sz="quarter" idx="10"/>
          </p:nvPr>
        </p:nvSpPr>
        <p:spPr>
          <a:ln/>
        </p:spPr>
        <p:txBody>
          <a:bodyPr/>
          <a:lstStyle>
            <a:lvl1pPr>
              <a:defRPr/>
            </a:lvl1pPr>
          </a:lstStyle>
          <a:p>
            <a:pPr>
              <a:defRPr/>
            </a:pPr>
            <a:fld id="{0731B0A8-03A4-274D-9C47-9F8C1E0739B9}" type="slidenum">
              <a:rPr lang="en-US"/>
              <a:pPr>
                <a:defRPr/>
              </a:pPr>
              <a:t>‹#›</a:t>
            </a:fld>
            <a:endParaRPr lang="en-US" dirty="0"/>
          </a:p>
        </p:txBody>
      </p:sp>
    </p:spTree>
    <p:extLst>
      <p:ext uri="{BB962C8B-B14F-4D97-AF65-F5344CB8AC3E}">
        <p14:creationId xmlns:p14="http://schemas.microsoft.com/office/powerpoint/2010/main" val="97732672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7"/>
          <p:cNvSpPr txBox="1">
            <a:spLocks noGrp="1" noChangeArrowheads="1"/>
          </p:cNvSpPr>
          <p:nvPr>
            <p:ph type="sldNum" sz="quarter" idx="10"/>
          </p:nvPr>
        </p:nvSpPr>
        <p:spPr>
          <a:ln/>
        </p:spPr>
        <p:txBody>
          <a:bodyPr/>
          <a:lstStyle>
            <a:lvl1pPr>
              <a:defRPr/>
            </a:lvl1pPr>
          </a:lstStyle>
          <a:p>
            <a:pPr>
              <a:defRPr/>
            </a:pPr>
            <a:fld id="{4143044A-CFB7-D340-8D7F-882449EA17AC}" type="slidenum">
              <a:rPr lang="en-US"/>
              <a:pPr>
                <a:defRPr/>
              </a:pPr>
              <a:t>‹#›</a:t>
            </a:fld>
            <a:endParaRPr lang="en-US" dirty="0"/>
          </a:p>
        </p:txBody>
      </p:sp>
    </p:spTree>
    <p:extLst>
      <p:ext uri="{BB962C8B-B14F-4D97-AF65-F5344CB8AC3E}">
        <p14:creationId xmlns:p14="http://schemas.microsoft.com/office/powerpoint/2010/main" val="363999114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7"/>
          <p:cNvSpPr txBox="1">
            <a:spLocks noGrp="1" noChangeArrowheads="1"/>
          </p:cNvSpPr>
          <p:nvPr>
            <p:ph type="sldNum" sz="quarter" idx="10"/>
          </p:nvPr>
        </p:nvSpPr>
        <p:spPr>
          <a:ln/>
        </p:spPr>
        <p:txBody>
          <a:bodyPr/>
          <a:lstStyle>
            <a:lvl1pPr>
              <a:defRPr/>
            </a:lvl1pPr>
          </a:lstStyle>
          <a:p>
            <a:pPr>
              <a:defRPr/>
            </a:pPr>
            <a:fld id="{4D2344BB-4DB3-A34E-964B-F15D0D395472}" type="slidenum">
              <a:rPr lang="en-US"/>
              <a:pPr>
                <a:defRPr/>
              </a:pPr>
              <a:t>‹#›</a:t>
            </a:fld>
            <a:endParaRPr lang="en-US" dirty="0"/>
          </a:p>
        </p:txBody>
      </p:sp>
    </p:spTree>
    <p:extLst>
      <p:ext uri="{BB962C8B-B14F-4D97-AF65-F5344CB8AC3E}">
        <p14:creationId xmlns:p14="http://schemas.microsoft.com/office/powerpoint/2010/main" val="323429963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6D69CECB-D7B5-F341-9CEC-261B101D16D7}" type="slidenum">
              <a:rPr lang="en-US"/>
              <a:pPr>
                <a:defRPr/>
              </a:pPr>
              <a:t>‹#›</a:t>
            </a:fld>
            <a:endParaRPr lang="en-US" dirty="0"/>
          </a:p>
        </p:txBody>
      </p:sp>
    </p:spTree>
    <p:extLst>
      <p:ext uri="{BB962C8B-B14F-4D97-AF65-F5344CB8AC3E}">
        <p14:creationId xmlns:p14="http://schemas.microsoft.com/office/powerpoint/2010/main" val="308427530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7"/>
          <p:cNvSpPr txBox="1">
            <a:spLocks noGrp="1" noChangeArrowheads="1"/>
          </p:cNvSpPr>
          <p:nvPr>
            <p:ph type="sldNum" sz="quarter" idx="10"/>
          </p:nvPr>
        </p:nvSpPr>
        <p:spPr>
          <a:ln/>
        </p:spPr>
        <p:txBody>
          <a:bodyPr/>
          <a:lstStyle>
            <a:lvl1pPr>
              <a:defRPr/>
            </a:lvl1pPr>
          </a:lstStyle>
          <a:p>
            <a:pPr>
              <a:defRPr/>
            </a:pPr>
            <a:fld id="{E9AC22B9-1BE4-9142-9F00-5F44062E8099}" type="slidenum">
              <a:rPr lang="en-US"/>
              <a:pPr>
                <a:defRPr/>
              </a:pPr>
              <a:t>‹#›</a:t>
            </a:fld>
            <a:endParaRPr lang="en-US" dirty="0"/>
          </a:p>
        </p:txBody>
      </p:sp>
    </p:spTree>
    <p:extLst>
      <p:ext uri="{BB962C8B-B14F-4D97-AF65-F5344CB8AC3E}">
        <p14:creationId xmlns:p14="http://schemas.microsoft.com/office/powerpoint/2010/main" val="33498081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Lucida Grande"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7"/>
          <p:cNvSpPr txBox="1">
            <a:spLocks noGrp="1" noChangeArrowheads="1"/>
          </p:cNvSpPr>
          <p:nvPr>
            <p:ph type="sldNum" sz="quarter" idx="10"/>
          </p:nvPr>
        </p:nvSpPr>
        <p:spPr>
          <a:ln/>
        </p:spPr>
        <p:txBody>
          <a:bodyPr/>
          <a:lstStyle>
            <a:lvl1pPr>
              <a:defRPr/>
            </a:lvl1pPr>
          </a:lstStyle>
          <a:p>
            <a:pPr>
              <a:defRPr/>
            </a:pPr>
            <a:fld id="{2BBC3BE4-9536-0944-AD86-AFA8690D5244}" type="slidenum">
              <a:rPr lang="en-US"/>
              <a:pPr>
                <a:defRPr/>
              </a:pPr>
              <a:t>‹#›</a:t>
            </a:fld>
            <a:endParaRPr lang="en-US" dirty="0"/>
          </a:p>
        </p:txBody>
      </p:sp>
    </p:spTree>
    <p:extLst>
      <p:ext uri="{BB962C8B-B14F-4D97-AF65-F5344CB8AC3E}">
        <p14:creationId xmlns:p14="http://schemas.microsoft.com/office/powerpoint/2010/main" val="18808266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7"/>
          <p:cNvSpPr txBox="1">
            <a:spLocks noGrp="1" noChangeArrowheads="1"/>
          </p:cNvSpPr>
          <p:nvPr>
            <p:ph type="sldNum" sz="quarter" idx="10"/>
          </p:nvPr>
        </p:nvSpPr>
        <p:spPr>
          <a:ln/>
        </p:spPr>
        <p:txBody>
          <a:bodyPr/>
          <a:lstStyle>
            <a:lvl1pPr>
              <a:defRPr/>
            </a:lvl1pPr>
          </a:lstStyle>
          <a:p>
            <a:pPr>
              <a:defRPr/>
            </a:pPr>
            <a:fld id="{8CE5A76D-4E28-234C-9B12-9BC44D2151C8}" type="slidenum">
              <a:rPr lang="en-US"/>
              <a:pPr>
                <a:defRPr/>
              </a:pPr>
              <a:t>‹#›</a:t>
            </a:fld>
            <a:endParaRPr lang="en-US" dirty="0"/>
          </a:p>
        </p:txBody>
      </p:sp>
    </p:spTree>
    <p:extLst>
      <p:ext uri="{BB962C8B-B14F-4D97-AF65-F5344CB8AC3E}">
        <p14:creationId xmlns:p14="http://schemas.microsoft.com/office/powerpoint/2010/main" val="194977379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5138" y="273050"/>
            <a:ext cx="2117725" cy="5853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205538" cy="585311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7"/>
          <p:cNvSpPr txBox="1">
            <a:spLocks noGrp="1" noChangeArrowheads="1"/>
          </p:cNvSpPr>
          <p:nvPr>
            <p:ph type="sldNum" sz="quarter" idx="10"/>
          </p:nvPr>
        </p:nvSpPr>
        <p:spPr>
          <a:ln/>
        </p:spPr>
        <p:txBody>
          <a:bodyPr/>
          <a:lstStyle>
            <a:lvl1pPr>
              <a:defRPr/>
            </a:lvl1pPr>
          </a:lstStyle>
          <a:p>
            <a:pPr>
              <a:defRPr/>
            </a:pPr>
            <a:fld id="{D466E76F-4036-7F4D-BE08-705A1B60A439}" type="slidenum">
              <a:rPr lang="en-US"/>
              <a:pPr>
                <a:defRPr/>
              </a:pPr>
              <a:t>‹#›</a:t>
            </a:fld>
            <a:endParaRPr lang="en-US" dirty="0"/>
          </a:p>
        </p:txBody>
      </p:sp>
    </p:spTree>
    <p:extLst>
      <p:ext uri="{BB962C8B-B14F-4D97-AF65-F5344CB8AC3E}">
        <p14:creationId xmlns:p14="http://schemas.microsoft.com/office/powerpoint/2010/main" val="10280719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2"/>
          <p:cNvSpPr txBox="1">
            <a:spLocks noGrp="1" noChangeArrowheads="1"/>
          </p:cNvSpPr>
          <p:nvPr>
            <p:ph type="sldNum" sz="quarter" idx="10"/>
          </p:nvPr>
        </p:nvSpPr>
        <p:spPr>
          <a:ln/>
        </p:spPr>
        <p:txBody>
          <a:bodyPr/>
          <a:lstStyle>
            <a:lvl1pPr>
              <a:defRPr/>
            </a:lvl1pPr>
          </a:lstStyle>
          <a:p>
            <a:pPr>
              <a:defRPr/>
            </a:pPr>
            <a:fld id="{FD822C8B-C658-B741-991C-D3E3BCFFF78D}" type="slidenum">
              <a:rPr lang="en-US"/>
              <a:pPr>
                <a:defRPr/>
              </a:pPr>
              <a:t>‹#›</a:t>
            </a:fld>
            <a:endParaRPr lang="en-US" dirty="0"/>
          </a:p>
        </p:txBody>
      </p:sp>
    </p:spTree>
    <p:extLst>
      <p:ext uri="{BB962C8B-B14F-4D97-AF65-F5344CB8AC3E}">
        <p14:creationId xmlns:p14="http://schemas.microsoft.com/office/powerpoint/2010/main" val="326976836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2"/>
          <p:cNvSpPr txBox="1">
            <a:spLocks noGrp="1" noChangeArrowheads="1"/>
          </p:cNvSpPr>
          <p:nvPr>
            <p:ph type="sldNum" sz="quarter" idx="10"/>
          </p:nvPr>
        </p:nvSpPr>
        <p:spPr>
          <a:ln/>
        </p:spPr>
        <p:txBody>
          <a:bodyPr/>
          <a:lstStyle>
            <a:lvl1pPr>
              <a:defRPr/>
            </a:lvl1pPr>
          </a:lstStyle>
          <a:p>
            <a:pPr>
              <a:defRPr/>
            </a:pPr>
            <a:fld id="{AE5C2A12-DD68-E646-A47A-360D22A54C06}" type="slidenum">
              <a:rPr lang="en-US"/>
              <a:pPr>
                <a:defRPr/>
              </a:pPr>
              <a:t>‹#›</a:t>
            </a:fld>
            <a:endParaRPr lang="en-US" dirty="0"/>
          </a:p>
        </p:txBody>
      </p:sp>
    </p:spTree>
    <p:extLst>
      <p:ext uri="{BB962C8B-B14F-4D97-AF65-F5344CB8AC3E}">
        <p14:creationId xmlns:p14="http://schemas.microsoft.com/office/powerpoint/2010/main" val="326633065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2"/>
          <p:cNvSpPr txBox="1">
            <a:spLocks noGrp="1" noChangeArrowheads="1"/>
          </p:cNvSpPr>
          <p:nvPr>
            <p:ph type="sldNum" sz="quarter" idx="10"/>
          </p:nvPr>
        </p:nvSpPr>
        <p:spPr>
          <a:ln/>
        </p:spPr>
        <p:txBody>
          <a:bodyPr/>
          <a:lstStyle>
            <a:lvl1pPr>
              <a:defRPr/>
            </a:lvl1pPr>
          </a:lstStyle>
          <a:p>
            <a:pPr>
              <a:defRPr/>
            </a:pPr>
            <a:fld id="{D9AF9235-6B4C-874E-845D-BDE02BB64073}" type="slidenum">
              <a:rPr lang="en-US"/>
              <a:pPr>
                <a:defRPr/>
              </a:pPr>
              <a:t>‹#›</a:t>
            </a:fld>
            <a:endParaRPr lang="en-US" dirty="0"/>
          </a:p>
        </p:txBody>
      </p:sp>
    </p:spTree>
    <p:extLst>
      <p:ext uri="{BB962C8B-B14F-4D97-AF65-F5344CB8AC3E}">
        <p14:creationId xmlns:p14="http://schemas.microsoft.com/office/powerpoint/2010/main" val="26027125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8100" y="1066800"/>
            <a:ext cx="3124200" cy="150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54700" y="1066800"/>
            <a:ext cx="3124200" cy="150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2"/>
          <p:cNvSpPr txBox="1">
            <a:spLocks noGrp="1" noChangeArrowheads="1"/>
          </p:cNvSpPr>
          <p:nvPr>
            <p:ph type="sldNum" sz="quarter" idx="10"/>
          </p:nvPr>
        </p:nvSpPr>
        <p:spPr>
          <a:ln/>
        </p:spPr>
        <p:txBody>
          <a:bodyPr/>
          <a:lstStyle>
            <a:lvl1pPr>
              <a:defRPr/>
            </a:lvl1pPr>
          </a:lstStyle>
          <a:p>
            <a:pPr>
              <a:defRPr/>
            </a:pPr>
            <a:fld id="{6D90BBD8-98A9-1D4F-838D-BFAE8F8178C3}" type="slidenum">
              <a:rPr lang="en-US"/>
              <a:pPr>
                <a:defRPr/>
              </a:pPr>
              <a:t>‹#›</a:t>
            </a:fld>
            <a:endParaRPr lang="en-US" dirty="0"/>
          </a:p>
        </p:txBody>
      </p:sp>
    </p:spTree>
    <p:extLst>
      <p:ext uri="{BB962C8B-B14F-4D97-AF65-F5344CB8AC3E}">
        <p14:creationId xmlns:p14="http://schemas.microsoft.com/office/powerpoint/2010/main" val="228393059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2"/>
          <p:cNvSpPr txBox="1">
            <a:spLocks noGrp="1" noChangeArrowheads="1"/>
          </p:cNvSpPr>
          <p:nvPr>
            <p:ph type="sldNum" sz="quarter" idx="10"/>
          </p:nvPr>
        </p:nvSpPr>
        <p:spPr>
          <a:ln/>
        </p:spPr>
        <p:txBody>
          <a:bodyPr/>
          <a:lstStyle>
            <a:lvl1pPr>
              <a:defRPr/>
            </a:lvl1pPr>
          </a:lstStyle>
          <a:p>
            <a:pPr>
              <a:defRPr/>
            </a:pPr>
            <a:fld id="{E836825E-F0F1-9940-B7EC-D9A46D899795}" type="slidenum">
              <a:rPr lang="en-US"/>
              <a:pPr>
                <a:defRPr/>
              </a:pPr>
              <a:t>‹#›</a:t>
            </a:fld>
            <a:endParaRPr lang="en-US" dirty="0"/>
          </a:p>
        </p:txBody>
      </p:sp>
    </p:spTree>
    <p:extLst>
      <p:ext uri="{BB962C8B-B14F-4D97-AF65-F5344CB8AC3E}">
        <p14:creationId xmlns:p14="http://schemas.microsoft.com/office/powerpoint/2010/main" val="364748330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2"/>
          <p:cNvSpPr txBox="1">
            <a:spLocks noGrp="1" noChangeArrowheads="1"/>
          </p:cNvSpPr>
          <p:nvPr>
            <p:ph type="sldNum" sz="quarter" idx="10"/>
          </p:nvPr>
        </p:nvSpPr>
        <p:spPr>
          <a:ln/>
        </p:spPr>
        <p:txBody>
          <a:bodyPr/>
          <a:lstStyle>
            <a:lvl1pPr>
              <a:defRPr/>
            </a:lvl1pPr>
          </a:lstStyle>
          <a:p>
            <a:pPr>
              <a:defRPr/>
            </a:pPr>
            <a:fld id="{E3AD5BD7-D968-8746-B257-005008C5172A}" type="slidenum">
              <a:rPr lang="en-US"/>
              <a:pPr>
                <a:defRPr/>
              </a:pPr>
              <a:t>‹#›</a:t>
            </a:fld>
            <a:endParaRPr lang="en-US" dirty="0"/>
          </a:p>
        </p:txBody>
      </p:sp>
    </p:spTree>
    <p:extLst>
      <p:ext uri="{BB962C8B-B14F-4D97-AF65-F5344CB8AC3E}">
        <p14:creationId xmlns:p14="http://schemas.microsoft.com/office/powerpoint/2010/main" val="9917601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1925" y="1849438"/>
            <a:ext cx="3627438"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11763" y="1849438"/>
            <a:ext cx="3627437"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4B18CB4B-D716-9A4F-A6BE-BA14D3270E34}" type="slidenum">
              <a:rPr lang="en-US"/>
              <a:pPr>
                <a:defRPr/>
              </a:pPr>
              <a:t>‹#›</a:t>
            </a:fld>
            <a:endParaRPr lang="en-US" dirty="0"/>
          </a:p>
        </p:txBody>
      </p:sp>
    </p:spTree>
    <p:extLst>
      <p:ext uri="{BB962C8B-B14F-4D97-AF65-F5344CB8AC3E}">
        <p14:creationId xmlns:p14="http://schemas.microsoft.com/office/powerpoint/2010/main" val="58413522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a:ln/>
        </p:spPr>
        <p:txBody>
          <a:bodyPr/>
          <a:lstStyle>
            <a:lvl1pPr>
              <a:defRPr/>
            </a:lvl1pPr>
          </a:lstStyle>
          <a:p>
            <a:pPr>
              <a:defRPr/>
            </a:pPr>
            <a:fld id="{9A8B5ABA-EB95-FF4A-9990-B57ABE042DDF}" type="slidenum">
              <a:rPr lang="en-US"/>
              <a:pPr>
                <a:defRPr/>
              </a:pPr>
              <a:t>‹#›</a:t>
            </a:fld>
            <a:endParaRPr lang="en-US" dirty="0"/>
          </a:p>
        </p:txBody>
      </p:sp>
    </p:spTree>
    <p:extLst>
      <p:ext uri="{BB962C8B-B14F-4D97-AF65-F5344CB8AC3E}">
        <p14:creationId xmlns:p14="http://schemas.microsoft.com/office/powerpoint/2010/main" val="284398141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EF45A19C-23FD-2441-9D42-EE126A7D004F}" type="slidenum">
              <a:rPr lang="en-US"/>
              <a:pPr>
                <a:defRPr/>
              </a:pPr>
              <a:t>‹#›</a:t>
            </a:fld>
            <a:endParaRPr lang="en-US" dirty="0"/>
          </a:p>
        </p:txBody>
      </p:sp>
    </p:spTree>
    <p:extLst>
      <p:ext uri="{BB962C8B-B14F-4D97-AF65-F5344CB8AC3E}">
        <p14:creationId xmlns:p14="http://schemas.microsoft.com/office/powerpoint/2010/main" val="429493844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pPr>
              <a:defRPr/>
            </a:pPr>
            <a:fld id="{801DCC75-394F-3E42-AA86-F3EBEDDAC0B3}" type="slidenum">
              <a:rPr lang="en-US"/>
              <a:pPr>
                <a:defRPr/>
              </a:pPr>
              <a:t>‹#›</a:t>
            </a:fld>
            <a:endParaRPr lang="en-US" dirty="0"/>
          </a:p>
        </p:txBody>
      </p:sp>
    </p:spTree>
    <p:extLst>
      <p:ext uri="{BB962C8B-B14F-4D97-AF65-F5344CB8AC3E}">
        <p14:creationId xmlns:p14="http://schemas.microsoft.com/office/powerpoint/2010/main" val="135119482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2"/>
          <p:cNvSpPr txBox="1">
            <a:spLocks noGrp="1" noChangeArrowheads="1"/>
          </p:cNvSpPr>
          <p:nvPr>
            <p:ph type="sldNum" sz="quarter" idx="10"/>
          </p:nvPr>
        </p:nvSpPr>
        <p:spPr>
          <a:ln/>
        </p:spPr>
        <p:txBody>
          <a:bodyPr/>
          <a:lstStyle>
            <a:lvl1pPr>
              <a:defRPr/>
            </a:lvl1pPr>
          </a:lstStyle>
          <a:p>
            <a:pPr>
              <a:defRPr/>
            </a:pPr>
            <a:fld id="{309C82FE-DDE2-0943-B455-2305655DBD0A}" type="slidenum">
              <a:rPr lang="en-US"/>
              <a:pPr>
                <a:defRPr/>
              </a:pPr>
              <a:t>‹#›</a:t>
            </a:fld>
            <a:endParaRPr lang="en-US" dirty="0"/>
          </a:p>
        </p:txBody>
      </p:sp>
    </p:spTree>
    <p:extLst>
      <p:ext uri="{BB962C8B-B14F-4D97-AF65-F5344CB8AC3E}">
        <p14:creationId xmlns:p14="http://schemas.microsoft.com/office/powerpoint/2010/main" val="181320811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4350" y="1066800"/>
            <a:ext cx="2290763" cy="26336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13" y="1066800"/>
            <a:ext cx="6723063" cy="2633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2"/>
          <p:cNvSpPr txBox="1">
            <a:spLocks noGrp="1" noChangeArrowheads="1"/>
          </p:cNvSpPr>
          <p:nvPr>
            <p:ph type="sldNum" sz="quarter" idx="10"/>
          </p:nvPr>
        </p:nvSpPr>
        <p:spPr>
          <a:ln/>
        </p:spPr>
        <p:txBody>
          <a:bodyPr/>
          <a:lstStyle>
            <a:lvl1pPr>
              <a:defRPr/>
            </a:lvl1pPr>
          </a:lstStyle>
          <a:p>
            <a:pPr>
              <a:defRPr/>
            </a:pPr>
            <a:fld id="{23E41031-1C49-9543-B98C-D08748363266}" type="slidenum">
              <a:rPr lang="en-US"/>
              <a:pPr>
                <a:defRPr/>
              </a:pPr>
              <a:t>‹#›</a:t>
            </a:fld>
            <a:endParaRPr lang="en-US" dirty="0"/>
          </a:p>
        </p:txBody>
      </p:sp>
    </p:spTree>
    <p:extLst>
      <p:ext uri="{BB962C8B-B14F-4D97-AF65-F5344CB8AC3E}">
        <p14:creationId xmlns:p14="http://schemas.microsoft.com/office/powerpoint/2010/main" val="6221725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B74A6D88-8A44-974C-B9E9-2866A2E3281B}" type="slidenum">
              <a:rPr lang="en-US"/>
              <a:pPr>
                <a:defRPr/>
              </a:pPr>
              <a:t>‹#›</a:t>
            </a:fld>
            <a:endParaRPr lang="en-US" dirty="0"/>
          </a:p>
        </p:txBody>
      </p:sp>
    </p:spTree>
    <p:extLst>
      <p:ext uri="{BB962C8B-B14F-4D97-AF65-F5344CB8AC3E}">
        <p14:creationId xmlns:p14="http://schemas.microsoft.com/office/powerpoint/2010/main" val="2457665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B3BADDD8-9317-A64F-B985-716EF11A7F6A}" type="slidenum">
              <a:rPr lang="en-US"/>
              <a:pPr>
                <a:defRPr/>
              </a:pPr>
              <a:t>‹#›</a:t>
            </a:fld>
            <a:endParaRPr lang="en-US" dirty="0"/>
          </a:p>
        </p:txBody>
      </p:sp>
    </p:spTree>
    <p:extLst>
      <p:ext uri="{BB962C8B-B14F-4D97-AF65-F5344CB8AC3E}">
        <p14:creationId xmlns:p14="http://schemas.microsoft.com/office/powerpoint/2010/main" val="172842037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1D785621-CCCF-F040-83A2-D16EBFA493ED}" type="slidenum">
              <a:rPr lang="en-US"/>
              <a:pPr>
                <a:defRPr/>
              </a:pPr>
              <a:t>‹#›</a:t>
            </a:fld>
            <a:endParaRPr lang="en-US" dirty="0"/>
          </a:p>
        </p:txBody>
      </p:sp>
    </p:spTree>
    <p:extLst>
      <p:ext uri="{BB962C8B-B14F-4D97-AF65-F5344CB8AC3E}">
        <p14:creationId xmlns:p14="http://schemas.microsoft.com/office/powerpoint/2010/main" val="16410822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23B224D4-ECA6-8744-A388-81DFD8F9B094}" type="slidenum">
              <a:rPr lang="en-US"/>
              <a:pPr>
                <a:defRPr/>
              </a:pPr>
              <a:t>‹#›</a:t>
            </a:fld>
            <a:endParaRPr lang="en-US" dirty="0"/>
          </a:p>
        </p:txBody>
      </p:sp>
    </p:spTree>
    <p:extLst>
      <p:ext uri="{BB962C8B-B14F-4D97-AF65-F5344CB8AC3E}">
        <p14:creationId xmlns:p14="http://schemas.microsoft.com/office/powerpoint/2010/main" val="9184604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E1D0B21C-49A7-1345-BDCF-C9FF0F8B8E82}" type="slidenum">
              <a:rPr lang="en-US"/>
              <a:pPr>
                <a:defRPr/>
              </a:pPr>
              <a:t>‹#›</a:t>
            </a:fld>
            <a:endParaRPr lang="en-US" dirty="0"/>
          </a:p>
        </p:txBody>
      </p:sp>
    </p:spTree>
    <p:extLst>
      <p:ext uri="{BB962C8B-B14F-4D97-AF65-F5344CB8AC3E}">
        <p14:creationId xmlns:p14="http://schemas.microsoft.com/office/powerpoint/2010/main" val="283795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3555"/>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438275" y="358775"/>
            <a:ext cx="7705725" cy="1463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b" anchorCtr="0" compatLnSpc="1">
            <a:prstTxWarp prst="textNoShape">
              <a:avLst/>
            </a:prstTxWarp>
          </a:bodyPr>
          <a:lstStyle/>
          <a:p>
            <a:pPr lvl="0"/>
            <a:r>
              <a:rPr lang="en-US">
                <a:sym typeface="Lucida Grande" charset="0"/>
              </a:rPr>
              <a:t>Click to edit Master title style</a:t>
            </a:r>
          </a:p>
        </p:txBody>
      </p:sp>
      <p:sp>
        <p:nvSpPr>
          <p:cNvPr id="1026" name="Rectangle 2"/>
          <p:cNvSpPr>
            <a:spLocks noGrp="1" noChangeArrowheads="1"/>
          </p:cNvSpPr>
          <p:nvPr>
            <p:ph type="body" idx="1"/>
          </p:nvPr>
        </p:nvSpPr>
        <p:spPr bwMode="auto">
          <a:xfrm>
            <a:off x="1431925" y="1849438"/>
            <a:ext cx="7407275" cy="175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0" bIns="4572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1027" name="Text Box 3"/>
          <p:cNvSpPr txBox="1">
            <a:spLocks noGrp="1" noChangeArrowheads="1"/>
          </p:cNvSpPr>
          <p:nvPr>
            <p:ph type="sldNum" sz="quarter" idx="4"/>
          </p:nvPr>
        </p:nvSpPr>
        <p:spPr bwMode="auto">
          <a:xfrm>
            <a:off x="8696325" y="6515100"/>
            <a:ext cx="290513" cy="266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b" anchorCtr="0" compatLnSpc="1">
            <a:prstTxWarp prst="textNoShape">
              <a:avLst/>
            </a:prstTxWarp>
          </a:bodyPr>
          <a:lstStyle>
            <a:lvl1pPr algn="ctr">
              <a:defRPr sz="1200" b="1">
                <a:solidFill>
                  <a:srgbClr val="729BCB"/>
                </a:solidFill>
                <a:latin typeface="+mn-lt"/>
                <a:ea typeface="ＭＳ Ｐゴシック" charset="0"/>
                <a:cs typeface="Lucida Grande" charset="0"/>
                <a:sym typeface="Lucida Grande"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C66041BD-E834-A341-9399-78A2914B3DEC}" type="slidenum">
              <a:rPr lang="en-US"/>
              <a:pPr>
                <a:defRPr/>
              </a:pPr>
              <a:t>‹#›</a:t>
            </a:fld>
            <a:endParaRPr lang="en-US" dirty="0"/>
          </a:p>
        </p:txBody>
      </p:sp>
    </p:spTree>
  </p:cSld>
  <p:clrMap bg1="dk2" tx1="lt1" bg2="dk1"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ransition/>
  <p:hf hdr="0" dt="0"/>
  <p:txStyles>
    <p:titleStyle>
      <a:lvl1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mj-lt"/>
          <a:ea typeface="+mj-ea"/>
          <a:cs typeface="+mj-cs"/>
          <a:sym typeface="Lucida Grande" charset="0"/>
        </a:defRPr>
      </a:lvl1pPr>
      <a:lvl2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6800">
          <a:solidFill>
            <a:srgbClr val="FEFEFE"/>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9pPr>
    </p:titleStyle>
    <p:bodyStyle>
      <a:lvl1pPr marL="258763" indent="-177800" algn="l" rtl="0" eaLnBrk="0" fontAlgn="base" hangingPunct="0">
        <a:spcBef>
          <a:spcPts val="1500"/>
        </a:spcBef>
        <a:spcAft>
          <a:spcPct val="0"/>
        </a:spcAft>
        <a:buClr>
          <a:srgbClr val="35ACA1"/>
        </a:buClr>
        <a:buSzPct val="80000"/>
        <a:buFont typeface="Wingdings 2" charset="0"/>
        <a:buChar char=""/>
        <a:defRPr sz="2000">
          <a:solidFill>
            <a:srgbClr val="C1B963"/>
          </a:solidFill>
          <a:latin typeface="+mn-lt"/>
          <a:ea typeface="+mn-ea"/>
          <a:cs typeface="+mn-cs"/>
          <a:sym typeface="Lucida Grande" charset="0"/>
        </a:defRPr>
      </a:lvl1pPr>
      <a:lvl2pPr marL="1096963" indent="-238125" algn="ctr" rtl="0" eaLnBrk="0" fontAlgn="base" hangingPunct="0">
        <a:spcBef>
          <a:spcPts val="1500"/>
        </a:spcBef>
        <a:spcAft>
          <a:spcPct val="0"/>
        </a:spcAft>
        <a:buClr>
          <a:srgbClr val="35ACA1"/>
        </a:buClr>
        <a:buSzPct val="100000"/>
        <a:buFont typeface="Wingdings 2" charset="0"/>
        <a:buChar char=""/>
        <a:defRPr sz="2800">
          <a:solidFill>
            <a:srgbClr val="E6E6E6"/>
          </a:solidFill>
          <a:latin typeface="+mn-lt"/>
          <a:ea typeface="+mn-ea"/>
          <a:cs typeface="+mn-cs"/>
          <a:sym typeface="Lucida Grande" charset="0"/>
        </a:defRPr>
      </a:lvl2pPr>
      <a:lvl3pPr marL="1800225" indent="-228600" algn="ctr" rtl="0" eaLnBrk="0" fontAlgn="base" hangingPunct="0">
        <a:spcBef>
          <a:spcPts val="1500"/>
        </a:spcBef>
        <a:spcAft>
          <a:spcPct val="0"/>
        </a:spcAft>
        <a:buClr>
          <a:srgbClr val="E29F1C"/>
        </a:buClr>
        <a:buSzPct val="100000"/>
        <a:buFont typeface="Wingdings 2" charset="0"/>
        <a:buChar char=""/>
        <a:defRPr sz="2400">
          <a:solidFill>
            <a:srgbClr val="E6E6E6"/>
          </a:solidFill>
          <a:latin typeface="+mn-lt"/>
          <a:ea typeface="+mn-ea"/>
          <a:cs typeface="+mn-cs"/>
          <a:sym typeface="Lucida Grande" charset="0"/>
        </a:defRPr>
      </a:lvl3pPr>
      <a:lvl4pPr marL="2468563" indent="-174625" algn="ctr" rtl="0" eaLnBrk="0" fontAlgn="base" hangingPunct="0">
        <a:spcBef>
          <a:spcPts val="1500"/>
        </a:spcBef>
        <a:spcAft>
          <a:spcPct val="0"/>
        </a:spcAft>
        <a:buClr>
          <a:srgbClr val="2396E2"/>
        </a:buClr>
        <a:buSzPct val="100000"/>
        <a:buFont typeface="Wingdings 2" charset="0"/>
        <a:buChar char=""/>
        <a:defRPr sz="2000">
          <a:solidFill>
            <a:srgbClr val="E6E6E6"/>
          </a:solidFill>
          <a:latin typeface="+mn-lt"/>
          <a:ea typeface="+mn-ea"/>
          <a:cs typeface="+mn-cs"/>
          <a:sym typeface="Lucida Grande" charset="0"/>
        </a:defRPr>
      </a:lvl4pPr>
      <a:lvl5pPr marL="3125788" indent="-182563" algn="ctr" rtl="0" eaLnBrk="0" fontAlgn="base" hangingPunct="0">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5pPr>
      <a:lvl6pPr marL="3582988" indent="-182563" algn="ctr" rtl="0" fontAlgn="base">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6pPr>
      <a:lvl7pPr marL="4040188" indent="-182563" algn="ctr" rtl="0" fontAlgn="base">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7pPr>
      <a:lvl8pPr marL="4497388" indent="-182563" algn="ctr" rtl="0" fontAlgn="base">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8pPr>
      <a:lvl9pPr marL="4954588" indent="-182563" algn="ctr" rtl="0" fontAlgn="base">
        <a:spcBef>
          <a:spcPts val="1500"/>
        </a:spcBef>
        <a:spcAft>
          <a:spcPct val="0"/>
        </a:spcAft>
        <a:buClr>
          <a:srgbClr val="35ACA1"/>
        </a:buClr>
        <a:buSzPct val="100000"/>
        <a:buFont typeface="Wingdings 2" charset="0"/>
        <a:buChar char=""/>
        <a:defRPr sz="2000">
          <a:solidFill>
            <a:srgbClr val="E6E6E6"/>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22225" y="274638"/>
            <a:ext cx="9142413" cy="1128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a:sym typeface="Lucida Grande" charset="0"/>
              </a:rPr>
              <a:t>Click to edit Master title style</a:t>
            </a:r>
          </a:p>
        </p:txBody>
      </p:sp>
      <p:sp>
        <p:nvSpPr>
          <p:cNvPr id="3074" name="Rectangle 2"/>
          <p:cNvSpPr>
            <a:spLocks noGrp="1" noChangeArrowheads="1"/>
          </p:cNvSpPr>
          <p:nvPr>
            <p:ph type="body" idx="1"/>
          </p:nvPr>
        </p:nvSpPr>
        <p:spPr bwMode="auto">
          <a:xfrm>
            <a:off x="1181100" y="1447800"/>
            <a:ext cx="7497763" cy="4800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3075" name="Text Box 3"/>
          <p:cNvSpPr txBox="1">
            <a:spLocks noGrp="1" noChangeArrowheads="1"/>
          </p:cNvSpPr>
          <p:nvPr>
            <p:ph type="sldNum" sz="quarter" idx="4"/>
          </p:nvPr>
        </p:nvSpPr>
        <p:spPr bwMode="auto">
          <a:xfrm>
            <a:off x="8696325" y="6515100"/>
            <a:ext cx="290513" cy="266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b" anchorCtr="0" compatLnSpc="1">
            <a:prstTxWarp prst="textNoShape">
              <a:avLst/>
            </a:prstTxWarp>
          </a:bodyPr>
          <a:lstStyle>
            <a:lvl1pPr algn="ctr">
              <a:defRPr sz="1200" b="1">
                <a:solidFill>
                  <a:srgbClr val="729BCB"/>
                </a:solidFill>
                <a:latin typeface="+mn-lt"/>
                <a:ea typeface="ＭＳ Ｐゴシック" charset="0"/>
                <a:cs typeface="Lucida Grande" charset="0"/>
                <a:sym typeface="Lucida Grande"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E46A1BA8-5996-1147-88B4-BA84417D4F8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p:hf hdr="0" dt="0"/>
  <p:txStyles>
    <p:titleStyle>
      <a:lvl1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mj-lt"/>
          <a:ea typeface="+mj-ea"/>
          <a:cs typeface="+mj-cs"/>
          <a:sym typeface="Lucida Grande" charset="0"/>
        </a:defRPr>
      </a:lvl1pPr>
      <a:lvl2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800">
          <a:solidFill>
            <a:srgbClr val="1B456B"/>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9pPr>
    </p:titleStyle>
    <p:bodyStyle>
      <a:lvl1pPr marL="246063" indent="-203200" algn="l" rtl="0" eaLnBrk="0" fontAlgn="base" hangingPunct="0">
        <a:spcBef>
          <a:spcPts val="1300"/>
        </a:spcBef>
        <a:spcAft>
          <a:spcPct val="0"/>
        </a:spcAft>
        <a:buClr>
          <a:srgbClr val="C1B963"/>
        </a:buClr>
        <a:buSzPct val="69000"/>
        <a:buFont typeface="Wingdings 2" charset="0"/>
        <a:buChar char="•"/>
        <a:defRPr sz="2600">
          <a:solidFill>
            <a:srgbClr val="41454C"/>
          </a:solidFill>
          <a:latin typeface="+mn-lt"/>
          <a:ea typeface="+mn-ea"/>
          <a:cs typeface="+mn-cs"/>
          <a:sym typeface="Lucida Grande" charset="0"/>
        </a:defRPr>
      </a:lvl1pPr>
      <a:lvl2pPr marL="547688" indent="-184150" algn="l" rtl="0" eaLnBrk="0" fontAlgn="base" hangingPunct="0">
        <a:spcBef>
          <a:spcPts val="1300"/>
        </a:spcBef>
        <a:spcAft>
          <a:spcPct val="0"/>
        </a:spcAft>
        <a:buClr>
          <a:srgbClr val="C1B963"/>
        </a:buClr>
        <a:buSzPct val="69000"/>
        <a:buFont typeface="Wingdings 2" charset="0"/>
        <a:buChar char="•"/>
        <a:defRPr sz="2400">
          <a:solidFill>
            <a:srgbClr val="41454C"/>
          </a:solidFill>
          <a:latin typeface="+mn-lt"/>
          <a:ea typeface="+mn-ea"/>
          <a:cs typeface="+mn-cs"/>
          <a:sym typeface="Lucida Grande" charset="0"/>
        </a:defRPr>
      </a:lvl2pPr>
      <a:lvl3pPr marL="790575" indent="-171450" algn="l" rtl="0" eaLnBrk="0" fontAlgn="base" hangingPunct="0">
        <a:spcBef>
          <a:spcPts val="1300"/>
        </a:spcBef>
        <a:spcAft>
          <a:spcPct val="0"/>
        </a:spcAft>
        <a:buClr>
          <a:srgbClr val="C1B963"/>
        </a:buClr>
        <a:buSzPct val="60000"/>
        <a:buFont typeface="Wingdings 2" charset="0"/>
        <a:buChar char="•"/>
        <a:defRPr sz="2100">
          <a:solidFill>
            <a:srgbClr val="41454C"/>
          </a:solidFill>
          <a:latin typeface="+mn-lt"/>
          <a:ea typeface="+mn-ea"/>
          <a:cs typeface="+mn-cs"/>
          <a:sym typeface="Lucida Grande" charset="0"/>
        </a:defRPr>
      </a:lvl3pPr>
      <a:lvl4pPr marL="1058863" indent="-174625" algn="l" rtl="0" eaLnBrk="0" fontAlgn="base" hangingPunct="0">
        <a:spcBef>
          <a:spcPts val="1300"/>
        </a:spcBef>
        <a:spcAft>
          <a:spcPct val="0"/>
        </a:spcAft>
        <a:buClr>
          <a:srgbClr val="C1B963"/>
        </a:buClr>
        <a:buSzPct val="60000"/>
        <a:buFont typeface="Wingdings 2" charset="0"/>
        <a:buChar char="•"/>
        <a:defRPr sz="1900">
          <a:solidFill>
            <a:srgbClr val="41454C"/>
          </a:solidFill>
          <a:latin typeface="+mn-lt"/>
          <a:ea typeface="+mn-ea"/>
          <a:cs typeface="+mn-cs"/>
          <a:sym typeface="Lucida Grande" charset="0"/>
        </a:defRPr>
      </a:lvl4pPr>
      <a:lvl5pPr marL="1258888" indent="-182563" algn="l" rtl="0" eaLnBrk="0" fontAlgn="base" hangingPunct="0">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5pPr>
      <a:lvl6pPr marL="1716088" indent="-182563" algn="l" rtl="0" fontAlgn="base">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6pPr>
      <a:lvl7pPr marL="2173288" indent="-182563" algn="l" rtl="0" fontAlgn="base">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7pPr>
      <a:lvl8pPr marL="2630488" indent="-182563" algn="l" rtl="0" fontAlgn="base">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8pPr>
      <a:lvl9pPr marL="3087688" indent="-182563" algn="l" rtl="0" fontAlgn="base">
        <a:spcBef>
          <a:spcPts val="1300"/>
        </a:spcBef>
        <a:spcAft>
          <a:spcPct val="0"/>
        </a:spcAft>
        <a:buClr>
          <a:srgbClr val="C1B963"/>
        </a:buClr>
        <a:buSzPct val="60000"/>
        <a:buFont typeface="Wingdings 2" charset="0"/>
        <a:buChar char="•"/>
        <a:defRPr>
          <a:solidFill>
            <a:srgbClr val="41454C"/>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5602" name="AutoShape 1"/>
          <p:cNvSpPr>
            <a:spLocks/>
          </p:cNvSpPr>
          <p:nvPr/>
        </p:nvSpPr>
        <p:spPr bwMode="auto">
          <a:xfrm>
            <a:off x="1588" y="3175"/>
            <a:ext cx="820737" cy="819150"/>
          </a:xfrm>
          <a:custGeom>
            <a:avLst/>
            <a:gdLst>
              <a:gd name="T0" fmla="*/ 2147483647 w 21600"/>
              <a:gd name="T1" fmla="*/ 0 h 21600"/>
              <a:gd name="T2" fmla="*/ 2147483647 w 21600"/>
              <a:gd name="T3" fmla="*/ 2147483647 h 21600"/>
              <a:gd name="T4" fmla="*/ 0 w 21600"/>
              <a:gd name="T5" fmla="*/ 2147483647 h 21600"/>
              <a:gd name="T6" fmla="*/ 2147483647 w 21600"/>
              <a:gd name="T7" fmla="*/ 0 h 21600"/>
              <a:gd name="T8" fmla="*/ 2147483647 w 21600"/>
              <a:gd name="T9" fmla="*/ 0 h 21600"/>
              <a:gd name="T10" fmla="*/ 2147483647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cubicBezTo>
                  <a:pt x="21600" y="11929"/>
                  <a:pt x="11935" y="21600"/>
                  <a:pt x="13" y="21600"/>
                </a:cubicBezTo>
                <a:cubicBezTo>
                  <a:pt x="9" y="21600"/>
                  <a:pt x="4" y="21600"/>
                  <a:pt x="0" y="21600"/>
                </a:cubicBezTo>
                <a:lnTo>
                  <a:pt x="13" y="0"/>
                </a:lnTo>
                <a:lnTo>
                  <a:pt x="21600" y="0"/>
                </a:lnTo>
                <a:close/>
                <a:moveTo>
                  <a:pt x="21600" y="0"/>
                </a:moveTo>
              </a:path>
            </a:pathLst>
          </a:custGeom>
          <a:solidFill>
            <a:schemeClr val="accent1">
              <a:alpha val="32941"/>
            </a:schemeClr>
          </a:solidFill>
          <a:ln w="3175" cap="rnd">
            <a:solidFill>
              <a:srgbClr val="85B4EC"/>
            </a:solidFill>
            <a:prstDash val="solid"/>
            <a:round/>
            <a:headEnd type="none" w="med" len="med"/>
            <a:tailEnd type="none" w="med" len="med"/>
          </a:ln>
        </p:spPr>
        <p:txBody>
          <a:bodyPr lIns="0" tIns="0" rIns="0" bIns="0"/>
          <a:lstStyle/>
          <a:p>
            <a:endParaRPr lang="en-US" dirty="0"/>
          </a:p>
        </p:txBody>
      </p:sp>
      <p:sp>
        <p:nvSpPr>
          <p:cNvPr id="2" name="Oval 2"/>
          <p:cNvSpPr>
            <a:spLocks/>
          </p:cNvSpPr>
          <p:nvPr/>
        </p:nvSpPr>
        <p:spPr bwMode="auto">
          <a:xfrm>
            <a:off x="168275" y="20638"/>
            <a:ext cx="1701800" cy="1701800"/>
          </a:xfrm>
          <a:prstGeom prst="ellipse">
            <a:avLst/>
          </a:prstGeom>
          <a:noFill/>
          <a:ln w="27305" cap="rnd">
            <a:solidFill>
              <a:srgbClr val="EDF5FE"/>
            </a:solidFill>
            <a:prstDash val="solid"/>
            <a:round/>
            <a:headEnd type="none" w="med" len="med"/>
            <a:tailEnd type="none" w="med" len="med"/>
          </a:ln>
          <a:effectLst>
            <a:outerShdw blurRad="25400" dist="25399" dir="5400000" algn="ctr" rotWithShape="0">
              <a:schemeClr val="bg2">
                <a:alpha val="84999"/>
              </a:schemeClr>
            </a:outerShdw>
          </a:effectLst>
          <a:extLst>
            <a:ext uri="{909E8E84-426E-40dd-AFC4-6F175D3DCCD1}">
              <a14:hiddenFill xmlns:a14="http://schemas.microsoft.com/office/drawing/2010/main" xmlns="">
                <a:solidFill>
                  <a:srgbClr val="FFFFFF"/>
                </a:solidFill>
              </a14:hiddenFill>
            </a:ext>
          </a:extLst>
        </p:spPr>
        <p:txBody>
          <a:bodyPr lIns="0" tIns="0" rIns="0" bIns="0"/>
          <a:lstStyle/>
          <a:p>
            <a:pPr>
              <a:defRPr/>
            </a:pPr>
            <a:endParaRPr lang="en-US" dirty="0"/>
          </a:p>
        </p:txBody>
      </p:sp>
      <p:sp>
        <p:nvSpPr>
          <p:cNvPr id="4099" name="AutoShape 3"/>
          <p:cNvSpPr>
            <a:spLocks/>
          </p:cNvSpPr>
          <p:nvPr/>
        </p:nvSpPr>
        <p:spPr bwMode="auto">
          <a:xfrm rot="2339999">
            <a:off x="182563" y="1055688"/>
            <a:ext cx="1125537" cy="1101725"/>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moveTo>
                  <a:pt x="2503" y="10800"/>
                </a:moveTo>
              </a:path>
            </a:pathLst>
          </a:custGeom>
          <a:gradFill rotWithShape="0">
            <a:gsLst>
              <a:gs pos="0">
                <a:srgbClr val="F9FBFE">
                  <a:alpha val="59999"/>
                </a:srgbClr>
              </a:gs>
              <a:gs pos="70000">
                <a:srgbClr val="FCFDFE">
                  <a:alpha val="67000"/>
                </a:srgbClr>
              </a:gs>
              <a:gs pos="100000">
                <a:srgbClr val="7EB9FE">
                  <a:alpha val="70000"/>
                </a:srgbClr>
              </a:gs>
            </a:gsLst>
            <a:path path="rect">
              <a:fillToRect l="-407500" t="-50000" r="507500" b="150000"/>
            </a:path>
          </a:gradFill>
          <a:ln w="7350" cap="rnd">
            <a:solidFill>
              <a:srgbClr val="77A8E1"/>
            </a:solidFill>
            <a:prstDash val="solid"/>
            <a:round/>
            <a:headEnd type="none" w="med" len="med"/>
            <a:tailEnd type="none" w="med" len="med"/>
          </a:ln>
          <a:effectLst>
            <a:outerShdw blurRad="12700" dist="14999" dir="4500011" algn="ctr" rotWithShape="0">
              <a:srgbClr val="364A61">
                <a:alpha val="34999"/>
              </a:srgbClr>
            </a:outerShdw>
          </a:effectLst>
        </p:spPr>
        <p:txBody>
          <a:bodyPr lIns="0" tIns="0" rIns="0" bIns="0"/>
          <a:lstStyle/>
          <a:p>
            <a:pPr>
              <a:defRPr/>
            </a:pPr>
            <a:endParaRPr lang="en-US" dirty="0"/>
          </a:p>
        </p:txBody>
      </p:sp>
      <p:sp>
        <p:nvSpPr>
          <p:cNvPr id="25605" name="Rectangle 4"/>
          <p:cNvSpPr>
            <a:spLocks/>
          </p:cNvSpPr>
          <p:nvPr/>
        </p:nvSpPr>
        <p:spPr bwMode="auto">
          <a:xfrm>
            <a:off x="1012825" y="0"/>
            <a:ext cx="8143875" cy="6858000"/>
          </a:xfrm>
          <a:prstGeom prst="rect">
            <a:avLst/>
          </a:prstGeom>
          <a:solidFill>
            <a:srgbClr val="FEFEFE"/>
          </a:solidFill>
          <a:ln>
            <a:noFill/>
          </a:ln>
          <a:extLst>
            <a:ext uri="{91240B29-F687-4f45-9708-019B960494DF}">
              <a14:hiddenLine xmlns:a14="http://schemas.microsoft.com/office/drawing/2010/main" xmlns="" w="25400" cap="rnd">
                <a:solidFill>
                  <a:srgbClr val="000000"/>
                </a:solidFill>
                <a:round/>
                <a:headEnd/>
                <a:tailEnd/>
              </a14:hiddenLine>
            </a:ext>
          </a:extLst>
        </p:spPr>
        <p:txBody>
          <a:bodyPr lIns="0" tIns="0" rIns="0" bIns="0"/>
          <a:lstStyle/>
          <a:p>
            <a:endParaRPr lang="en-US" dirty="0"/>
          </a:p>
        </p:txBody>
      </p:sp>
      <p:sp>
        <p:nvSpPr>
          <p:cNvPr id="3" name="Rectangle 5"/>
          <p:cNvSpPr>
            <a:spLocks/>
          </p:cNvSpPr>
          <p:nvPr/>
        </p:nvSpPr>
        <p:spPr bwMode="auto">
          <a:xfrm>
            <a:off x="1014413" y="0"/>
            <a:ext cx="85725" cy="6858000"/>
          </a:xfrm>
          <a:prstGeom prst="rect">
            <a:avLst/>
          </a:prstGeom>
          <a:solidFill>
            <a:srgbClr val="FEFEFE"/>
          </a:solidFill>
          <a:ln>
            <a:noFill/>
          </a:ln>
          <a:effectLst>
            <a:outerShdw blurRad="38100" dist="38000" dir="10800000" algn="ctr" rotWithShape="0">
              <a:srgbClr val="586778">
                <a:alpha val="25000"/>
              </a:srgbClr>
            </a:outerShdw>
          </a:effectLst>
          <a:extLst>
            <a:ext uri="{91240B29-F687-4f45-9708-019B960494DF}">
              <a14:hiddenLine xmlns:a14="http://schemas.microsoft.com/office/drawing/2010/main" xmlns="" w="25400" cap="rnd">
                <a:solidFill>
                  <a:srgbClr val="000000"/>
                </a:solidFill>
                <a:round/>
                <a:headEnd type="none" w="med" len="med"/>
                <a:tailEnd type="none" w="med" len="med"/>
              </a14:hiddenLine>
            </a:ext>
          </a:extLst>
        </p:spPr>
        <p:txBody>
          <a:bodyPr lIns="0" tIns="0" rIns="0" bIns="0"/>
          <a:lstStyle/>
          <a:p>
            <a:pPr>
              <a:defRPr/>
            </a:pPr>
            <a:endParaRPr lang="en-US" dirty="0"/>
          </a:p>
        </p:txBody>
      </p:sp>
      <p:sp>
        <p:nvSpPr>
          <p:cNvPr id="4102" name="Rectangle 6"/>
          <p:cNvSpPr>
            <a:spLocks noGrp="1" noChangeArrowheads="1"/>
          </p:cNvSpPr>
          <p:nvPr>
            <p:ph type="title"/>
          </p:nvPr>
        </p:nvSpPr>
        <p:spPr bwMode="auto">
          <a:xfrm>
            <a:off x="1435100" y="273050"/>
            <a:ext cx="7497763"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a:sym typeface="Lucida Grande" charset="0"/>
              </a:rPr>
              <a:t>Click to edit Master title style</a:t>
            </a:r>
          </a:p>
        </p:txBody>
      </p:sp>
      <p:sp>
        <p:nvSpPr>
          <p:cNvPr id="4103" name="Text Box 7"/>
          <p:cNvSpPr txBox="1">
            <a:spLocks noGrp="1" noChangeArrowheads="1"/>
          </p:cNvSpPr>
          <p:nvPr>
            <p:ph type="sldNum" sz="quarter" idx="4"/>
          </p:nvPr>
        </p:nvSpPr>
        <p:spPr bwMode="auto">
          <a:xfrm>
            <a:off x="8696325" y="6515100"/>
            <a:ext cx="290513" cy="266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b" anchorCtr="0" compatLnSpc="1">
            <a:prstTxWarp prst="textNoShape">
              <a:avLst/>
            </a:prstTxWarp>
          </a:bodyPr>
          <a:lstStyle>
            <a:lvl1pPr algn="ctr">
              <a:defRPr sz="1200" b="1">
                <a:solidFill>
                  <a:srgbClr val="729BCB"/>
                </a:solidFill>
                <a:latin typeface="+mn-lt"/>
                <a:ea typeface="ＭＳ Ｐゴシック" charset="0"/>
                <a:cs typeface="Lucida Grande" charset="0"/>
                <a:sym typeface="Lucida Grande"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2DCA6DD2-3360-0446-B29E-10317D839AF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ransition/>
  <p:hf hdr="0" dt="0"/>
  <p:txStyles>
    <p:titleStyle>
      <a:lvl1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mj-lt"/>
          <a:ea typeface="+mj-ea"/>
          <a:cs typeface="+mj-cs"/>
          <a:sym typeface="Lucida Grande" charset="0"/>
        </a:defRPr>
      </a:lvl1pPr>
      <a:lvl2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2pPr>
      <a:lvl3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3pPr>
      <a:lvl4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4pPr>
      <a:lvl5pPr algn="ctr" rtl="0" eaLnBrk="0" fontAlgn="base" hangingPunct="0">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5pPr>
      <a:lvl6pPr marL="457200" algn="ctr" rtl="0" fontAlgn="base">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6pPr>
      <a:lvl7pPr marL="914400" algn="ctr" rtl="0" fontAlgn="base">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7pPr>
      <a:lvl8pPr marL="1371600" algn="ctr" rtl="0" fontAlgn="base">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8pPr>
      <a:lvl9pPr marL="1828800" algn="ctr" rtl="0" fontAlgn="base">
        <a:spcBef>
          <a:spcPct val="0"/>
        </a:spcBef>
        <a:spcAft>
          <a:spcPct val="0"/>
        </a:spcAft>
        <a:defRPr sz="4800">
          <a:solidFill>
            <a:srgbClr val="103655"/>
          </a:solidFill>
          <a:effectLst>
            <a:outerShdw blurRad="38100" dist="38100" dir="2700000" algn="tl">
              <a:srgbClr val="DDDDDD"/>
            </a:outerShdw>
          </a:effectLst>
          <a:latin typeface="Lucida Grande" charset="0"/>
          <a:ea typeface="ヒラギノ角ゴ ProN W3" charset="0"/>
          <a:cs typeface="ヒラギノ角ゴ ProN W3" charset="0"/>
          <a:sym typeface="Lucida Grande" charset="0"/>
        </a:defRPr>
      </a:lvl9pPr>
    </p:titleStyle>
    <p:bodyStyle>
      <a:lvl1pPr marL="365125" indent="-284163" algn="l" rtl="0" eaLnBrk="0" fontAlgn="base" hangingPunct="0">
        <a:spcBef>
          <a:spcPts val="1500"/>
        </a:spcBef>
        <a:spcAft>
          <a:spcPct val="0"/>
        </a:spcAft>
        <a:buClr>
          <a:srgbClr val="C1B963"/>
        </a:buClr>
        <a:buSzPct val="80000"/>
        <a:buFont typeface="Wingdings 2" charset="0"/>
        <a:buChar char=""/>
        <a:defRPr sz="3200">
          <a:solidFill>
            <a:schemeClr val="tx1"/>
          </a:solidFill>
          <a:latin typeface="+mn-lt"/>
          <a:ea typeface="+mn-ea"/>
          <a:cs typeface="+mn-cs"/>
          <a:sym typeface="Lucida Grande" charset="0"/>
        </a:defRPr>
      </a:lvl1pPr>
      <a:lvl2pPr marL="639763" indent="-238125" algn="l" rtl="0" eaLnBrk="0" fontAlgn="base" hangingPunct="0">
        <a:spcBef>
          <a:spcPts val="1500"/>
        </a:spcBef>
        <a:spcAft>
          <a:spcPct val="0"/>
        </a:spcAft>
        <a:buClr>
          <a:srgbClr val="80B605"/>
        </a:buClr>
        <a:buSzPct val="100000"/>
        <a:buFont typeface="Verdana" charset="0"/>
        <a:buChar char="◦"/>
        <a:defRPr sz="2800">
          <a:solidFill>
            <a:schemeClr val="tx1"/>
          </a:solidFill>
          <a:latin typeface="+mn-lt"/>
          <a:ea typeface="+mn-ea"/>
          <a:cs typeface="+mn-cs"/>
          <a:sym typeface="Lucida Grande" charset="0"/>
        </a:defRPr>
      </a:lvl2pPr>
      <a:lvl3pPr marL="885825" indent="-228600" algn="l" rtl="0" eaLnBrk="0" fontAlgn="base" hangingPunct="0">
        <a:spcBef>
          <a:spcPts val="1500"/>
        </a:spcBef>
        <a:spcAft>
          <a:spcPct val="0"/>
        </a:spcAft>
        <a:buClr>
          <a:srgbClr val="E29F1C"/>
        </a:buClr>
        <a:buSzPct val="100000"/>
        <a:buFont typeface="Wingdings 2" charset="0"/>
        <a:buChar char=""/>
        <a:defRPr sz="2400">
          <a:solidFill>
            <a:schemeClr val="tx1"/>
          </a:solidFill>
          <a:latin typeface="+mn-lt"/>
          <a:ea typeface="+mn-ea"/>
          <a:cs typeface="+mn-cs"/>
          <a:sym typeface="Lucida Grande" charset="0"/>
        </a:defRPr>
      </a:lvl3pPr>
      <a:lvl4pPr marL="1096963" indent="-174625" algn="l" rtl="0" eaLnBrk="0" fontAlgn="base" hangingPunct="0">
        <a:spcBef>
          <a:spcPts val="1500"/>
        </a:spcBef>
        <a:spcAft>
          <a:spcPct val="0"/>
        </a:spcAft>
        <a:buClr>
          <a:srgbClr val="2396E2"/>
        </a:buClr>
        <a:buSzPct val="100000"/>
        <a:buFont typeface="Wingdings 2" charset="0"/>
        <a:buChar char=""/>
        <a:defRPr sz="2000">
          <a:solidFill>
            <a:schemeClr val="tx1"/>
          </a:solidFill>
          <a:latin typeface="+mn-lt"/>
          <a:ea typeface="+mn-ea"/>
          <a:cs typeface="+mn-cs"/>
          <a:sym typeface="Lucida Grande" charset="0"/>
        </a:defRPr>
      </a:lvl4pPr>
      <a:lvl5pPr marL="1296988" indent="-182563" algn="l" rtl="0" eaLnBrk="0" fontAlgn="base" hangingPunct="0">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5pPr>
      <a:lvl6pPr marL="1754188" indent="-182563" algn="l" rtl="0" fontAlgn="base">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6pPr>
      <a:lvl7pPr marL="2211388" indent="-182563" algn="l" rtl="0" fontAlgn="base">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7pPr>
      <a:lvl8pPr marL="2668588" indent="-182563" algn="l" rtl="0" fontAlgn="base">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8pPr>
      <a:lvl9pPr marL="3125788" indent="-182563" algn="l" rtl="0" fontAlgn="base">
        <a:spcBef>
          <a:spcPts val="1500"/>
        </a:spcBef>
        <a:spcAft>
          <a:spcPct val="0"/>
        </a:spcAft>
        <a:buClr>
          <a:srgbClr val="35ACA1"/>
        </a:buClr>
        <a:buSzPct val="100000"/>
        <a:buFont typeface="Wingdings 2"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388896"/>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2578100" y="1066800"/>
            <a:ext cx="6400800" cy="1508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b" anchorCtr="0" compatLnSpc="1">
            <a:prstTxWarp prst="textNoShape">
              <a:avLst/>
            </a:prstTxWarp>
          </a:bodyPr>
          <a:lstStyle/>
          <a:p>
            <a:pPr lvl="0"/>
            <a:r>
              <a:rPr lang="en-US">
                <a:sym typeface="Lucida Grande" charset="0"/>
              </a:rPr>
              <a:t>Click to edit Master text styles</a:t>
            </a:r>
          </a:p>
          <a:p>
            <a:pPr lvl="1"/>
            <a:r>
              <a:rPr lang="en-US">
                <a:sym typeface="Lucida Grande" charset="0"/>
              </a:rPr>
              <a:t>Second level</a:t>
            </a:r>
          </a:p>
          <a:p>
            <a:pPr lvl="2"/>
            <a:r>
              <a:rPr lang="en-US">
                <a:sym typeface="Lucida Grande" charset="0"/>
              </a:rPr>
              <a:t>Third level</a:t>
            </a:r>
          </a:p>
          <a:p>
            <a:pPr lvl="3"/>
            <a:r>
              <a:rPr lang="en-US">
                <a:sym typeface="Lucida Grande" charset="0"/>
              </a:rPr>
              <a:t>Fourth level</a:t>
            </a:r>
          </a:p>
          <a:p>
            <a:pPr lvl="4"/>
            <a:r>
              <a:rPr lang="en-US">
                <a:sym typeface="Lucida Grande" charset="0"/>
              </a:rPr>
              <a:t>Fifth level</a:t>
            </a:r>
          </a:p>
        </p:txBody>
      </p:sp>
      <p:sp>
        <p:nvSpPr>
          <p:cNvPr id="2050" name="Text Box 2"/>
          <p:cNvSpPr txBox="1">
            <a:spLocks noGrp="1" noChangeArrowheads="1"/>
          </p:cNvSpPr>
          <p:nvPr>
            <p:ph type="sldNum" sz="quarter" idx="4"/>
          </p:nvPr>
        </p:nvSpPr>
        <p:spPr bwMode="auto">
          <a:xfrm>
            <a:off x="8696325" y="6515100"/>
            <a:ext cx="290513" cy="266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b" anchorCtr="0" compatLnSpc="1">
            <a:prstTxWarp prst="textNoShape">
              <a:avLst/>
            </a:prstTxWarp>
          </a:bodyPr>
          <a:lstStyle>
            <a:lvl1pPr algn="ctr">
              <a:defRPr sz="1200" b="1">
                <a:solidFill>
                  <a:srgbClr val="729BCB"/>
                </a:solidFill>
                <a:latin typeface="Lucida Grande"/>
                <a:ea typeface="ＭＳ Ｐゴシック" charset="0"/>
                <a:cs typeface="Lucida Grande" charset="0"/>
                <a:sym typeface="Lucida Grande"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62EEEEFB-FC3F-1A4F-B54B-B6775F580F2D}" type="slidenum">
              <a:rPr lang="en-US"/>
              <a:pPr>
                <a:defRPr/>
              </a:pPr>
              <a:t>‹#›</a:t>
            </a:fld>
            <a:endParaRPr lang="en-US" dirty="0"/>
          </a:p>
        </p:txBody>
      </p:sp>
      <p:sp>
        <p:nvSpPr>
          <p:cNvPr id="2051" name="Rectangle 3"/>
          <p:cNvSpPr>
            <a:spLocks noGrp="1" noChangeArrowheads="1"/>
          </p:cNvSpPr>
          <p:nvPr>
            <p:ph type="title"/>
          </p:nvPr>
        </p:nvSpPr>
        <p:spPr bwMode="auto">
          <a:xfrm>
            <a:off x="-11113" y="1724025"/>
            <a:ext cx="9166226" cy="1976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b" anchorCtr="0" compatLnSpc="1">
            <a:prstTxWarp prst="textNoShape">
              <a:avLst/>
            </a:prstTxWarp>
          </a:bodyPr>
          <a:lstStyle/>
          <a:p>
            <a:pPr lvl="0"/>
            <a:r>
              <a:rPr lang="en-US">
                <a:sym typeface="Lucida Grande" charset="0"/>
              </a:rPr>
              <a:t>Click to edit Master title style</a:t>
            </a:r>
          </a:p>
        </p:txBody>
      </p:sp>
    </p:spTree>
  </p:cSld>
  <p:clrMap bg1="dk2" tx1="lt1" bg2="dk1"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ransition/>
  <p:hf hdr="0" dt="0"/>
  <p:txStyles>
    <p:titleStyle>
      <a:lvl1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mj-lt"/>
          <a:ea typeface="+mj-ea"/>
          <a:cs typeface="+mj-cs"/>
          <a:sym typeface="Lucida Grande" charset="0"/>
        </a:defRPr>
      </a:lvl1pPr>
      <a:lvl2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2pPr>
      <a:lvl3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3pPr>
      <a:lvl4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4pPr>
      <a:lvl5pPr algn="ctr" rtl="0" eaLnBrk="0" fontAlgn="base" hangingPunct="0">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5pPr>
      <a:lvl6pPr marL="457200" algn="ctr" rtl="0" fontAlgn="base">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6pPr>
      <a:lvl7pPr marL="914400" algn="ctr" rtl="0" fontAlgn="base">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7pPr>
      <a:lvl8pPr marL="1371600" algn="ctr" rtl="0" fontAlgn="base">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8pPr>
      <a:lvl9pPr marL="1828800" algn="ctr" rtl="0" fontAlgn="base">
        <a:spcBef>
          <a:spcPct val="0"/>
        </a:spcBef>
        <a:spcAft>
          <a:spcPct val="0"/>
        </a:spcAft>
        <a:defRPr sz="6800" b="1">
          <a:solidFill>
            <a:srgbClr val="C1B963"/>
          </a:solidFill>
          <a:effectLst>
            <a:outerShdw blurRad="38100" dist="38100" dir="2700000" algn="tl">
              <a:srgbClr val="000000"/>
            </a:outerShdw>
          </a:effectLst>
          <a:latin typeface="Lucida Grande" charset="0"/>
          <a:ea typeface="ヒラギノ角ゴ ProN W6" charset="0"/>
          <a:cs typeface="ヒラギノ角ゴ ProN W6" charset="0"/>
          <a:sym typeface="Lucida Grande" charset="0"/>
        </a:defRPr>
      </a:lvl9pPr>
    </p:titleStyle>
    <p:bodyStyle>
      <a:lvl1pPr marL="61913" indent="-61913" algn="l" rtl="0" eaLnBrk="0" fontAlgn="base" hangingPunct="0">
        <a:lnSpc>
          <a:spcPts val="2300"/>
        </a:lnSpc>
        <a:spcBef>
          <a:spcPts val="1500"/>
        </a:spcBef>
        <a:spcAft>
          <a:spcPct val="0"/>
        </a:spcAft>
        <a:buClr>
          <a:srgbClr val="35ACA1"/>
        </a:buClr>
        <a:buSzPct val="80000"/>
        <a:buFont typeface="Wingdings 2" charset="0"/>
        <a:buChar char=""/>
        <a:defRPr sz="2000">
          <a:solidFill>
            <a:srgbClr val="41454C"/>
          </a:solidFill>
          <a:latin typeface="+mn-lt"/>
          <a:ea typeface="+mn-ea"/>
          <a:cs typeface="+mn-cs"/>
          <a:sym typeface="Lucida Grande" charset="0"/>
        </a:defRPr>
      </a:lvl1pPr>
      <a:lvl2pPr marL="765175" indent="-307975" algn="l" rtl="0" eaLnBrk="0" fontAlgn="base" hangingPunct="0">
        <a:spcBef>
          <a:spcPts val="1500"/>
        </a:spcBef>
        <a:spcAft>
          <a:spcPct val="0"/>
        </a:spcAft>
        <a:buClr>
          <a:srgbClr val="35ACA1"/>
        </a:buClr>
        <a:buSzPct val="100000"/>
        <a:buFont typeface="Wingdings 2" charset="0"/>
        <a:buChar char=""/>
        <a:defRPr>
          <a:solidFill>
            <a:schemeClr val="tx1"/>
          </a:solidFill>
          <a:latin typeface="+mn-lt"/>
          <a:ea typeface="+mn-ea"/>
          <a:cs typeface="+mn-cs"/>
          <a:sym typeface="Lucida Grande" charset="0"/>
        </a:defRPr>
      </a:lvl2pPr>
      <a:lvl3pPr marL="1277938" indent="-363538" algn="l" rtl="0" eaLnBrk="0" fontAlgn="base" hangingPunct="0">
        <a:spcBef>
          <a:spcPts val="1500"/>
        </a:spcBef>
        <a:spcAft>
          <a:spcPct val="0"/>
        </a:spcAft>
        <a:buClr>
          <a:srgbClr val="E29F1C"/>
        </a:buClr>
        <a:buSzPct val="100000"/>
        <a:buFont typeface="Wingdings 2" charset="0"/>
        <a:buChar char=""/>
        <a:defRPr sz="1600">
          <a:solidFill>
            <a:schemeClr val="tx1"/>
          </a:solidFill>
          <a:latin typeface="+mn-lt"/>
          <a:ea typeface="+mn-ea"/>
          <a:cs typeface="+mn-cs"/>
          <a:sym typeface="Lucida Grande" charset="0"/>
        </a:defRPr>
      </a:lvl3pPr>
      <a:lvl4pPr marL="1808163" indent="-436563" algn="l" rtl="0" eaLnBrk="0" fontAlgn="base" hangingPunct="0">
        <a:spcBef>
          <a:spcPts val="1500"/>
        </a:spcBef>
        <a:spcAft>
          <a:spcPct val="0"/>
        </a:spcAft>
        <a:buClr>
          <a:srgbClr val="2396E2"/>
        </a:buClr>
        <a:buSzPct val="100000"/>
        <a:buFont typeface="Wingdings 2" charset="0"/>
        <a:buChar char=""/>
        <a:defRPr sz="1400">
          <a:solidFill>
            <a:schemeClr val="tx1"/>
          </a:solidFill>
          <a:latin typeface="+mn-lt"/>
          <a:ea typeface="+mn-ea"/>
          <a:cs typeface="+mn-cs"/>
          <a:sym typeface="Lucida Grande" charset="0"/>
        </a:defRPr>
      </a:lvl4pPr>
      <a:lvl5pPr marL="2192338" indent="-363538" algn="l" rtl="0" eaLnBrk="0" fontAlgn="base" hangingPunct="0">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5pPr>
      <a:lvl6pPr marL="2649538" algn="l" rtl="0" fontAlgn="base">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6pPr>
      <a:lvl7pPr marL="3106738" algn="l" rtl="0" fontAlgn="base">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7pPr>
      <a:lvl8pPr marL="3563938" algn="l" rtl="0" fontAlgn="base">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8pPr>
      <a:lvl9pPr marL="4021138" algn="l" rtl="0" fontAlgn="base">
        <a:spcBef>
          <a:spcPts val="1500"/>
        </a:spcBef>
        <a:spcAft>
          <a:spcPct val="0"/>
        </a:spcAft>
        <a:buClr>
          <a:srgbClr val="35ACA1"/>
        </a:buClr>
        <a:buSzPct val="100000"/>
        <a:buFont typeface="Wingdings 2" charset="0"/>
        <a:buChar char=""/>
        <a:defRPr sz="14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s://www.nih.gov/institutes-nih/nih-office-director/office-communications-public-liaison/clear-communication/clear-simple" TargetMode="Externa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s://www.nih.gov/institutes-nih/nih-office-director/office-communications-public-liaison/clear-communication/clear-simple" TargetMode="External"/><Relationship Id="rId3" Type="http://schemas.openxmlformats.org/officeDocument/2006/relationships/hyperlink" Target="https://health.gov/healthliteracyonline/" TargetMode="External"/><Relationship Id="rId7" Type="http://schemas.openxmlformats.org/officeDocument/2006/relationships/hyperlink" Target="https://www.nih.gov/institutes-nih/nih-office-director/office-communications-public-liaison/clear-communication"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www.plainlanguage.gov/" TargetMode="External"/><Relationship Id="rId5" Type="http://schemas.openxmlformats.org/officeDocument/2006/relationships/hyperlink" Target="https://digital.gov/event/2020/05/13/average-american-reader-needs-you-write/" TargetMode="External"/><Relationship Id="rId4" Type="http://schemas.openxmlformats.org/officeDocument/2006/relationships/hyperlink" Target="http://www.designtoread.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hyperlink" Target="https://www.plainlanguage.gov/"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hyperlink" Target="https://www.nih.gov/institutes-nih/nih-office-director/office-communications-public-liaison/clear-communication/plain-language/plain-language-getting-started-or-brushing"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3555"/>
        </a:solid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30163" y="638175"/>
            <a:ext cx="9174163" cy="2332038"/>
          </a:xfrm>
        </p:spPr>
        <p:txBody>
          <a:bodyPr lIns="12700" tIns="12700" rIns="12700" bIns="12700"/>
          <a:lstStyle/>
          <a:p>
            <a:pPr eaLnBrk="1" hangingPunct="1">
              <a:defRPr/>
            </a:pPr>
            <a:r>
              <a:rPr lang="en-US" sz="7000" dirty="0"/>
              <a:t>Designing Digital Products</a:t>
            </a:r>
          </a:p>
        </p:txBody>
      </p:sp>
      <p:sp>
        <p:nvSpPr>
          <p:cNvPr id="5124" name="Rectangle 4"/>
          <p:cNvSpPr>
            <a:spLocks noGrp="1" noChangeArrowheads="1"/>
          </p:cNvSpPr>
          <p:nvPr>
            <p:ph type="body" idx="1"/>
          </p:nvPr>
        </p:nvSpPr>
        <p:spPr>
          <a:xfrm>
            <a:off x="-28575" y="3182938"/>
            <a:ext cx="9170988" cy="1655762"/>
          </a:xfrm>
        </p:spPr>
        <p:txBody>
          <a:bodyPr/>
          <a:lstStyle/>
          <a:p>
            <a:pPr marL="80963" indent="0" algn="ctr" eaLnBrk="1" hangingPunct="1">
              <a:lnSpc>
                <a:spcPct val="120000"/>
              </a:lnSpc>
              <a:buFont typeface="Wingdings 2" charset="0"/>
              <a:buNone/>
              <a:defRPr/>
            </a:pPr>
            <a:r>
              <a:rPr lang="en-US" dirty="0">
                <a:solidFill>
                  <a:srgbClr val="FFFF00"/>
                </a:solidFill>
              </a:rPr>
              <a:t>For Adults with Low Prose Reading Literacy</a:t>
            </a:r>
          </a:p>
        </p:txBody>
      </p:sp>
      <p:sp>
        <p:nvSpPr>
          <p:cNvPr id="51207" name="Rectangle 5"/>
          <p:cNvSpPr>
            <a:spLocks/>
          </p:cNvSpPr>
          <p:nvPr/>
        </p:nvSpPr>
        <p:spPr bwMode="auto">
          <a:xfrm>
            <a:off x="685800" y="5541608"/>
            <a:ext cx="663579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rgbClr val="000000"/>
                </a:solidFill>
                <a:round/>
                <a:headEnd/>
                <a:tailEnd/>
              </a14:hiddenLine>
            </a:ext>
          </a:extLst>
        </p:spPr>
        <p:txBody>
          <a:bodyPr wrap="none" lIns="0" tIns="0" rIns="0" bIns="0">
            <a:spAutoFit/>
          </a:bodyPr>
          <a:lstStyle/>
          <a:p>
            <a:pPr algn="l"/>
            <a:r>
              <a:rPr lang="en-US" sz="1800" b="1" dirty="0">
                <a:solidFill>
                  <a:srgbClr val="FFFFFF"/>
                </a:solidFill>
                <a:latin typeface="Lucida Grande" charset="0"/>
                <a:ea typeface="ＭＳ Ｐゴシック" charset="0"/>
                <a:cs typeface="ＭＳ Ｐゴシック" charset="0"/>
                <a:sym typeface="Lucida Grande" charset="0"/>
              </a:rPr>
              <a:t>Sheila Walsh, U.S. Department of Health and Human Services</a:t>
            </a:r>
          </a:p>
          <a:p>
            <a:pPr algn="l"/>
            <a:endParaRPr lang="en-US" sz="1800" b="1" dirty="0">
              <a:solidFill>
                <a:srgbClr val="FFFFFF"/>
              </a:solidFill>
              <a:latin typeface="Lucida Grande" charset="0"/>
              <a:ea typeface="ＭＳ Ｐゴシック" charset="0"/>
              <a:cs typeface="ＭＳ Ｐゴシック" charset="0"/>
              <a:sym typeface="Lucida Grande" charset="0"/>
            </a:endParaRPr>
          </a:p>
          <a:p>
            <a:pPr algn="l"/>
            <a:r>
              <a:rPr lang="en-US" sz="1600" dirty="0">
                <a:solidFill>
                  <a:srgbClr val="FFFFFF"/>
                </a:solidFill>
                <a:latin typeface="Lucida Grande" charset="0"/>
                <a:ea typeface="ＭＳ Ｐゴシック" charset="0"/>
                <a:cs typeface="ＭＳ Ｐゴシック" charset="0"/>
                <a:sym typeface="Lucida Grande" charset="0"/>
              </a:rPr>
              <a:t>Note: Some slides may contain presenter notes</a:t>
            </a:r>
          </a:p>
        </p:txBody>
      </p:sp>
      <p:sp>
        <p:nvSpPr>
          <p:cNvPr id="2" name="Slide Number Placeholder 1"/>
          <p:cNvSpPr>
            <a:spLocks noGrp="1"/>
          </p:cNvSpPr>
          <p:nvPr>
            <p:ph type="sldNum" sz="quarter" idx="10"/>
          </p:nvPr>
        </p:nvSpPr>
        <p:spPr/>
        <p:txBody>
          <a:bodyPr/>
          <a:lstStyle/>
          <a:p>
            <a:pPr>
              <a:defRPr/>
            </a:pPr>
            <a:fld id="{888957AF-F06D-6E43-8DFE-B789D8E311C3}" type="slidenum">
              <a:rPr lang="en-US" smtClean="0"/>
              <a:pPr>
                <a:defRPr/>
              </a:pPr>
              <a:t>1</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9A34-2EAE-4600-B579-1EF0571D484C}"/>
              </a:ext>
            </a:extLst>
          </p:cNvPr>
          <p:cNvSpPr>
            <a:spLocks noGrp="1"/>
          </p:cNvSpPr>
          <p:nvPr>
            <p:ph type="title"/>
          </p:nvPr>
        </p:nvSpPr>
        <p:spPr/>
        <p:txBody>
          <a:bodyPr/>
          <a:lstStyle/>
          <a:p>
            <a:r>
              <a:rPr lang="en-US" dirty="0"/>
              <a:t>3. Design for mobile</a:t>
            </a:r>
          </a:p>
        </p:txBody>
      </p:sp>
      <p:pic>
        <p:nvPicPr>
          <p:cNvPr id="17" name="Picture 16" descr="Screenshot of cdc.gov homepage on a mobile phone. Image of African-American Baby, &quot;Hearing Loss in Children, Learn more about the importance of newborn hearing screening.&quot; Image of kids playing on a splash pad, &quot;Splash Pad Safety: Splash pads can make you sick.&quot;">
            <a:extLst>
              <a:ext uri="{FF2B5EF4-FFF2-40B4-BE49-F238E27FC236}">
                <a16:creationId xmlns:a16="http://schemas.microsoft.com/office/drawing/2014/main" id="{D3EC303F-7F76-408D-A7CE-6671C9C28C06}"/>
              </a:ext>
            </a:extLst>
          </p:cNvPr>
          <p:cNvPicPr>
            <a:picLocks noChangeAspect="1"/>
          </p:cNvPicPr>
          <p:nvPr/>
        </p:nvPicPr>
        <p:blipFill rotWithShape="1">
          <a:blip r:embed="rId3"/>
          <a:srcRect b="50597"/>
          <a:stretch/>
        </p:blipFill>
        <p:spPr>
          <a:xfrm>
            <a:off x="685800" y="1981200"/>
            <a:ext cx="2895600" cy="3019940"/>
          </a:xfrm>
          <a:prstGeom prst="rect">
            <a:avLst/>
          </a:prstGeom>
        </p:spPr>
      </p:pic>
      <p:pic>
        <p:nvPicPr>
          <p:cNvPr id="5" name="Picture 4" descr="Screenshot of webpage demonstrating use of headers, including &quot;Hearing Loss in Children,&quot; &quot;What is Hearing Loss?&quot; and &quot;Signs and Symptoms?&quot;">
            <a:extLst>
              <a:ext uri="{FF2B5EF4-FFF2-40B4-BE49-F238E27FC236}">
                <a16:creationId xmlns:a16="http://schemas.microsoft.com/office/drawing/2014/main" id="{F6958B39-53CB-4D02-9833-BAD5774C5025}"/>
              </a:ext>
            </a:extLst>
          </p:cNvPr>
          <p:cNvPicPr>
            <a:picLocks noChangeAspect="1"/>
          </p:cNvPicPr>
          <p:nvPr/>
        </p:nvPicPr>
        <p:blipFill>
          <a:blip r:embed="rId4"/>
          <a:stretch>
            <a:fillRect/>
          </a:stretch>
        </p:blipFill>
        <p:spPr>
          <a:xfrm>
            <a:off x="4648200" y="1241736"/>
            <a:ext cx="3119006" cy="5507864"/>
          </a:xfrm>
          <a:prstGeom prst="rect">
            <a:avLst/>
          </a:prstGeom>
        </p:spPr>
      </p:pic>
      <p:sp>
        <p:nvSpPr>
          <p:cNvPr id="4" name="Slide Number Placeholder 3">
            <a:extLst>
              <a:ext uri="{FF2B5EF4-FFF2-40B4-BE49-F238E27FC236}">
                <a16:creationId xmlns:a16="http://schemas.microsoft.com/office/drawing/2014/main" id="{E54D1C2B-F5F4-4130-851B-53FB41CDEC1A}"/>
              </a:ext>
            </a:extLst>
          </p:cNvPr>
          <p:cNvSpPr>
            <a:spLocks noGrp="1"/>
          </p:cNvSpPr>
          <p:nvPr>
            <p:ph type="sldNum" sz="quarter" idx="10"/>
          </p:nvPr>
        </p:nvSpPr>
        <p:spPr/>
        <p:txBody>
          <a:bodyPr/>
          <a:lstStyle/>
          <a:p>
            <a:pPr>
              <a:defRPr/>
            </a:pPr>
            <a:fld id="{65E0E5E7-63E1-B947-B673-1133FDA93D66}" type="slidenum">
              <a:rPr lang="en-US" smtClean="0"/>
              <a:pPr>
                <a:defRPr/>
              </a:pPr>
              <a:t>10</a:t>
            </a:fld>
            <a:endParaRPr lang="en-US" dirty="0"/>
          </a:p>
        </p:txBody>
      </p:sp>
    </p:spTree>
    <p:extLst>
      <p:ext uri="{BB962C8B-B14F-4D97-AF65-F5344CB8AC3E}">
        <p14:creationId xmlns:p14="http://schemas.microsoft.com/office/powerpoint/2010/main" val="17613497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p:txBody>
          <a:bodyPr/>
          <a:lstStyle/>
          <a:p>
            <a:pPr eaLnBrk="1" hangingPunct="1">
              <a:defRPr/>
            </a:pPr>
            <a:r>
              <a:rPr lang="en-US" dirty="0"/>
              <a:t>4. Use multiple channels and content types</a:t>
            </a:r>
          </a:p>
        </p:txBody>
      </p:sp>
      <p:pic>
        <p:nvPicPr>
          <p:cNvPr id="11" name="Picture 10" descr="CDC social media post with a cartoon displaying a tick lying on the planet Earth, as viewed from outer space.">
            <a:extLst>
              <a:ext uri="{FF2B5EF4-FFF2-40B4-BE49-F238E27FC236}">
                <a16:creationId xmlns:a16="http://schemas.microsoft.com/office/drawing/2014/main" id="{9378E0DF-701B-4671-B96F-A9410E2A3875}"/>
              </a:ext>
            </a:extLst>
          </p:cNvPr>
          <p:cNvPicPr>
            <a:picLocks noChangeAspect="1"/>
          </p:cNvPicPr>
          <p:nvPr/>
        </p:nvPicPr>
        <p:blipFill>
          <a:blip r:embed="rId4"/>
          <a:stretch>
            <a:fillRect/>
          </a:stretch>
        </p:blipFill>
        <p:spPr>
          <a:xfrm>
            <a:off x="528240" y="1671084"/>
            <a:ext cx="2341671" cy="2025731"/>
          </a:xfrm>
          <a:prstGeom prst="rect">
            <a:avLst/>
          </a:prstGeom>
        </p:spPr>
      </p:pic>
      <p:pic>
        <p:nvPicPr>
          <p:cNvPr id="8" name="Picture 7" descr="HHS social media quiz: If you've already had COVID-19, you should still get vaccinated. User may select either true or false.">
            <a:extLst>
              <a:ext uri="{FF2B5EF4-FFF2-40B4-BE49-F238E27FC236}">
                <a16:creationId xmlns:a16="http://schemas.microsoft.com/office/drawing/2014/main" id="{986C1E58-92E8-4EBF-BF9A-B52AF62A59F8}"/>
              </a:ext>
            </a:extLst>
          </p:cNvPr>
          <p:cNvPicPr>
            <a:picLocks noChangeAspect="1"/>
          </p:cNvPicPr>
          <p:nvPr/>
        </p:nvPicPr>
        <p:blipFill rotWithShape="1">
          <a:blip r:embed="rId5"/>
          <a:srcRect t="9480" b="9470"/>
          <a:stretch/>
        </p:blipFill>
        <p:spPr>
          <a:xfrm>
            <a:off x="2869911" y="1671084"/>
            <a:ext cx="2505914" cy="3949278"/>
          </a:xfrm>
          <a:prstGeom prst="rect">
            <a:avLst/>
          </a:prstGeom>
        </p:spPr>
      </p:pic>
      <p:pic>
        <p:nvPicPr>
          <p:cNvPr id="9" name="Picture 8" descr="Screenshot of search result page for &quot;what are the ingredients in the vaccine&quot; with a paid search ad displayed, &quot;What's in the Vaccine? Ingredients in COVID Vaccines&quot;">
            <a:extLst>
              <a:ext uri="{FF2B5EF4-FFF2-40B4-BE49-F238E27FC236}">
                <a16:creationId xmlns:a16="http://schemas.microsoft.com/office/drawing/2014/main" id="{CCCE1F4E-51D0-433F-83B7-ED59681553BE}"/>
              </a:ext>
            </a:extLst>
          </p:cNvPr>
          <p:cNvPicPr>
            <a:picLocks noChangeAspect="1"/>
          </p:cNvPicPr>
          <p:nvPr/>
        </p:nvPicPr>
        <p:blipFill rotWithShape="1">
          <a:blip r:embed="rId6"/>
          <a:srcRect l="7692" r="57872" b="69623"/>
          <a:stretch/>
        </p:blipFill>
        <p:spPr>
          <a:xfrm>
            <a:off x="5638800" y="1671084"/>
            <a:ext cx="2728887" cy="1327762"/>
          </a:xfrm>
          <a:prstGeom prst="rect">
            <a:avLst/>
          </a:prstGeom>
          <a:ln>
            <a:solidFill>
              <a:schemeClr val="tx1"/>
            </a:solidFill>
          </a:ln>
        </p:spPr>
      </p:pic>
      <p:sp>
        <p:nvSpPr>
          <p:cNvPr id="2" name="Slide Number Placeholder 1"/>
          <p:cNvSpPr>
            <a:spLocks noGrp="1"/>
          </p:cNvSpPr>
          <p:nvPr>
            <p:ph type="sldNum" sz="quarter" idx="10"/>
          </p:nvPr>
        </p:nvSpPr>
        <p:spPr/>
        <p:txBody>
          <a:bodyPr/>
          <a:lstStyle/>
          <a:p>
            <a:pPr>
              <a:defRPr/>
            </a:pPr>
            <a:fld id="{65E0E5E7-63E1-B947-B673-1133FDA93D66}" type="slidenum">
              <a:rPr lang="en-US" smtClean="0"/>
              <a:pPr>
                <a:defRPr/>
              </a:pPr>
              <a:t>11</a:t>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p:txBody>
          <a:bodyPr/>
          <a:lstStyle/>
          <a:p>
            <a:pPr eaLnBrk="1" hangingPunct="1">
              <a:defRPr/>
            </a:pPr>
            <a:r>
              <a:rPr lang="en-US" dirty="0"/>
              <a:t>5. Inclusive usability tests</a:t>
            </a:r>
          </a:p>
        </p:txBody>
      </p:sp>
      <p:pic>
        <p:nvPicPr>
          <p:cNvPr id="4" name="Picture 3" descr="A woman holding a mobile phone, with two women watching and taking notes.&#10;">
            <a:extLst>
              <a:ext uri="{FF2B5EF4-FFF2-40B4-BE49-F238E27FC236}">
                <a16:creationId xmlns:a16="http://schemas.microsoft.com/office/drawing/2014/main" id="{12CE712E-2694-4AA7-8469-BA58F722A7A3}"/>
              </a:ext>
            </a:extLst>
          </p:cNvPr>
          <p:cNvPicPr>
            <a:picLocks noChangeAspect="1"/>
          </p:cNvPicPr>
          <p:nvPr/>
        </p:nvPicPr>
        <p:blipFill>
          <a:blip r:embed="rId4"/>
          <a:stretch>
            <a:fillRect/>
          </a:stretch>
        </p:blipFill>
        <p:spPr>
          <a:xfrm>
            <a:off x="1771650" y="1562100"/>
            <a:ext cx="5600700" cy="3733800"/>
          </a:xfrm>
          <a:prstGeom prst="rect">
            <a:avLst/>
          </a:prstGeom>
        </p:spPr>
      </p:pic>
      <p:sp>
        <p:nvSpPr>
          <p:cNvPr id="3" name="TextBox 2">
            <a:extLst>
              <a:ext uri="{FF2B5EF4-FFF2-40B4-BE49-F238E27FC236}">
                <a16:creationId xmlns:a16="http://schemas.microsoft.com/office/drawing/2014/main" id="{F31722AE-0F75-4F5B-AAA8-B459DD23F964}"/>
              </a:ext>
            </a:extLst>
          </p:cNvPr>
          <p:cNvSpPr txBox="1"/>
          <p:nvPr/>
        </p:nvSpPr>
        <p:spPr>
          <a:xfrm>
            <a:off x="822707" y="6019765"/>
            <a:ext cx="7791365" cy="461665"/>
          </a:xfrm>
          <a:prstGeom prst="rect">
            <a:avLst/>
          </a:prstGeom>
          <a:noFill/>
        </p:spPr>
        <p:txBody>
          <a:bodyPr wrap="none" rtlCol="0">
            <a:spAutoFit/>
          </a:bodyPr>
          <a:lstStyle/>
          <a:p>
            <a:r>
              <a:rPr lang="en-US" sz="2400" dirty="0">
                <a:solidFill>
                  <a:schemeClr val="bg2"/>
                </a:solidFill>
              </a:rPr>
              <a:t>Related Resource: </a:t>
            </a:r>
            <a:r>
              <a:rPr lang="en-US" sz="2400" dirty="0">
                <a:solidFill>
                  <a:schemeClr val="bg2"/>
                </a:solidFill>
                <a:hlinkClick r:id="rId5"/>
              </a:rPr>
              <a:t>Testing Reading Levels of Participants </a:t>
            </a:r>
            <a:r>
              <a:rPr lang="en-US" sz="2400" dirty="0">
                <a:solidFill>
                  <a:schemeClr val="bg2"/>
                </a:solidFill>
              </a:rPr>
              <a:t>(NIH)</a:t>
            </a:r>
          </a:p>
        </p:txBody>
      </p:sp>
      <p:sp>
        <p:nvSpPr>
          <p:cNvPr id="2" name="Slide Number Placeholder 1"/>
          <p:cNvSpPr>
            <a:spLocks noGrp="1"/>
          </p:cNvSpPr>
          <p:nvPr>
            <p:ph type="sldNum" sz="quarter" idx="10"/>
          </p:nvPr>
        </p:nvSpPr>
        <p:spPr/>
        <p:txBody>
          <a:bodyPr/>
          <a:lstStyle/>
          <a:p>
            <a:pPr>
              <a:defRPr/>
            </a:pPr>
            <a:fld id="{65E0E5E7-63E1-B947-B673-1133FDA93D66}" type="slidenum">
              <a:rPr lang="en-US" smtClean="0"/>
              <a:pPr>
                <a:defRPr/>
              </a:pPr>
              <a:t>12</a:t>
            </a:fld>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9E00-F17A-48BD-B922-17BF7117C854}"/>
              </a:ext>
            </a:extLst>
          </p:cNvPr>
          <p:cNvSpPr>
            <a:spLocks noGrp="1"/>
          </p:cNvSpPr>
          <p:nvPr>
            <p:ph type="title"/>
          </p:nvPr>
        </p:nvSpPr>
        <p:spPr/>
        <p:txBody>
          <a:bodyPr/>
          <a:lstStyle/>
          <a:p>
            <a:r>
              <a:rPr lang="en-US" dirty="0"/>
              <a:t>6. Look beyond “web content”</a:t>
            </a:r>
          </a:p>
        </p:txBody>
      </p:sp>
      <p:sp>
        <p:nvSpPr>
          <p:cNvPr id="3" name="Content Placeholder 2">
            <a:extLst>
              <a:ext uri="{FF2B5EF4-FFF2-40B4-BE49-F238E27FC236}">
                <a16:creationId xmlns:a16="http://schemas.microsoft.com/office/drawing/2014/main" id="{358B1F58-B3E3-42B1-BF24-CF1776D915DD}"/>
              </a:ext>
            </a:extLst>
          </p:cNvPr>
          <p:cNvSpPr>
            <a:spLocks noGrp="1"/>
          </p:cNvSpPr>
          <p:nvPr>
            <p:ph idx="1"/>
          </p:nvPr>
        </p:nvSpPr>
        <p:spPr/>
        <p:txBody>
          <a:bodyPr/>
          <a:lstStyle/>
          <a:p>
            <a:pPr marL="42863" indent="0">
              <a:buNone/>
            </a:pPr>
            <a:r>
              <a:rPr lang="en-US" dirty="0"/>
              <a:t>Plain language writing is needed for</a:t>
            </a:r>
          </a:p>
          <a:p>
            <a:pPr>
              <a:buClrTx/>
              <a:buFont typeface="Wingdings" panose="05000000000000000000" pitchFamily="2" charset="2"/>
              <a:buChar char="§"/>
            </a:pPr>
            <a:r>
              <a:rPr lang="en-US" dirty="0"/>
              <a:t>Help text</a:t>
            </a:r>
          </a:p>
          <a:p>
            <a:pPr>
              <a:buClrTx/>
              <a:buFont typeface="Wingdings" panose="05000000000000000000" pitchFamily="2" charset="2"/>
              <a:buChar char="§"/>
            </a:pPr>
            <a:r>
              <a:rPr lang="en-US" dirty="0"/>
              <a:t>Web forms</a:t>
            </a:r>
          </a:p>
          <a:p>
            <a:pPr>
              <a:buClrTx/>
              <a:buFont typeface="Wingdings" panose="05000000000000000000" pitchFamily="2" charset="2"/>
              <a:buChar char="§"/>
            </a:pPr>
            <a:r>
              <a:rPr lang="en-US" dirty="0"/>
              <a:t>Step-by-step processes</a:t>
            </a:r>
          </a:p>
          <a:p>
            <a:pPr>
              <a:buClrTx/>
              <a:buFont typeface="Wingdings" panose="05000000000000000000" pitchFamily="2" charset="2"/>
              <a:buChar char="§"/>
            </a:pPr>
            <a:r>
              <a:rPr lang="en-US" dirty="0"/>
              <a:t>Error messages</a:t>
            </a:r>
          </a:p>
          <a:p>
            <a:pPr>
              <a:buClrTx/>
              <a:buFont typeface="Wingdings" panose="05000000000000000000" pitchFamily="2" charset="2"/>
              <a:buChar char="§"/>
            </a:pPr>
            <a:r>
              <a:rPr lang="en-US" dirty="0"/>
              <a:t>Alt text for accessible images </a:t>
            </a:r>
          </a:p>
        </p:txBody>
      </p:sp>
      <p:sp>
        <p:nvSpPr>
          <p:cNvPr id="4" name="Slide Number Placeholder 3">
            <a:extLst>
              <a:ext uri="{FF2B5EF4-FFF2-40B4-BE49-F238E27FC236}">
                <a16:creationId xmlns:a16="http://schemas.microsoft.com/office/drawing/2014/main" id="{62077446-8F80-47DC-A0BC-C7C5390F915B}"/>
              </a:ext>
            </a:extLst>
          </p:cNvPr>
          <p:cNvSpPr>
            <a:spLocks noGrp="1"/>
          </p:cNvSpPr>
          <p:nvPr>
            <p:ph type="sldNum" sz="quarter" idx="10"/>
          </p:nvPr>
        </p:nvSpPr>
        <p:spPr/>
        <p:txBody>
          <a:bodyPr/>
          <a:lstStyle/>
          <a:p>
            <a:pPr>
              <a:defRPr/>
            </a:pPr>
            <a:fld id="{65E0E5E7-63E1-B947-B673-1133FDA93D66}" type="slidenum">
              <a:rPr lang="en-US" smtClean="0"/>
              <a:pPr>
                <a:defRPr/>
              </a:pPr>
              <a:t>13</a:t>
            </a:fld>
            <a:endParaRPr lang="en-US" dirty="0"/>
          </a:p>
        </p:txBody>
      </p:sp>
    </p:spTree>
    <p:extLst>
      <p:ext uri="{BB962C8B-B14F-4D97-AF65-F5344CB8AC3E}">
        <p14:creationId xmlns:p14="http://schemas.microsoft.com/office/powerpoint/2010/main" val="17182061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9E00-F17A-48BD-B922-17BF7117C854}"/>
              </a:ext>
            </a:extLst>
          </p:cNvPr>
          <p:cNvSpPr>
            <a:spLocks noGrp="1"/>
          </p:cNvSpPr>
          <p:nvPr>
            <p:ph type="title"/>
          </p:nvPr>
        </p:nvSpPr>
        <p:spPr/>
        <p:txBody>
          <a:bodyPr/>
          <a:lstStyle/>
          <a:p>
            <a:r>
              <a:rPr lang="en-US" dirty="0"/>
              <a:t>Example: Healthcare.gov</a:t>
            </a:r>
          </a:p>
        </p:txBody>
      </p:sp>
      <p:pic>
        <p:nvPicPr>
          <p:cNvPr id="10" name="Picture 9" descr="Screenshot of healthcare.gov. Not sure you qualify? We'll ask you a few quick questions before you apply to give you an idea if you may qualify to get or change health coverage. A drop down box, &quot;enter your zip code,&quot; with the zip code 60007 entered, and 2 options, &quot;Cook County IL 60007&quot; and &quot;Dupage County IL 60007.&quot;">
            <a:extLst>
              <a:ext uri="{FF2B5EF4-FFF2-40B4-BE49-F238E27FC236}">
                <a16:creationId xmlns:a16="http://schemas.microsoft.com/office/drawing/2014/main" id="{282EDA9B-5346-473F-8663-A1990F2BA2F0}"/>
              </a:ext>
            </a:extLst>
          </p:cNvPr>
          <p:cNvPicPr>
            <a:picLocks noChangeAspect="1"/>
          </p:cNvPicPr>
          <p:nvPr/>
        </p:nvPicPr>
        <p:blipFill>
          <a:blip r:embed="rId3"/>
          <a:stretch>
            <a:fillRect/>
          </a:stretch>
        </p:blipFill>
        <p:spPr>
          <a:xfrm>
            <a:off x="609600" y="1676400"/>
            <a:ext cx="2992498" cy="3155514"/>
          </a:xfrm>
          <a:prstGeom prst="rect">
            <a:avLst/>
          </a:prstGeom>
          <a:ln>
            <a:solidFill>
              <a:schemeClr val="bg2"/>
            </a:solidFill>
          </a:ln>
        </p:spPr>
      </p:pic>
      <p:pic>
        <p:nvPicPr>
          <p:cNvPr id="7" name="Picture 6" descr="Screenshot from healthcare.gov. (1) See if your state uses Healthcare.gov. Some states have their own Marketplace. Next, set up your login information. A drop-down box labeled &quot;Pick the state you live in&quot; with the help text &quot;Select your state&quot;">
            <a:extLst>
              <a:ext uri="{FF2B5EF4-FFF2-40B4-BE49-F238E27FC236}">
                <a16:creationId xmlns:a16="http://schemas.microsoft.com/office/drawing/2014/main" id="{89F7B281-CE2D-4171-A81A-A7895C66623D}"/>
              </a:ext>
            </a:extLst>
          </p:cNvPr>
          <p:cNvPicPr>
            <a:picLocks noChangeAspect="1"/>
          </p:cNvPicPr>
          <p:nvPr/>
        </p:nvPicPr>
        <p:blipFill>
          <a:blip r:embed="rId4"/>
          <a:stretch>
            <a:fillRect/>
          </a:stretch>
        </p:blipFill>
        <p:spPr>
          <a:xfrm>
            <a:off x="3847211" y="1694121"/>
            <a:ext cx="4849114" cy="1616371"/>
          </a:xfrm>
          <a:prstGeom prst="rect">
            <a:avLst/>
          </a:prstGeom>
          <a:ln>
            <a:solidFill>
              <a:schemeClr val="bg2"/>
            </a:solidFill>
          </a:ln>
        </p:spPr>
      </p:pic>
      <p:sp>
        <p:nvSpPr>
          <p:cNvPr id="4" name="Slide Number Placeholder 3">
            <a:extLst>
              <a:ext uri="{FF2B5EF4-FFF2-40B4-BE49-F238E27FC236}">
                <a16:creationId xmlns:a16="http://schemas.microsoft.com/office/drawing/2014/main" id="{62077446-8F80-47DC-A0BC-C7C5390F915B}"/>
              </a:ext>
            </a:extLst>
          </p:cNvPr>
          <p:cNvSpPr>
            <a:spLocks noGrp="1"/>
          </p:cNvSpPr>
          <p:nvPr>
            <p:ph type="sldNum" sz="quarter" idx="10"/>
          </p:nvPr>
        </p:nvSpPr>
        <p:spPr/>
        <p:txBody>
          <a:bodyPr/>
          <a:lstStyle/>
          <a:p>
            <a:pPr>
              <a:defRPr/>
            </a:pPr>
            <a:fld id="{65E0E5E7-63E1-B947-B673-1133FDA93D66}" type="slidenum">
              <a:rPr lang="en-US" smtClean="0"/>
              <a:pPr>
                <a:defRPr/>
              </a:pPr>
              <a:t>14</a:t>
            </a:fld>
            <a:endParaRPr lang="en-US" dirty="0"/>
          </a:p>
        </p:txBody>
      </p:sp>
    </p:spTree>
    <p:extLst>
      <p:ext uri="{BB962C8B-B14F-4D97-AF65-F5344CB8AC3E}">
        <p14:creationId xmlns:p14="http://schemas.microsoft.com/office/powerpoint/2010/main" val="74094920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2225" y="228600"/>
            <a:ext cx="9142413" cy="1128712"/>
          </a:xfrm>
        </p:spPr>
        <p:txBody>
          <a:bodyPr/>
          <a:lstStyle/>
          <a:p>
            <a:pPr eaLnBrk="1" hangingPunct="1">
              <a:defRPr/>
            </a:pPr>
            <a:r>
              <a:rPr lang="en-US" dirty="0"/>
              <a:t>A path forward for Gail</a:t>
            </a:r>
          </a:p>
        </p:txBody>
      </p:sp>
      <p:pic>
        <p:nvPicPr>
          <p:cNvPr id="9" name="Picture 8" descr="A woman running outdoors into the sunset">
            <a:extLst>
              <a:ext uri="{FF2B5EF4-FFF2-40B4-BE49-F238E27FC236}">
                <a16:creationId xmlns:a16="http://schemas.microsoft.com/office/drawing/2014/main" id="{43CD8401-7834-4E30-9740-6CD083F2CF60}"/>
              </a:ext>
            </a:extLst>
          </p:cNvPr>
          <p:cNvPicPr>
            <a:picLocks noChangeAspect="1"/>
          </p:cNvPicPr>
          <p:nvPr/>
        </p:nvPicPr>
        <p:blipFill>
          <a:blip r:embed="rId3"/>
          <a:stretch>
            <a:fillRect/>
          </a:stretch>
        </p:blipFill>
        <p:spPr>
          <a:xfrm>
            <a:off x="1397000" y="1244600"/>
            <a:ext cx="6350000" cy="4394200"/>
          </a:xfrm>
          <a:prstGeom prst="rect">
            <a:avLst/>
          </a:prstGeom>
        </p:spPr>
      </p:pic>
      <p:sp>
        <p:nvSpPr>
          <p:cNvPr id="4" name="Slide Number Placeholder 3"/>
          <p:cNvSpPr>
            <a:spLocks noGrp="1"/>
          </p:cNvSpPr>
          <p:nvPr>
            <p:ph type="sldNum" sz="quarter" idx="10"/>
          </p:nvPr>
        </p:nvSpPr>
        <p:spPr/>
        <p:txBody>
          <a:bodyPr/>
          <a:lstStyle/>
          <a:p>
            <a:pPr>
              <a:defRPr/>
            </a:pPr>
            <a:fld id="{484E8F73-9F43-2D4C-A0B6-4AB948A5DA7D}" type="slidenum">
              <a:rPr lang="en-US"/>
              <a:pPr>
                <a:defRPr/>
              </a:pPr>
              <a:t>15</a:t>
            </a:fld>
            <a:endParaRPr lang="en-US" dirty="0"/>
          </a:p>
        </p:txBody>
      </p:sp>
    </p:spTree>
    <p:extLst>
      <p:ext uri="{BB962C8B-B14F-4D97-AF65-F5344CB8AC3E}">
        <p14:creationId xmlns:p14="http://schemas.microsoft.com/office/powerpoint/2010/main" val="11594800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Resources</a:t>
            </a:r>
          </a:p>
        </p:txBody>
      </p:sp>
      <p:sp>
        <p:nvSpPr>
          <p:cNvPr id="3" name="Content Placeholder 2"/>
          <p:cNvSpPr>
            <a:spLocks noGrp="1"/>
          </p:cNvSpPr>
          <p:nvPr>
            <p:ph idx="1"/>
          </p:nvPr>
        </p:nvSpPr>
        <p:spPr/>
        <p:txBody>
          <a:bodyPr/>
          <a:lstStyle/>
          <a:p>
            <a:pPr marL="42863" indent="0">
              <a:buFont typeface="Wingdings 2" charset="0"/>
              <a:buNone/>
              <a:defRPr/>
            </a:pPr>
            <a:r>
              <a:rPr lang="en-US" sz="2400" dirty="0">
                <a:hlinkClick r:id="rId3"/>
              </a:rPr>
              <a:t>Health Literacy Online</a:t>
            </a:r>
            <a:r>
              <a:rPr lang="en-US" sz="2400" dirty="0"/>
              <a:t>, health.gov (contains usability testing and user experience guidelines)</a:t>
            </a:r>
            <a:endParaRPr lang="en-US" sz="2400" dirty="0">
              <a:hlinkClick r:id="rId4"/>
            </a:endParaRPr>
          </a:p>
          <a:p>
            <a:pPr marL="42863" indent="0">
              <a:buNone/>
              <a:defRPr/>
            </a:pPr>
            <a:r>
              <a:rPr lang="en-US" sz="2400" dirty="0">
                <a:hlinkClick r:id="rId5"/>
              </a:rPr>
              <a:t>The Average American Needs You To Write Even More Clearly</a:t>
            </a:r>
            <a:r>
              <a:rPr lang="en-US" sz="2400" dirty="0"/>
              <a:t>, digital.gov webinar</a:t>
            </a:r>
          </a:p>
          <a:p>
            <a:pPr marL="42863" indent="0">
              <a:buNone/>
              <a:defRPr/>
            </a:pPr>
            <a:r>
              <a:rPr lang="en-US" sz="2400" dirty="0">
                <a:hlinkClick r:id="rId6"/>
              </a:rPr>
              <a:t>Plainlanguage.gov</a:t>
            </a:r>
            <a:endParaRPr lang="en-US" sz="2400" dirty="0"/>
          </a:p>
          <a:p>
            <a:pPr marL="42863" indent="0">
              <a:buNone/>
              <a:defRPr/>
            </a:pPr>
            <a:r>
              <a:rPr lang="en-US" sz="2400" dirty="0">
                <a:hlinkClick r:id="rId7"/>
              </a:rPr>
              <a:t>Clear Communication</a:t>
            </a:r>
            <a:r>
              <a:rPr lang="en-US" sz="2400" dirty="0"/>
              <a:t>, National Institutes of Health</a:t>
            </a:r>
          </a:p>
          <a:p>
            <a:pPr>
              <a:buClrTx/>
              <a:buFont typeface="Wingdings" panose="05000000000000000000" pitchFamily="2" charset="2"/>
              <a:buChar char="§"/>
              <a:defRPr/>
            </a:pPr>
            <a:r>
              <a:rPr lang="en-US" sz="2400" dirty="0">
                <a:hlinkClick r:id="rId8"/>
              </a:rPr>
              <a:t>Testing usability test participants’ reading levels</a:t>
            </a:r>
            <a:endParaRPr lang="en-US" sz="2400" dirty="0"/>
          </a:p>
          <a:p>
            <a:pPr marL="42863" indent="0">
              <a:buNone/>
              <a:defRPr/>
            </a:pPr>
            <a:endParaRPr lang="en-US" sz="2400" dirty="0"/>
          </a:p>
          <a:p>
            <a:pPr marL="42863" indent="0">
              <a:buNone/>
              <a:defRPr/>
            </a:pPr>
            <a:endParaRPr lang="en-US" sz="2400" dirty="0"/>
          </a:p>
          <a:p>
            <a:pPr>
              <a:defRPr/>
            </a:pPr>
            <a:endParaRPr lang="en-US" sz="2400" dirty="0"/>
          </a:p>
        </p:txBody>
      </p:sp>
      <p:sp>
        <p:nvSpPr>
          <p:cNvPr id="4" name="Slide Number Placeholder 3"/>
          <p:cNvSpPr>
            <a:spLocks noGrp="1"/>
          </p:cNvSpPr>
          <p:nvPr>
            <p:ph type="sldNum" sz="quarter" idx="10"/>
          </p:nvPr>
        </p:nvSpPr>
        <p:spPr/>
        <p:txBody>
          <a:bodyPr/>
          <a:lstStyle/>
          <a:p>
            <a:pPr>
              <a:defRPr/>
            </a:pPr>
            <a:fld id="{3D38AC95-DFD4-0543-8066-15B646AC6DC7}" type="slidenum">
              <a:rPr lang="en-US" smtClean="0"/>
              <a:pPr>
                <a:defRPr/>
              </a:pPr>
              <a:t>16</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p:txBody>
          <a:bodyPr/>
          <a:lstStyle/>
          <a:p>
            <a:pPr eaLnBrk="1" hangingPunct="1">
              <a:defRPr/>
            </a:pPr>
            <a:r>
              <a:rPr lang="en-US" dirty="0"/>
              <a:t>Meet Gail</a:t>
            </a:r>
          </a:p>
        </p:txBody>
      </p:sp>
      <p:pic>
        <p:nvPicPr>
          <p:cNvPr id="7" name="Picture 6" descr="A person tying her shoe outside on a sunny day with mountains in the background.&#10;&#10;">
            <a:extLst>
              <a:ext uri="{FF2B5EF4-FFF2-40B4-BE49-F238E27FC236}">
                <a16:creationId xmlns:a16="http://schemas.microsoft.com/office/drawing/2014/main" id="{ED8E623B-971E-4D07-9164-B9ED4CD37236}"/>
              </a:ext>
            </a:extLst>
          </p:cNvPr>
          <p:cNvPicPr>
            <a:picLocks noChangeAspect="1"/>
          </p:cNvPicPr>
          <p:nvPr/>
        </p:nvPicPr>
        <p:blipFill>
          <a:blip r:embed="rId3"/>
          <a:stretch>
            <a:fillRect/>
          </a:stretch>
        </p:blipFill>
        <p:spPr>
          <a:xfrm>
            <a:off x="666750" y="1651000"/>
            <a:ext cx="7810500" cy="3556000"/>
          </a:xfrm>
          <a:prstGeom prst="rect">
            <a:avLst/>
          </a:prstGeom>
        </p:spPr>
      </p:pic>
      <p:sp>
        <p:nvSpPr>
          <p:cNvPr id="4" name="Slide Number Placeholder 3"/>
          <p:cNvSpPr>
            <a:spLocks noGrp="1"/>
          </p:cNvSpPr>
          <p:nvPr>
            <p:ph type="sldNum" sz="quarter" idx="10"/>
          </p:nvPr>
        </p:nvSpPr>
        <p:spPr/>
        <p:txBody>
          <a:bodyPr/>
          <a:lstStyle/>
          <a:p>
            <a:pPr>
              <a:defRPr/>
            </a:pPr>
            <a:fld id="{484E8F73-9F43-2D4C-A0B6-4AB948A5DA7D}" type="slidenum">
              <a:rPr lang="en-US"/>
              <a:pPr>
                <a:defRPr/>
              </a:pPr>
              <a:t>2</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43C6-52C0-4976-9870-7AE30D48DCE7}"/>
              </a:ext>
            </a:extLst>
          </p:cNvPr>
          <p:cNvSpPr>
            <a:spLocks noGrp="1"/>
          </p:cNvSpPr>
          <p:nvPr>
            <p:ph type="title"/>
          </p:nvPr>
        </p:nvSpPr>
        <p:spPr/>
        <p:txBody>
          <a:bodyPr/>
          <a:lstStyle/>
          <a:p>
            <a:r>
              <a:rPr lang="en-US" dirty="0"/>
              <a:t>Gail is one of many</a:t>
            </a:r>
          </a:p>
        </p:txBody>
      </p:sp>
      <p:graphicFrame>
        <p:nvGraphicFramePr>
          <p:cNvPr id="7" name="Content Placeholder 6" descr="Pie chart showing that over 50 percent of U.S. adults score below an international benchmark for literacy">
            <a:extLst>
              <a:ext uri="{FF2B5EF4-FFF2-40B4-BE49-F238E27FC236}">
                <a16:creationId xmlns:a16="http://schemas.microsoft.com/office/drawing/2014/main" id="{C16B124B-4ED8-4A95-8CFE-A36C03C7738D}"/>
              </a:ext>
            </a:extLst>
          </p:cNvPr>
          <p:cNvGraphicFramePr>
            <a:graphicFrameLocks noGrp="1"/>
          </p:cNvGraphicFramePr>
          <p:nvPr>
            <p:ph idx="1"/>
            <p:extLst>
              <p:ext uri="{D42A27DB-BD31-4B8C-83A1-F6EECF244321}">
                <p14:modId xmlns:p14="http://schemas.microsoft.com/office/powerpoint/2010/main" val="540745875"/>
              </p:ext>
            </p:extLst>
          </p:nvPr>
        </p:nvGraphicFramePr>
        <p:xfrm>
          <a:off x="1181100" y="1447800"/>
          <a:ext cx="7497763" cy="4800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descr="Pie chart showing the percent scoring at or below the Program for the International Assessment of Adult Competencies (PIAAC) benchmark. 48 percent of U.S. adult participants scored below the benchmark and 52 percent scored above. The benchmark is a level 3 or 4 score.">
            <a:extLst>
              <a:ext uri="{FF2B5EF4-FFF2-40B4-BE49-F238E27FC236}">
                <a16:creationId xmlns:a16="http://schemas.microsoft.com/office/drawing/2014/main" id="{404A8CFC-139F-428B-86ED-A841906D3D16}"/>
              </a:ext>
            </a:extLst>
          </p:cNvPr>
          <p:cNvGraphicFramePr/>
          <p:nvPr>
            <p:extLst>
              <p:ext uri="{D42A27DB-BD31-4B8C-83A1-F6EECF244321}">
                <p14:modId xmlns:p14="http://schemas.microsoft.com/office/powerpoint/2010/main" val="2731286688"/>
              </p:ext>
            </p:extLst>
          </p:nvPr>
        </p:nvGraphicFramePr>
        <p:xfrm>
          <a:off x="1500981" y="2184400"/>
          <a:ext cx="6096000"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0BE9CD04-0748-4BAA-92DE-46FE23ECFAFF}"/>
              </a:ext>
            </a:extLst>
          </p:cNvPr>
          <p:cNvSpPr txBox="1"/>
          <p:nvPr/>
        </p:nvSpPr>
        <p:spPr>
          <a:xfrm>
            <a:off x="761999" y="6320135"/>
            <a:ext cx="7497763" cy="276999"/>
          </a:xfrm>
          <a:prstGeom prst="rect">
            <a:avLst/>
          </a:prstGeom>
          <a:noFill/>
        </p:spPr>
        <p:txBody>
          <a:bodyPr wrap="square">
            <a:spAutoFit/>
          </a:bodyPr>
          <a:lstStyle/>
          <a:p>
            <a:r>
              <a:rPr lang="en-US" sz="1200" baseline="0" dirty="0">
                <a:solidFill>
                  <a:schemeClr val="bg2"/>
                </a:solidFill>
              </a:rPr>
              <a:t>* Benchmark is Level 3 or 4 score on the Program for the International Assessment of Adult Competencies (PIAAC) </a:t>
            </a:r>
            <a:endParaRPr lang="en-US" sz="1200" dirty="0"/>
          </a:p>
        </p:txBody>
      </p:sp>
      <p:sp>
        <p:nvSpPr>
          <p:cNvPr id="4" name="Slide Number Placeholder 3">
            <a:extLst>
              <a:ext uri="{FF2B5EF4-FFF2-40B4-BE49-F238E27FC236}">
                <a16:creationId xmlns:a16="http://schemas.microsoft.com/office/drawing/2014/main" id="{88E56653-0DA5-4225-99E8-4EA6C732FBB1}"/>
              </a:ext>
            </a:extLst>
          </p:cNvPr>
          <p:cNvSpPr>
            <a:spLocks noGrp="1"/>
          </p:cNvSpPr>
          <p:nvPr>
            <p:ph type="sldNum" sz="quarter" idx="10"/>
          </p:nvPr>
        </p:nvSpPr>
        <p:spPr/>
        <p:txBody>
          <a:bodyPr/>
          <a:lstStyle/>
          <a:p>
            <a:pPr>
              <a:defRPr/>
            </a:pPr>
            <a:fld id="{65E0E5E7-63E1-B947-B673-1133FDA93D66}" type="slidenum">
              <a:rPr lang="en-US" smtClean="0"/>
              <a:pPr>
                <a:defRPr/>
              </a:pPr>
              <a:t>3</a:t>
            </a:fld>
            <a:endParaRPr lang="en-US" dirty="0"/>
          </a:p>
        </p:txBody>
      </p:sp>
    </p:spTree>
    <p:extLst>
      <p:ext uri="{BB962C8B-B14F-4D97-AF65-F5344CB8AC3E}">
        <p14:creationId xmlns:p14="http://schemas.microsoft.com/office/powerpoint/2010/main" val="12723375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4941-568F-497C-BEE2-BDD0FF3C27EB}"/>
              </a:ext>
            </a:extLst>
          </p:cNvPr>
          <p:cNvSpPr>
            <a:spLocks noGrp="1"/>
          </p:cNvSpPr>
          <p:nvPr>
            <p:ph type="title"/>
          </p:nvPr>
        </p:nvSpPr>
        <p:spPr/>
        <p:txBody>
          <a:bodyPr/>
          <a:lstStyle/>
          <a:p>
            <a:r>
              <a:rPr lang="en-US" dirty="0"/>
              <a:t>Common patterns</a:t>
            </a:r>
          </a:p>
        </p:txBody>
      </p:sp>
      <p:sp>
        <p:nvSpPr>
          <p:cNvPr id="3" name="Content Placeholder 2">
            <a:extLst>
              <a:ext uri="{FF2B5EF4-FFF2-40B4-BE49-F238E27FC236}">
                <a16:creationId xmlns:a16="http://schemas.microsoft.com/office/drawing/2014/main" id="{59118D5C-E12F-4340-948E-C6513C08C565}"/>
              </a:ext>
            </a:extLst>
          </p:cNvPr>
          <p:cNvSpPr>
            <a:spLocks noGrp="1"/>
          </p:cNvSpPr>
          <p:nvPr>
            <p:ph idx="1"/>
          </p:nvPr>
        </p:nvSpPr>
        <p:spPr/>
        <p:txBody>
          <a:bodyPr/>
          <a:lstStyle/>
          <a:p>
            <a:pPr>
              <a:buFont typeface="Wingdings" panose="05000000000000000000" pitchFamily="2" charset="2"/>
              <a:buChar char="§"/>
            </a:pPr>
            <a:r>
              <a:rPr lang="en-US" b="1" dirty="0"/>
              <a:t>Reading every single word – not scanning</a:t>
            </a:r>
          </a:p>
          <a:p>
            <a:pPr>
              <a:buFont typeface="Wingdings" panose="05000000000000000000" pitchFamily="2" charset="2"/>
              <a:buChar char="§"/>
            </a:pPr>
            <a:r>
              <a:rPr lang="en-US" dirty="0"/>
              <a:t>Ignoring information on the right or left side</a:t>
            </a:r>
          </a:p>
          <a:p>
            <a:pPr>
              <a:buFont typeface="Wingdings" panose="05000000000000000000" pitchFamily="2" charset="2"/>
              <a:buChar char="§"/>
            </a:pPr>
            <a:r>
              <a:rPr lang="en-US" dirty="0"/>
              <a:t>Avoiding dense blocks of text</a:t>
            </a:r>
          </a:p>
          <a:p>
            <a:pPr>
              <a:buFont typeface="Wingdings" panose="05000000000000000000" pitchFamily="2" charset="2"/>
              <a:buChar char="§"/>
            </a:pPr>
            <a:r>
              <a:rPr lang="en-US" dirty="0"/>
              <a:t>Link surfing</a:t>
            </a:r>
          </a:p>
          <a:p>
            <a:pPr>
              <a:buFont typeface="Wingdings" panose="05000000000000000000" pitchFamily="2" charset="2"/>
              <a:buChar char="§"/>
            </a:pPr>
            <a:r>
              <a:rPr lang="en-US" dirty="0"/>
              <a:t>Satisficing quickly</a:t>
            </a:r>
          </a:p>
          <a:p>
            <a:pPr>
              <a:buFont typeface="Wingdings" panose="05000000000000000000" pitchFamily="2" charset="2"/>
              <a:buChar char="§"/>
            </a:pPr>
            <a:r>
              <a:rPr lang="en-US" dirty="0"/>
              <a:t>Avoiding search or typing misspellings</a:t>
            </a:r>
          </a:p>
          <a:p>
            <a:pPr>
              <a:buFont typeface="Wingdings" panose="05000000000000000000" pitchFamily="2" charset="2"/>
              <a:buChar char="§"/>
            </a:pPr>
            <a:r>
              <a:rPr lang="en-US" dirty="0"/>
              <a:t>Spending more time to complete an online task</a:t>
            </a:r>
          </a:p>
          <a:p>
            <a:pPr>
              <a:buFont typeface="Wingdings" panose="05000000000000000000" pitchFamily="2" charset="2"/>
              <a:buChar char="§"/>
            </a:pPr>
            <a:r>
              <a:rPr lang="en-US" dirty="0"/>
              <a:t>Blaming themselves for a poor user experience</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E82FB99D-8835-43A6-B3F8-F69929AD34BD}"/>
              </a:ext>
            </a:extLst>
          </p:cNvPr>
          <p:cNvSpPr>
            <a:spLocks noGrp="1"/>
          </p:cNvSpPr>
          <p:nvPr>
            <p:ph type="sldNum" sz="quarter" idx="10"/>
          </p:nvPr>
        </p:nvSpPr>
        <p:spPr/>
        <p:txBody>
          <a:bodyPr/>
          <a:lstStyle/>
          <a:p>
            <a:pPr>
              <a:defRPr/>
            </a:pPr>
            <a:fld id="{65E0E5E7-63E1-B947-B673-1133FDA93D66}" type="slidenum">
              <a:rPr lang="en-US" smtClean="0"/>
              <a:pPr>
                <a:defRPr/>
              </a:pPr>
              <a:t>4</a:t>
            </a:fld>
            <a:endParaRPr lang="en-US" dirty="0"/>
          </a:p>
        </p:txBody>
      </p:sp>
    </p:spTree>
    <p:extLst>
      <p:ext uri="{BB962C8B-B14F-4D97-AF65-F5344CB8AC3E}">
        <p14:creationId xmlns:p14="http://schemas.microsoft.com/office/powerpoint/2010/main" val="6969347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35B4-A7AC-4C74-B337-6A378A839219}"/>
              </a:ext>
            </a:extLst>
          </p:cNvPr>
          <p:cNvSpPr>
            <a:spLocks noGrp="1"/>
          </p:cNvSpPr>
          <p:nvPr>
            <p:ph type="title"/>
          </p:nvPr>
        </p:nvSpPr>
        <p:spPr/>
        <p:txBody>
          <a:bodyPr/>
          <a:lstStyle/>
          <a:p>
            <a:r>
              <a:rPr lang="en-US" dirty="0"/>
              <a:t>It takes a team</a:t>
            </a:r>
          </a:p>
        </p:txBody>
      </p:sp>
      <p:pic>
        <p:nvPicPr>
          <p:cNvPr id="9" name="Content Placeholder 8" descr="A close-up of three teammates in a semi-circle joining hands on top of each other">
            <a:extLst>
              <a:ext uri="{FF2B5EF4-FFF2-40B4-BE49-F238E27FC236}">
                <a16:creationId xmlns:a16="http://schemas.microsoft.com/office/drawing/2014/main" id="{2460B572-C8B2-41D7-A584-F49F9222D69A}"/>
              </a:ext>
            </a:extLst>
          </p:cNvPr>
          <p:cNvPicPr>
            <a:picLocks noGrp="1" noChangeAspect="1"/>
          </p:cNvPicPr>
          <p:nvPr>
            <p:ph idx="1"/>
          </p:nvPr>
        </p:nvPicPr>
        <p:blipFill>
          <a:blip r:embed="rId3"/>
          <a:stretch>
            <a:fillRect/>
          </a:stretch>
        </p:blipFill>
        <p:spPr>
          <a:xfrm>
            <a:off x="1329360" y="1981200"/>
            <a:ext cx="6485280" cy="4326506"/>
          </a:xfrm>
        </p:spPr>
      </p:pic>
      <p:sp>
        <p:nvSpPr>
          <p:cNvPr id="4" name="Slide Number Placeholder 3">
            <a:extLst>
              <a:ext uri="{FF2B5EF4-FFF2-40B4-BE49-F238E27FC236}">
                <a16:creationId xmlns:a16="http://schemas.microsoft.com/office/drawing/2014/main" id="{C31B5494-61B1-41D0-8D99-3C9BDC73D938}"/>
              </a:ext>
            </a:extLst>
          </p:cNvPr>
          <p:cNvSpPr>
            <a:spLocks noGrp="1"/>
          </p:cNvSpPr>
          <p:nvPr>
            <p:ph type="sldNum" sz="quarter" idx="10"/>
          </p:nvPr>
        </p:nvSpPr>
        <p:spPr/>
        <p:txBody>
          <a:bodyPr/>
          <a:lstStyle/>
          <a:p>
            <a:pPr>
              <a:defRPr/>
            </a:pPr>
            <a:fld id="{65E0E5E7-63E1-B947-B673-1133FDA93D66}" type="slidenum">
              <a:rPr lang="en-US" smtClean="0"/>
              <a:pPr>
                <a:defRPr/>
              </a:pPr>
              <a:t>5</a:t>
            </a:fld>
            <a:endParaRPr lang="en-US" dirty="0"/>
          </a:p>
        </p:txBody>
      </p:sp>
    </p:spTree>
    <p:extLst>
      <p:ext uri="{BB962C8B-B14F-4D97-AF65-F5344CB8AC3E}">
        <p14:creationId xmlns:p14="http://schemas.microsoft.com/office/powerpoint/2010/main" val="42108151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3555"/>
        </a:solidFill>
        <a:effectLst/>
      </p:bgPr>
    </p:bg>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11113" y="1863725"/>
            <a:ext cx="9166226" cy="1976438"/>
          </a:xfrm>
        </p:spPr>
        <p:txBody>
          <a:bodyPr/>
          <a:lstStyle/>
          <a:p>
            <a:pPr eaLnBrk="1" hangingPunct="1">
              <a:defRPr/>
            </a:pPr>
            <a:r>
              <a:rPr lang="en-US" b="0" dirty="0">
                <a:solidFill>
                  <a:srgbClr val="FFFFFF"/>
                </a:solidFill>
              </a:rPr>
              <a:t>6 Best Practices</a:t>
            </a:r>
          </a:p>
        </p:txBody>
      </p:sp>
      <p:sp>
        <p:nvSpPr>
          <p:cNvPr id="2" name="Slide Number Placeholder 1"/>
          <p:cNvSpPr>
            <a:spLocks noGrp="1"/>
          </p:cNvSpPr>
          <p:nvPr>
            <p:ph type="sldNum" sz="quarter" idx="10"/>
          </p:nvPr>
        </p:nvSpPr>
        <p:spPr/>
        <p:txBody>
          <a:bodyPr/>
          <a:lstStyle/>
          <a:p>
            <a:pPr>
              <a:defRPr/>
            </a:pPr>
            <a:fld id="{AE5C2A12-DD68-E646-A47A-360D22A54C06}" type="slidenum">
              <a:rPr lang="en-US" smtClean="0"/>
              <a:pPr>
                <a:defRPr/>
              </a:pPr>
              <a:t>6</a:t>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000" dirty="0"/>
              <a:t>1. Follow plain language guidelines</a:t>
            </a:r>
          </a:p>
        </p:txBody>
      </p:sp>
      <p:pic>
        <p:nvPicPr>
          <p:cNvPr id="10" name="Picture 9" descr="Screenshot of plainlanguage.gov logo and global navigation, with the label &quot;Plain language guidelines&quot; highlighted.">
            <a:hlinkClick r:id="rId3"/>
            <a:extLst>
              <a:ext uri="{FF2B5EF4-FFF2-40B4-BE49-F238E27FC236}">
                <a16:creationId xmlns:a16="http://schemas.microsoft.com/office/drawing/2014/main" id="{0361F2AE-FA3A-433F-86AB-1906F6F7513A}"/>
              </a:ext>
            </a:extLst>
          </p:cNvPr>
          <p:cNvPicPr>
            <a:picLocks noChangeAspect="1"/>
          </p:cNvPicPr>
          <p:nvPr/>
        </p:nvPicPr>
        <p:blipFill>
          <a:blip r:embed="rId4"/>
          <a:stretch>
            <a:fillRect/>
          </a:stretch>
        </p:blipFill>
        <p:spPr>
          <a:xfrm>
            <a:off x="452493" y="1600200"/>
            <a:ext cx="8382000" cy="1315452"/>
          </a:xfrm>
          <a:prstGeom prst="rect">
            <a:avLst/>
          </a:prstGeom>
          <a:ln>
            <a:solidFill>
              <a:schemeClr val="bg2"/>
            </a:solidFill>
          </a:ln>
        </p:spPr>
      </p:pic>
      <p:sp>
        <p:nvSpPr>
          <p:cNvPr id="11" name="Rectangle 10" descr="A red box highlighting the navigation label, &quot;Plain language guidelines&quot;">
            <a:extLst>
              <a:ext uri="{FF2B5EF4-FFF2-40B4-BE49-F238E27FC236}">
                <a16:creationId xmlns:a16="http://schemas.microsoft.com/office/drawing/2014/main" id="{BC0872D3-19DA-4E13-86E7-657D9B2110B7}"/>
              </a:ext>
            </a:extLst>
          </p:cNvPr>
          <p:cNvSpPr/>
          <p:nvPr/>
        </p:nvSpPr>
        <p:spPr bwMode="auto">
          <a:xfrm>
            <a:off x="2590800" y="2209800"/>
            <a:ext cx="1981200" cy="762000"/>
          </a:xfrm>
          <a:prstGeom prst="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p:txBody>
      </p:sp>
      <p:cxnSp>
        <p:nvCxnSpPr>
          <p:cNvPr id="15" name="Straight Connector 14">
            <a:extLst>
              <a:ext uri="{FF2B5EF4-FFF2-40B4-BE49-F238E27FC236}">
                <a16:creationId xmlns:a16="http://schemas.microsoft.com/office/drawing/2014/main" id="{36D85D0D-E1BE-41C8-85CC-DFBB0312683A}"/>
              </a:ext>
              <a:ext uri="{C183D7F6-B498-43B3-948B-1728B52AA6E4}">
                <adec:decorative xmlns:adec="http://schemas.microsoft.com/office/drawing/2017/decorative" val="1"/>
              </a:ext>
            </a:extLst>
          </p:cNvPr>
          <p:cNvCxnSpPr/>
          <p:nvPr/>
        </p:nvCxnSpPr>
        <p:spPr bwMode="auto">
          <a:xfrm>
            <a:off x="452493" y="3276600"/>
            <a:ext cx="8382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EE62A46A-6EF8-4420-AF2C-8319C4F8EB47}"/>
              </a:ext>
            </a:extLst>
          </p:cNvPr>
          <p:cNvSpPr txBox="1"/>
          <p:nvPr/>
        </p:nvSpPr>
        <p:spPr>
          <a:xfrm>
            <a:off x="863583" y="3524359"/>
            <a:ext cx="3156313" cy="1384995"/>
          </a:xfrm>
          <a:prstGeom prst="rect">
            <a:avLst/>
          </a:prstGeom>
          <a:noFill/>
        </p:spPr>
        <p:txBody>
          <a:bodyPr wrap="none" rtlCol="0">
            <a:spAutoFit/>
          </a:bodyPr>
          <a:lstStyle/>
          <a:p>
            <a:r>
              <a:rPr lang="en-US" sz="2800" dirty="0">
                <a:solidFill>
                  <a:schemeClr val="bg2"/>
                </a:solidFill>
              </a:rPr>
              <a:t>Resource: NIH Clear </a:t>
            </a:r>
          </a:p>
          <a:p>
            <a:r>
              <a:rPr lang="en-US" sz="2800" dirty="0">
                <a:solidFill>
                  <a:schemeClr val="bg2"/>
                </a:solidFill>
              </a:rPr>
              <a:t>Communication</a:t>
            </a:r>
          </a:p>
          <a:p>
            <a:endParaRPr lang="en-US" sz="2800" dirty="0">
              <a:solidFill>
                <a:schemeClr val="bg2"/>
              </a:solidFill>
            </a:endParaRPr>
          </a:p>
        </p:txBody>
      </p:sp>
      <p:pic>
        <p:nvPicPr>
          <p:cNvPr id="17" name="Picture 16" descr="Screenshot of website, &quot;Plain language: Getting Started or Brushing Up,&quot; highlighting 5 categories of information: &quot;Before You Start Writing,&quot; &quot;Connecting with Your Readers,&quot; &quot;Presenting Your Information,&quot; Formatting and Visual Clarity,&quot; and &quot;Testing and Revising.&quot; ">
            <a:hlinkClick r:id="rId5"/>
            <a:extLst>
              <a:ext uri="{FF2B5EF4-FFF2-40B4-BE49-F238E27FC236}">
                <a16:creationId xmlns:a16="http://schemas.microsoft.com/office/drawing/2014/main" id="{15CDFD87-72CB-47CD-AD91-E24D48809CAB}"/>
              </a:ext>
            </a:extLst>
          </p:cNvPr>
          <p:cNvPicPr>
            <a:picLocks noChangeAspect="1"/>
          </p:cNvPicPr>
          <p:nvPr/>
        </p:nvPicPr>
        <p:blipFill>
          <a:blip r:embed="rId6"/>
          <a:stretch>
            <a:fillRect/>
          </a:stretch>
        </p:blipFill>
        <p:spPr>
          <a:xfrm>
            <a:off x="4114800" y="3398995"/>
            <a:ext cx="4172153" cy="3363312"/>
          </a:xfrm>
          <a:prstGeom prst="rect">
            <a:avLst/>
          </a:prstGeom>
        </p:spPr>
      </p:pic>
      <p:sp>
        <p:nvSpPr>
          <p:cNvPr id="3" name="Rectangle 2">
            <a:extLst>
              <a:ext uri="{FF2B5EF4-FFF2-40B4-BE49-F238E27FC236}">
                <a16:creationId xmlns:a16="http://schemas.microsoft.com/office/drawing/2014/main" id="{2C66885B-9280-43D4-8B4D-339D6A9A3314}"/>
              </a:ext>
              <a:ext uri="{C183D7F6-B498-43B3-948B-1728B52AA6E4}">
                <adec:decorative xmlns:adec="http://schemas.microsoft.com/office/drawing/2017/decorative" val="1"/>
              </a:ext>
            </a:extLst>
          </p:cNvPr>
          <p:cNvSpPr/>
          <p:nvPr/>
        </p:nvSpPr>
        <p:spPr bwMode="auto">
          <a:xfrm>
            <a:off x="4114800" y="3733800"/>
            <a:ext cx="838200" cy="228600"/>
          </a:xfrm>
          <a:prstGeom prst="rect">
            <a:avLst/>
          </a:prstGeom>
          <a:solidFill>
            <a:schemeClr val="bg1"/>
          </a:solid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p:txBody>
      </p:sp>
      <p:sp>
        <p:nvSpPr>
          <p:cNvPr id="4" name="Slide Number Placeholder 3"/>
          <p:cNvSpPr>
            <a:spLocks noGrp="1"/>
          </p:cNvSpPr>
          <p:nvPr>
            <p:ph type="sldNum" sz="quarter" idx="10"/>
          </p:nvPr>
        </p:nvSpPr>
        <p:spPr/>
        <p:txBody>
          <a:bodyPr/>
          <a:lstStyle/>
          <a:p>
            <a:pPr>
              <a:defRPr/>
            </a:pPr>
            <a:fld id="{109D0389-EDE7-7F43-8CD8-30155258BC5E}" type="slidenum">
              <a:rPr lang="en-US"/>
              <a:pPr>
                <a:defRPr/>
              </a:pPr>
              <a:t>7</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718550" cy="1401762"/>
          </a:xfrm>
        </p:spPr>
        <p:txBody>
          <a:bodyPr/>
          <a:lstStyle/>
          <a:p>
            <a:pPr>
              <a:defRPr/>
            </a:pPr>
            <a:r>
              <a:rPr lang="en-US" dirty="0"/>
              <a:t>2. Vary typography and include meaningful images</a:t>
            </a:r>
          </a:p>
        </p:txBody>
      </p:sp>
      <p:pic>
        <p:nvPicPr>
          <p:cNvPr id="5" name="Picture 4" descr="Screenshot of CDC Mi Chat Sobre Vacunas COVID-19 ">
            <a:extLst>
              <a:ext uri="{FF2B5EF4-FFF2-40B4-BE49-F238E27FC236}">
                <a16:creationId xmlns:a16="http://schemas.microsoft.com/office/drawing/2014/main" id="{142C97A5-380E-49C9-A092-9D28E6F14481}"/>
              </a:ext>
            </a:extLst>
          </p:cNvPr>
          <p:cNvPicPr>
            <a:picLocks noChangeAspect="1"/>
          </p:cNvPicPr>
          <p:nvPr/>
        </p:nvPicPr>
        <p:blipFill rotWithShape="1">
          <a:blip r:embed="rId3"/>
          <a:srcRect b="6859"/>
          <a:stretch/>
        </p:blipFill>
        <p:spPr>
          <a:xfrm>
            <a:off x="5917013" y="1486032"/>
            <a:ext cx="2557618" cy="5029068"/>
          </a:xfrm>
          <a:prstGeom prst="rect">
            <a:avLst/>
          </a:prstGeom>
        </p:spPr>
      </p:pic>
      <p:sp>
        <p:nvSpPr>
          <p:cNvPr id="10" name="Speech Bubble: Rectangle 9" descr="Callout box that says &quot;bullet points to break up long chunks of text&quot;&#10;">
            <a:extLst>
              <a:ext uri="{FF2B5EF4-FFF2-40B4-BE49-F238E27FC236}">
                <a16:creationId xmlns:a16="http://schemas.microsoft.com/office/drawing/2014/main" id="{31996B93-32D9-4890-9D13-2BA171713701}"/>
              </a:ext>
            </a:extLst>
          </p:cNvPr>
          <p:cNvSpPr/>
          <p:nvPr/>
        </p:nvSpPr>
        <p:spPr bwMode="auto">
          <a:xfrm>
            <a:off x="669369" y="2296781"/>
            <a:ext cx="3100552" cy="814553"/>
          </a:xfrm>
          <a:prstGeom prst="wedgeRectCallout">
            <a:avLst>
              <a:gd name="adj1" fmla="val 122787"/>
              <a:gd name="adj2" fmla="val 68818"/>
            </a:avLst>
          </a:prstGeom>
          <a:solidFill>
            <a:srgbClr val="8D33DF"/>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rPr>
              <a:t>Bullet points to break up long chunks</a:t>
            </a:r>
            <a:r>
              <a:rPr kumimoji="0" lang="en-US" sz="2400" b="0" i="0" u="none" strike="noStrike" cap="none" normalizeH="0" dirty="0">
                <a:ln>
                  <a:noFill/>
                </a:ln>
                <a:solidFill>
                  <a:schemeClr val="bg1"/>
                </a:solidFill>
                <a:effectLst/>
                <a:latin typeface="Gill Sans" charset="0"/>
                <a:ea typeface="ヒラギノ角ゴ ProN W3" charset="0"/>
                <a:cs typeface="ヒラギノ角ゴ ProN W3" charset="0"/>
                <a:sym typeface="Gill Sans" charset="0"/>
              </a:rPr>
              <a:t> </a:t>
            </a:r>
            <a:r>
              <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rPr>
              <a:t>of text</a:t>
            </a:r>
          </a:p>
        </p:txBody>
      </p:sp>
      <p:sp>
        <p:nvSpPr>
          <p:cNvPr id="9" name="Speech Bubble: Rectangle 8" descr="Callout box that says &quot;use of familiar, colorful icons&quot;">
            <a:extLst>
              <a:ext uri="{FF2B5EF4-FFF2-40B4-BE49-F238E27FC236}">
                <a16:creationId xmlns:a16="http://schemas.microsoft.com/office/drawing/2014/main" id="{099A1F29-13F0-43C9-B8A3-1F35629B1B3A}"/>
              </a:ext>
            </a:extLst>
          </p:cNvPr>
          <p:cNvSpPr/>
          <p:nvPr/>
        </p:nvSpPr>
        <p:spPr bwMode="auto">
          <a:xfrm>
            <a:off x="762000" y="3589254"/>
            <a:ext cx="3100552" cy="814553"/>
          </a:xfrm>
          <a:prstGeom prst="wedgeRectCallout">
            <a:avLst>
              <a:gd name="adj1" fmla="val 122787"/>
              <a:gd name="adj2" fmla="val 44302"/>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rPr>
              <a:t>Use of familiar, colorful icons</a:t>
            </a:r>
          </a:p>
        </p:txBody>
      </p:sp>
      <p:sp>
        <p:nvSpPr>
          <p:cNvPr id="11" name="Speech Bubble: Rectangle 10" descr="Callout box that says &quot;leverage numerical literacy.&quot;">
            <a:extLst>
              <a:ext uri="{FF2B5EF4-FFF2-40B4-BE49-F238E27FC236}">
                <a16:creationId xmlns:a16="http://schemas.microsoft.com/office/drawing/2014/main" id="{E9236176-BF3C-478E-B940-66D18D4CDAE5}"/>
              </a:ext>
            </a:extLst>
          </p:cNvPr>
          <p:cNvSpPr/>
          <p:nvPr/>
        </p:nvSpPr>
        <p:spPr bwMode="auto">
          <a:xfrm>
            <a:off x="762000" y="4744708"/>
            <a:ext cx="3100552" cy="814553"/>
          </a:xfrm>
          <a:prstGeom prst="wedgeRectCallout">
            <a:avLst>
              <a:gd name="adj1" fmla="val 123126"/>
              <a:gd name="adj2" fmla="val -13762"/>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rPr>
              <a:t>Leverage numerical literacy</a:t>
            </a:r>
          </a:p>
        </p:txBody>
      </p:sp>
      <p:sp>
        <p:nvSpPr>
          <p:cNvPr id="12" name="Speech Bubble: Rectangle 11" descr="Callout box that says &quot;bold important words&quot;">
            <a:extLst>
              <a:ext uri="{FF2B5EF4-FFF2-40B4-BE49-F238E27FC236}">
                <a16:creationId xmlns:a16="http://schemas.microsoft.com/office/drawing/2014/main" id="{7B30223E-9E78-4679-A971-657F49BC5680}"/>
              </a:ext>
            </a:extLst>
          </p:cNvPr>
          <p:cNvSpPr/>
          <p:nvPr/>
        </p:nvSpPr>
        <p:spPr bwMode="auto">
          <a:xfrm>
            <a:off x="669369" y="5811438"/>
            <a:ext cx="3100552" cy="814553"/>
          </a:xfrm>
          <a:prstGeom prst="wedgeRectCallout">
            <a:avLst>
              <a:gd name="adj1" fmla="val 126541"/>
              <a:gd name="adj2" fmla="val -38577"/>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solidFill>
                  <a:schemeClr val="bg1"/>
                </a:solidFill>
              </a:rPr>
              <a:t>Bold important words</a:t>
            </a:r>
            <a:endParaRPr kumimoji="0" lang="en-US" sz="2400" b="0" i="0" u="none" strike="noStrike" cap="none" normalizeH="0" baseline="0" dirty="0">
              <a:ln>
                <a:noFill/>
              </a:ln>
              <a:solidFill>
                <a:schemeClr val="bg1"/>
              </a:solidFill>
              <a:effectLst/>
              <a:latin typeface="Gill Sans" charset="0"/>
              <a:ea typeface="ヒラギノ角ゴ ProN W3" charset="0"/>
              <a:cs typeface="ヒラギノ角ゴ ProN W3" charset="0"/>
              <a:sym typeface="Gill Sans" charset="0"/>
            </a:endParaRPr>
          </a:p>
        </p:txBody>
      </p:sp>
      <p:sp>
        <p:nvSpPr>
          <p:cNvPr id="4" name="Slide Number Placeholder 3"/>
          <p:cNvSpPr>
            <a:spLocks noGrp="1"/>
          </p:cNvSpPr>
          <p:nvPr>
            <p:ph type="sldNum" sz="quarter" idx="10"/>
          </p:nvPr>
        </p:nvSpPr>
        <p:spPr/>
        <p:txBody>
          <a:bodyPr/>
          <a:lstStyle/>
          <a:p>
            <a:pPr>
              <a:defRPr/>
            </a:pPr>
            <a:fld id="{2FD5808E-6426-1748-88B8-E14B806CAC4D}" type="slidenum">
              <a:rPr lang="en-US" smtClean="0"/>
              <a:pPr>
                <a:defRPr/>
              </a:pPr>
              <a:t>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9" grpId="0" animBg="1"/>
      <p:bldP spid="9" grpId="1" animBg="1"/>
      <p:bldP spid="11" grpId="0" animBg="1"/>
      <p:bldP spid="11" grpId="1"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000" dirty="0"/>
              <a:t>Example: National Eye Institute</a:t>
            </a:r>
          </a:p>
        </p:txBody>
      </p:sp>
      <p:pic>
        <p:nvPicPr>
          <p:cNvPr id="7" name="Picture 6" descr="Screenshot of web content about astigmatism with a plain-language summary of the topic and a picture of an African-American man wearing a hat and glasses.">
            <a:extLst>
              <a:ext uri="{FF2B5EF4-FFF2-40B4-BE49-F238E27FC236}">
                <a16:creationId xmlns:a16="http://schemas.microsoft.com/office/drawing/2014/main" id="{76A02DEE-A222-4B35-BA36-7D644D5A5456}"/>
              </a:ext>
            </a:extLst>
          </p:cNvPr>
          <p:cNvPicPr>
            <a:picLocks noChangeAspect="1"/>
          </p:cNvPicPr>
          <p:nvPr/>
        </p:nvPicPr>
        <p:blipFill>
          <a:blip r:embed="rId3"/>
          <a:stretch>
            <a:fillRect/>
          </a:stretch>
        </p:blipFill>
        <p:spPr>
          <a:xfrm>
            <a:off x="457200" y="1460668"/>
            <a:ext cx="5339256" cy="2408612"/>
          </a:xfrm>
          <a:prstGeom prst="rect">
            <a:avLst/>
          </a:prstGeom>
        </p:spPr>
      </p:pic>
      <p:pic>
        <p:nvPicPr>
          <p:cNvPr id="6" name="Picture 5" descr="Screenshot of web content, &quot;What are the symptoms of astigmatism?&quot; The most common symptoms of astigmatism are &#10;- blurry vision&#10;- needing to squint to see clearly&#10;- headaches&#10;- eye strain&#10;- trouble seeing at night&#10;">
            <a:extLst>
              <a:ext uri="{FF2B5EF4-FFF2-40B4-BE49-F238E27FC236}">
                <a16:creationId xmlns:a16="http://schemas.microsoft.com/office/drawing/2014/main" id="{5DBE30AD-FF56-4DE0-87E6-641ED888A0C9}"/>
              </a:ext>
            </a:extLst>
          </p:cNvPr>
          <p:cNvPicPr>
            <a:picLocks noChangeAspect="1"/>
          </p:cNvPicPr>
          <p:nvPr/>
        </p:nvPicPr>
        <p:blipFill>
          <a:blip r:embed="rId4"/>
          <a:stretch>
            <a:fillRect/>
          </a:stretch>
        </p:blipFill>
        <p:spPr>
          <a:xfrm>
            <a:off x="3276600" y="4114800"/>
            <a:ext cx="5261412" cy="2322074"/>
          </a:xfrm>
          <a:prstGeom prst="rect">
            <a:avLst/>
          </a:prstGeom>
          <a:ln>
            <a:solidFill>
              <a:schemeClr val="bg2"/>
            </a:solidFill>
          </a:ln>
        </p:spPr>
      </p:pic>
      <p:sp>
        <p:nvSpPr>
          <p:cNvPr id="4" name="Slide Number Placeholder 3"/>
          <p:cNvSpPr>
            <a:spLocks noGrp="1"/>
          </p:cNvSpPr>
          <p:nvPr>
            <p:ph type="sldNum" sz="quarter" idx="10"/>
          </p:nvPr>
        </p:nvSpPr>
        <p:spPr/>
        <p:txBody>
          <a:bodyPr/>
          <a:lstStyle/>
          <a:p>
            <a:pPr>
              <a:defRPr/>
            </a:pPr>
            <a:fld id="{109D0389-EDE7-7F43-8CD8-30155258BC5E}" type="slidenum">
              <a:rPr lang="en-US"/>
              <a:pPr>
                <a:defRPr/>
              </a:pPr>
              <a:t>9</a:t>
            </a:fld>
            <a:endParaRPr lang="en-US" dirty="0"/>
          </a:p>
        </p:txBody>
      </p:sp>
    </p:spTree>
    <p:extLst>
      <p:ext uri="{BB962C8B-B14F-4D97-AF65-F5344CB8AC3E}">
        <p14:creationId xmlns:p14="http://schemas.microsoft.com/office/powerpoint/2010/main" val="3737330879"/>
      </p:ext>
    </p:extLst>
  </p:cSld>
  <p:clrMapOvr>
    <a:masterClrMapping/>
  </p:clrMapOvr>
  <p:transition/>
</p:sld>
</file>

<file path=ppt/theme/theme1.xml><?xml version="1.0" encoding="utf-8"?>
<a:theme xmlns:a="http://schemas.openxmlformats.org/drawingml/2006/main" name="Default - Title Slide">
  <a:themeElements>
    <a:clrScheme name="">
      <a:dk1>
        <a:srgbClr val="808080"/>
      </a:dk1>
      <a:lt1>
        <a:srgbClr val="878787"/>
      </a:lt1>
      <a:dk2>
        <a:srgbClr val="103655"/>
      </a:dk2>
      <a:lt2>
        <a:srgbClr val="000000"/>
      </a:lt2>
      <a:accent1>
        <a:srgbClr val="BBE0E3"/>
      </a:accent1>
      <a:accent2>
        <a:srgbClr val="333399"/>
      </a:accent2>
      <a:accent3>
        <a:srgbClr val="AAAEB4"/>
      </a:accent3>
      <a:accent4>
        <a:srgbClr val="727272"/>
      </a:accent4>
      <a:accent5>
        <a:srgbClr val="DAEDEF"/>
      </a:accent5>
      <a:accent6>
        <a:srgbClr val="2D2D8A"/>
      </a:accent6>
      <a:hlink>
        <a:srgbClr val="009999"/>
      </a:hlink>
      <a:folHlink>
        <a:srgbClr val="99CC00"/>
      </a:folHlink>
    </a:clrScheme>
    <a:fontScheme name="Default - Title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
      <a:dk1>
        <a:srgbClr val="878787"/>
      </a:dk1>
      <a:lt1>
        <a:srgbClr val="FFFFFF"/>
      </a:lt1>
      <a:dk2>
        <a:srgbClr val="000000"/>
      </a:dk2>
      <a:lt2>
        <a:srgbClr val="000000"/>
      </a:lt2>
      <a:accent1>
        <a:srgbClr val="8D33DF"/>
      </a:accent1>
      <a:accent2>
        <a:srgbClr val="333399"/>
      </a:accent2>
      <a:accent3>
        <a:srgbClr val="FFFFFF"/>
      </a:accent3>
      <a:accent4>
        <a:srgbClr val="727272"/>
      </a:accent4>
      <a:accent5>
        <a:srgbClr val="C5ADEC"/>
      </a:accent5>
      <a:accent6>
        <a:srgbClr val="2D2D8A"/>
      </a:accent6>
      <a:hlink>
        <a:srgbClr val="009999"/>
      </a:hlink>
      <a:folHlink>
        <a:srgbClr val="99CC00"/>
      </a:folHlink>
    </a:clrScheme>
    <a:fontScheme name="Default - Title and Content">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 Title Only">
  <a:themeElements>
    <a:clrScheme name="">
      <a:dk1>
        <a:srgbClr val="878787"/>
      </a:dk1>
      <a:lt1>
        <a:srgbClr val="FFFFFF"/>
      </a:lt1>
      <a:dk2>
        <a:srgbClr val="000000"/>
      </a:dk2>
      <a:lt2>
        <a:srgbClr val="7D9BC0"/>
      </a:lt2>
      <a:accent1>
        <a:srgbClr val="F8FBFE"/>
      </a:accent1>
      <a:accent2>
        <a:srgbClr val="333399"/>
      </a:accent2>
      <a:accent3>
        <a:srgbClr val="FFFFFF"/>
      </a:accent3>
      <a:accent4>
        <a:srgbClr val="727272"/>
      </a:accent4>
      <a:accent5>
        <a:srgbClr val="FBFDFE"/>
      </a:accent5>
      <a:accent6>
        <a:srgbClr val="2D2D8A"/>
      </a:accent6>
      <a:hlink>
        <a:srgbClr val="009999"/>
      </a:hlink>
      <a:folHlink>
        <a:srgbClr val="99CC00"/>
      </a:folHlink>
    </a:clrScheme>
    <a:fontScheme name="Default - Title Only">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 Section Header">
  <a:themeElements>
    <a:clrScheme name="">
      <a:dk1>
        <a:srgbClr val="808080"/>
      </a:dk1>
      <a:lt1>
        <a:srgbClr val="878787"/>
      </a:lt1>
      <a:dk2>
        <a:srgbClr val="398896"/>
      </a:dk2>
      <a:lt2>
        <a:srgbClr val="000000"/>
      </a:lt2>
      <a:accent1>
        <a:srgbClr val="BBE0E3"/>
      </a:accent1>
      <a:accent2>
        <a:srgbClr val="333399"/>
      </a:accent2>
      <a:accent3>
        <a:srgbClr val="AEC3C9"/>
      </a:accent3>
      <a:accent4>
        <a:srgbClr val="727272"/>
      </a:accent4>
      <a:accent5>
        <a:srgbClr val="DAEDEF"/>
      </a:accent5>
      <a:accent6>
        <a:srgbClr val="2D2D8A"/>
      </a:accent6>
      <a:hlink>
        <a:srgbClr val="009999"/>
      </a:hlink>
      <a:folHlink>
        <a:srgbClr val="99CC00"/>
      </a:folHlink>
    </a:clrScheme>
    <a:fontScheme name="Default - Section Header">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Section Head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8228</TotalTime>
  <Pages>0</Pages>
  <Words>517</Words>
  <Characters>0</Characters>
  <Application>Microsoft Macintosh PowerPoint</Application>
  <PresentationFormat>On-screen Show (4:3)</PresentationFormat>
  <Lines>0</Lines>
  <Paragraphs>88</Paragraphs>
  <Slides>16</Slides>
  <Notes>16</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16</vt:i4>
      </vt:variant>
    </vt:vector>
  </HeadingPairs>
  <TitlesOfParts>
    <vt:vector size="27" baseType="lpstr">
      <vt:lpstr>Gill Sans</vt:lpstr>
      <vt:lpstr>Gill Sans MT</vt:lpstr>
      <vt:lpstr>Lato</vt:lpstr>
      <vt:lpstr>Lucida Grande</vt:lpstr>
      <vt:lpstr>Verdana</vt:lpstr>
      <vt:lpstr>Wingdings</vt:lpstr>
      <vt:lpstr>Wingdings 2</vt:lpstr>
      <vt:lpstr>Default - Title Slide</vt:lpstr>
      <vt:lpstr>Default - Title and Content</vt:lpstr>
      <vt:lpstr>Default - Title Only</vt:lpstr>
      <vt:lpstr>Default - Section Header</vt:lpstr>
      <vt:lpstr>Designing Digital Products</vt:lpstr>
      <vt:lpstr>Meet Gail</vt:lpstr>
      <vt:lpstr>Gail is one of many</vt:lpstr>
      <vt:lpstr>Common patterns</vt:lpstr>
      <vt:lpstr>It takes a team</vt:lpstr>
      <vt:lpstr>6 Best Practices</vt:lpstr>
      <vt:lpstr>1. Follow plain language guidelines</vt:lpstr>
      <vt:lpstr>2. Vary typography and include meaningful images</vt:lpstr>
      <vt:lpstr>Example: National Eye Institute</vt:lpstr>
      <vt:lpstr>3. Design for mobile</vt:lpstr>
      <vt:lpstr>4. Use multiple channels and content types</vt:lpstr>
      <vt:lpstr>5. Inclusive usability tests</vt:lpstr>
      <vt:lpstr>6. Look beyond “web content”</vt:lpstr>
      <vt:lpstr>Example: Healthcare.gov</vt:lpstr>
      <vt:lpstr>A path forward for Gail</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Forgotten  40 Percent</dc:title>
  <dc:subject/>
  <dc:creator>Walsh, Sheila (HHS/ASPA)</dc:creator>
  <cp:keywords/>
  <dc:description/>
  <cp:lastModifiedBy>Microsoft Office User</cp:lastModifiedBy>
  <cp:revision>217</cp:revision>
  <dcterms:modified xsi:type="dcterms:W3CDTF">2022-08-23T13:24:36Z</dcterms:modified>
</cp:coreProperties>
</file>