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 id="2147483745" r:id="rId2"/>
    <p:sldMasterId id="2147483746" r:id="rId3"/>
    <p:sldMasterId id="2147483747"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Helvetica Neue" panose="020B0604020202020204" charset="0"/>
      <p:regular r:id="rId39"/>
      <p:bold r:id="rId40"/>
      <p:italic r:id="rId41"/>
      <p:boldItalic r:id="rId42"/>
    </p:embeddedFont>
    <p:embeddedFont>
      <p:font typeface="IBM Plex Mono Medium" panose="020B0609050203000203" pitchFamily="49" charset="0"/>
      <p:regular r:id="rId43"/>
      <p:bold r:id="rId44"/>
      <p:italic r:id="rId45"/>
      <p:boldItalic r:id="rId46"/>
    </p:embeddedFont>
    <p:embeddedFont>
      <p:font typeface="Public Sans" panose="020B0604020202020204" charset="0"/>
      <p:regular r:id="rId47"/>
      <p:bold r:id="rId48"/>
      <p:italic r:id="rId49"/>
      <p:boldItalic r:id="rId50"/>
    </p:embeddedFont>
    <p:embeddedFont>
      <p:font typeface="Public Sans ExtraBold" panose="020B0604020202020204" charset="0"/>
      <p:bold r:id="rId51"/>
      <p:boldItalic r:id="rId52"/>
    </p:embeddedFont>
    <p:embeddedFont>
      <p:font typeface="Public Sans Light" panose="020B0604020202020204" charset="0"/>
      <p:regular r:id="rId53"/>
      <p:bold r:id="rId54"/>
      <p:italic r:id="rId55"/>
      <p:boldItalic r:id="rId56"/>
    </p:embeddedFont>
    <p:embeddedFont>
      <p:font typeface="Public Sans Medium" panose="020B0604020202020204" charset="0"/>
      <p:regular r:id="rId57"/>
      <p:bold r:id="rId58"/>
      <p:italic r:id="rId59"/>
      <p:boldItalic r:id="rId60"/>
    </p:embeddedFont>
    <p:embeddedFont>
      <p:font typeface="Public Sans Thin"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5" roundtripDataSignature="AMtx7mju+5RNAoT4ICQ2Z2p4bLnzMvHV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846" autoAdjust="0"/>
  </p:normalViewPr>
  <p:slideViewPr>
    <p:cSldViewPr snapToGrid="0">
      <p:cViewPr varScale="1">
        <p:scale>
          <a:sx n="47" d="100"/>
          <a:sy n="47" d="100"/>
        </p:scale>
        <p:origin x="18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8.fntdata"/><Relationship Id="rId47" Type="http://schemas.openxmlformats.org/officeDocument/2006/relationships/font" Target="fonts/font13.fntdata"/><Relationship Id="rId63" Type="http://schemas.openxmlformats.org/officeDocument/2006/relationships/font" Target="fonts/font29.fntdata"/><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2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font" Target="fonts/font30.fntdata"/><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customschemas.google.com/relationships/presentationmetadata" Target="NUL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5.fntdata"/><Relationship Id="rId34" Type="http://schemas.openxmlformats.org/officeDocument/2006/relationships/notesMaster" Target="notesMasters/notesMaster1.xml"/><Relationship Id="rId50" Type="http://schemas.openxmlformats.org/officeDocument/2006/relationships/font" Target="fonts/font16.fntdata"/><Relationship Id="rId5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8" name="Google Shape;6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sym typeface="Public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Clr>
                <a:schemeClr val="dk1"/>
              </a:buClr>
              <a:buSzPts val="1100"/>
              <a:buFont typeface="Arial"/>
              <a:buNone/>
            </a:pPr>
            <a:endParaRPr>
              <a:sym typeface="Public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1" name="Google Shape;6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1400"/>
              </a:spcBef>
              <a:spcAft>
                <a:spcPts val="1400"/>
              </a:spcAft>
              <a:buClr>
                <a:schemeClr val="dk1"/>
              </a:buClr>
              <a:buSzPts val="1100"/>
              <a:buFont typeface="Arial"/>
              <a:buNone/>
            </a:pPr>
            <a:endParaRPr>
              <a:sym typeface="Public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sym typeface="Public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Clr>
                <a:schemeClr val="dk1"/>
              </a:buClr>
              <a:buSzPts val="1100"/>
              <a:buFont typeface="Arial"/>
              <a:buNone/>
            </a:pPr>
            <a:endParaRPr>
              <a:sym typeface="Public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2" name="Google Shape;69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1400"/>
              </a:spcBef>
              <a:spcAft>
                <a:spcPts val="1400"/>
              </a:spcAft>
              <a:buClr>
                <a:schemeClr val="dk1"/>
              </a:buClr>
              <a:buSzPts val="1100"/>
              <a:buFont typeface="Arial"/>
              <a:buNone/>
            </a:pPr>
            <a:endParaRPr>
              <a:sym typeface="Public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0" name="Google Shape;7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sym typeface="Public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8" name="Google Shape;70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sym typeface="Public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4" name="Google Shape;73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1400"/>
              </a:spcBef>
              <a:spcAft>
                <a:spcPts val="1400"/>
              </a:spcAft>
              <a:buClr>
                <a:schemeClr val="dk1"/>
              </a:buClr>
              <a:buSzPts val="1100"/>
              <a:buFont typeface="Arial"/>
              <a:buNone/>
            </a:pPr>
            <a:endParaRPr>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dirty="0">
              <a:sym typeface="Public Sans 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2" name="Google Shape;7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sym typeface="Public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4" name="Google Shape;7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SzPts val="1100"/>
              <a:buNone/>
            </a:pPr>
            <a:endParaRPr>
              <a:sym typeface="Public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1" name="Google Shape;76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SzPts val="1100"/>
              <a:buNone/>
            </a:pPr>
            <a:endParaRPr>
              <a:sym typeface="Public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a:sym typeface="Public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dirty="0">
              <a:sym typeface="Public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SzPts val="1100"/>
              <a:buNone/>
            </a:pPr>
            <a:endParaRPr dirty="0">
              <a:sym typeface="Public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6" name="Google Shape;79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sym typeface="Public Sans 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4" name="Google Shape;80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1400"/>
              </a:spcAft>
              <a:buClr>
                <a:srgbClr val="000000"/>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600"/>
              </a:spcBef>
              <a:spcAft>
                <a:spcPts val="0"/>
              </a:spcAft>
              <a:buClr>
                <a:schemeClr val="dk1"/>
              </a:buClr>
              <a:buSzPts val="1100"/>
              <a:buFont typeface="Arial"/>
              <a:buNone/>
            </a:pPr>
            <a:endParaRPr dirty="0">
              <a:sym typeface="Public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1400"/>
              </a:spcBef>
              <a:spcAft>
                <a:spcPts val="1400"/>
              </a:spcAft>
              <a:buClr>
                <a:schemeClr val="dk1"/>
              </a:buClr>
              <a:buSzPts val="1100"/>
              <a:buFont typeface="Arial"/>
              <a:buNone/>
            </a:pPr>
            <a:endParaRPr dirty="0">
              <a:sym typeface="Public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2" Type="http://schemas.openxmlformats.org/officeDocument/2006/relationships/hyperlink" Target="https://fontawesome.com/" TargetMode="Externa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8" Type="http://schemas.openxmlformats.org/officeDocument/2006/relationships/image" Target="../media/image13.png"/></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2"/>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1"/>
          <p:cNvSpPr txBox="1">
            <a:spLocks noGrp="1"/>
          </p:cNvSpPr>
          <p:nvPr>
            <p:ph type="body" idx="1"/>
          </p:nvPr>
        </p:nvSpPr>
        <p:spPr>
          <a:xfrm>
            <a:off x="311700" y="4230575"/>
            <a:ext cx="5998800" cy="605057"/>
          </a:xfrm>
          <a:prstGeom prst="rect">
            <a:avLst/>
          </a:prstGeom>
          <a:noFill/>
          <a:ln>
            <a:noFill/>
          </a:ln>
        </p:spPr>
        <p:txBody>
          <a:bodyPr spcFirstLastPara="1" wrap="square" lIns="111750" tIns="111750" rIns="111750" bIns="111750" numCol="1" anchor="ctr" anchorCtr="0">
            <a:normAutofit/>
          </a:bodyPr>
          <a:lstStyle>
            <a:lvl1pPr marL="457200" lvl="0" indent="-228600" algn="l">
              <a:lnSpc>
                <a:spcPct val="100000"/>
              </a:lnSpc>
              <a:spcBef>
                <a:spcPts val="0"/>
              </a:spcBef>
              <a:spcAft>
                <a:spcPts val="0"/>
              </a:spcAft>
              <a:buSzPts val="2200"/>
              <a:buNone/>
              <a:defRPr/>
            </a:lvl1pPr>
            <a:lvl2pPr marL="914400" lvl="1" indent="-336550" algn="l">
              <a:lnSpc>
                <a:spcPct val="115000"/>
              </a:lnSpc>
              <a:spcBef>
                <a:spcPts val="0"/>
              </a:spcBef>
              <a:spcAft>
                <a:spcPts val="0"/>
              </a:spcAft>
              <a:buSzPts val="1700"/>
              <a:buChar char="○"/>
              <a:defRPr/>
            </a:lvl2pPr>
            <a:lvl3pPr marL="1371600" lvl="2" indent="-336550" algn="l">
              <a:lnSpc>
                <a:spcPct val="115000"/>
              </a:lnSpc>
              <a:spcBef>
                <a:spcPts val="0"/>
              </a:spcBef>
              <a:spcAft>
                <a:spcPts val="0"/>
              </a:spcAft>
              <a:buSzPts val="1700"/>
              <a:buChar char="■"/>
              <a:defRPr/>
            </a:lvl3pPr>
            <a:lvl4pPr marL="1828800" lvl="3" indent="-336550" algn="l">
              <a:lnSpc>
                <a:spcPct val="115000"/>
              </a:lnSpc>
              <a:spcBef>
                <a:spcPts val="0"/>
              </a:spcBef>
              <a:spcAft>
                <a:spcPts val="0"/>
              </a:spcAft>
              <a:buSzPts val="1700"/>
              <a:buChar char="●"/>
              <a:defRPr/>
            </a:lvl4pPr>
            <a:lvl5pPr marL="2286000" lvl="4" indent="-336550" algn="l">
              <a:lnSpc>
                <a:spcPct val="115000"/>
              </a:lnSpc>
              <a:spcBef>
                <a:spcPts val="0"/>
              </a:spcBef>
              <a:spcAft>
                <a:spcPts val="0"/>
              </a:spcAft>
              <a:buSzPts val="1700"/>
              <a:buChar char="○"/>
              <a:defRPr/>
            </a:lvl5pPr>
            <a:lvl6pPr marL="2743200" lvl="5" indent="-336550" algn="l">
              <a:lnSpc>
                <a:spcPct val="115000"/>
              </a:lnSpc>
              <a:spcBef>
                <a:spcPts val="0"/>
              </a:spcBef>
              <a:spcAft>
                <a:spcPts val="0"/>
              </a:spcAft>
              <a:buSzPts val="1700"/>
              <a:buChar char="■"/>
              <a:defRPr/>
            </a:lvl6pPr>
            <a:lvl7pPr marL="3200400" lvl="6" indent="-336550" algn="l">
              <a:lnSpc>
                <a:spcPct val="115000"/>
              </a:lnSpc>
              <a:spcBef>
                <a:spcPts val="0"/>
              </a:spcBef>
              <a:spcAft>
                <a:spcPts val="0"/>
              </a:spcAft>
              <a:buSzPts val="1700"/>
              <a:buChar char="●"/>
              <a:defRPr/>
            </a:lvl7pPr>
            <a:lvl8pPr marL="3657600" lvl="7" indent="-336550" algn="l">
              <a:lnSpc>
                <a:spcPct val="115000"/>
              </a:lnSpc>
              <a:spcBef>
                <a:spcPts val="0"/>
              </a:spcBef>
              <a:spcAft>
                <a:spcPts val="0"/>
              </a:spcAft>
              <a:buSzPts val="1700"/>
              <a:buChar char="○"/>
              <a:defRPr/>
            </a:lvl8pPr>
            <a:lvl9pPr marL="4114800" lvl="8" indent="-336550" algn="l">
              <a:lnSpc>
                <a:spcPct val="115000"/>
              </a:lnSpc>
              <a:spcBef>
                <a:spcPts val="0"/>
              </a:spcBef>
              <a:spcAft>
                <a:spcPts val="0"/>
              </a:spcAft>
              <a:buSzPts val="1700"/>
              <a:buChar char="■"/>
              <a:defRPr/>
            </a:lvl9pPr>
          </a:lstStyle>
          <a:p>
            <a:endParaRPr/>
          </a:p>
        </p:txBody>
      </p:sp>
      <p:sp>
        <p:nvSpPr>
          <p:cNvPr id="45" name="Google Shape;45;p91"/>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92"/>
          <p:cNvSpPr txBox="1">
            <a:spLocks noGrp="1"/>
          </p:cNvSpPr>
          <p:nvPr>
            <p:ph type="title"/>
          </p:nvPr>
        </p:nvSpPr>
        <p:spPr>
          <a:xfrm>
            <a:off x="311700" y="1106125"/>
            <a:ext cx="8520480" cy="1963543"/>
          </a:xfrm>
          <a:prstGeom prst="rect">
            <a:avLst/>
          </a:prstGeom>
          <a:noFill/>
          <a:ln>
            <a:noFill/>
          </a:ln>
        </p:spPr>
        <p:txBody>
          <a:bodyPr spcFirstLastPara="1" wrap="square" lIns="111750" tIns="111750" rIns="111750" bIns="111750" numCol="1" anchor="b" anchorCtr="0">
            <a:normAutofit/>
          </a:bodyPr>
          <a:lstStyle>
            <a:lvl1pPr lvl="0" algn="ctr">
              <a:lnSpc>
                <a:spcPct val="100000"/>
              </a:lnSpc>
              <a:spcBef>
                <a:spcPts val="0"/>
              </a:spcBef>
              <a:spcAft>
                <a:spcPts val="0"/>
              </a:spcAft>
              <a:buSzPts val="14700"/>
              <a:buNone/>
              <a:defRPr sz="11760"/>
            </a:lvl1pPr>
            <a:lvl2pPr lvl="1" algn="ctr">
              <a:lnSpc>
                <a:spcPct val="100000"/>
              </a:lnSpc>
              <a:spcBef>
                <a:spcPts val="0"/>
              </a:spcBef>
              <a:spcAft>
                <a:spcPts val="0"/>
              </a:spcAft>
              <a:buSzPts val="14700"/>
              <a:buNone/>
              <a:defRPr sz="11760"/>
            </a:lvl2pPr>
            <a:lvl3pPr lvl="2" algn="ctr">
              <a:lnSpc>
                <a:spcPct val="100000"/>
              </a:lnSpc>
              <a:spcBef>
                <a:spcPts val="0"/>
              </a:spcBef>
              <a:spcAft>
                <a:spcPts val="0"/>
              </a:spcAft>
              <a:buSzPts val="14700"/>
              <a:buNone/>
              <a:defRPr sz="11760"/>
            </a:lvl3pPr>
            <a:lvl4pPr lvl="3" algn="ctr">
              <a:lnSpc>
                <a:spcPct val="100000"/>
              </a:lnSpc>
              <a:spcBef>
                <a:spcPts val="0"/>
              </a:spcBef>
              <a:spcAft>
                <a:spcPts val="0"/>
              </a:spcAft>
              <a:buSzPts val="14700"/>
              <a:buNone/>
              <a:defRPr sz="11760"/>
            </a:lvl4pPr>
            <a:lvl5pPr lvl="4" algn="ctr">
              <a:lnSpc>
                <a:spcPct val="100000"/>
              </a:lnSpc>
              <a:spcBef>
                <a:spcPts val="0"/>
              </a:spcBef>
              <a:spcAft>
                <a:spcPts val="0"/>
              </a:spcAft>
              <a:buSzPts val="14700"/>
              <a:buNone/>
              <a:defRPr sz="11760"/>
            </a:lvl5pPr>
            <a:lvl6pPr lvl="5" algn="ctr">
              <a:lnSpc>
                <a:spcPct val="100000"/>
              </a:lnSpc>
              <a:spcBef>
                <a:spcPts val="0"/>
              </a:spcBef>
              <a:spcAft>
                <a:spcPts val="0"/>
              </a:spcAft>
              <a:buSzPts val="14700"/>
              <a:buNone/>
              <a:defRPr sz="11760"/>
            </a:lvl6pPr>
            <a:lvl7pPr lvl="6" algn="ctr">
              <a:lnSpc>
                <a:spcPct val="100000"/>
              </a:lnSpc>
              <a:spcBef>
                <a:spcPts val="0"/>
              </a:spcBef>
              <a:spcAft>
                <a:spcPts val="0"/>
              </a:spcAft>
              <a:buSzPts val="14700"/>
              <a:buNone/>
              <a:defRPr sz="11760"/>
            </a:lvl7pPr>
            <a:lvl8pPr lvl="7" algn="ctr">
              <a:lnSpc>
                <a:spcPct val="100000"/>
              </a:lnSpc>
              <a:spcBef>
                <a:spcPts val="0"/>
              </a:spcBef>
              <a:spcAft>
                <a:spcPts val="0"/>
              </a:spcAft>
              <a:buSzPts val="14700"/>
              <a:buNone/>
              <a:defRPr sz="11760"/>
            </a:lvl8pPr>
            <a:lvl9pPr lvl="8" algn="ctr">
              <a:lnSpc>
                <a:spcPct val="100000"/>
              </a:lnSpc>
              <a:spcBef>
                <a:spcPts val="0"/>
              </a:spcBef>
              <a:spcAft>
                <a:spcPts val="0"/>
              </a:spcAft>
              <a:buSzPts val="14700"/>
              <a:buNone/>
              <a:defRPr sz="11760"/>
            </a:lvl9pPr>
          </a:lstStyle>
          <a:p>
            <a:endParaRPr/>
          </a:p>
        </p:txBody>
      </p:sp>
      <p:sp>
        <p:nvSpPr>
          <p:cNvPr id="48" name="Google Shape;48;p92"/>
          <p:cNvSpPr txBox="1">
            <a:spLocks noGrp="1"/>
          </p:cNvSpPr>
          <p:nvPr>
            <p:ph type="body" idx="1"/>
          </p:nvPr>
        </p:nvSpPr>
        <p:spPr>
          <a:xfrm>
            <a:off x="311700" y="3152225"/>
            <a:ext cx="8520480" cy="1300886"/>
          </a:xfrm>
          <a:prstGeom prst="rect">
            <a:avLst/>
          </a:prstGeom>
          <a:noFill/>
          <a:ln>
            <a:noFill/>
          </a:ln>
        </p:spPr>
        <p:txBody>
          <a:bodyPr spcFirstLastPara="1" wrap="square" lIns="111750" tIns="111750" rIns="111750" bIns="111750" numCol="1" anchor="t" anchorCtr="0">
            <a:normAutofit/>
          </a:bodyPr>
          <a:lstStyle>
            <a:lvl1pPr marL="457200" lvl="0" indent="-368300" algn="ctr">
              <a:lnSpc>
                <a:spcPct val="115000"/>
              </a:lnSpc>
              <a:spcBef>
                <a:spcPts val="0"/>
              </a:spcBef>
              <a:spcAft>
                <a:spcPts val="0"/>
              </a:spcAft>
              <a:buSzPts val="2200"/>
              <a:buChar char="●"/>
              <a:defRPr/>
            </a:lvl1pPr>
            <a:lvl2pPr marL="914400" lvl="1" indent="-336550" algn="ctr">
              <a:lnSpc>
                <a:spcPct val="115000"/>
              </a:lnSpc>
              <a:spcBef>
                <a:spcPts val="0"/>
              </a:spcBef>
              <a:spcAft>
                <a:spcPts val="0"/>
              </a:spcAft>
              <a:buSzPts val="1700"/>
              <a:buChar char="○"/>
              <a:defRPr/>
            </a:lvl2pPr>
            <a:lvl3pPr marL="1371600" lvl="2" indent="-336550" algn="ctr">
              <a:lnSpc>
                <a:spcPct val="115000"/>
              </a:lnSpc>
              <a:spcBef>
                <a:spcPts val="0"/>
              </a:spcBef>
              <a:spcAft>
                <a:spcPts val="0"/>
              </a:spcAft>
              <a:buSzPts val="1700"/>
              <a:buChar char="■"/>
              <a:defRPr/>
            </a:lvl3pPr>
            <a:lvl4pPr marL="1828800" lvl="3" indent="-336550" algn="ctr">
              <a:lnSpc>
                <a:spcPct val="115000"/>
              </a:lnSpc>
              <a:spcBef>
                <a:spcPts val="0"/>
              </a:spcBef>
              <a:spcAft>
                <a:spcPts val="0"/>
              </a:spcAft>
              <a:buSzPts val="1700"/>
              <a:buChar char="●"/>
              <a:defRPr/>
            </a:lvl4pPr>
            <a:lvl5pPr marL="2286000" lvl="4" indent="-336550" algn="ctr">
              <a:lnSpc>
                <a:spcPct val="115000"/>
              </a:lnSpc>
              <a:spcBef>
                <a:spcPts val="0"/>
              </a:spcBef>
              <a:spcAft>
                <a:spcPts val="0"/>
              </a:spcAft>
              <a:buSzPts val="1700"/>
              <a:buChar char="○"/>
              <a:defRPr/>
            </a:lvl5pPr>
            <a:lvl6pPr marL="2743200" lvl="5" indent="-336550" algn="ctr">
              <a:lnSpc>
                <a:spcPct val="115000"/>
              </a:lnSpc>
              <a:spcBef>
                <a:spcPts val="0"/>
              </a:spcBef>
              <a:spcAft>
                <a:spcPts val="0"/>
              </a:spcAft>
              <a:buSzPts val="1700"/>
              <a:buChar char="■"/>
              <a:defRPr/>
            </a:lvl6pPr>
            <a:lvl7pPr marL="3200400" lvl="6" indent="-336550" algn="ctr">
              <a:lnSpc>
                <a:spcPct val="115000"/>
              </a:lnSpc>
              <a:spcBef>
                <a:spcPts val="0"/>
              </a:spcBef>
              <a:spcAft>
                <a:spcPts val="0"/>
              </a:spcAft>
              <a:buSzPts val="1700"/>
              <a:buChar char="●"/>
              <a:defRPr/>
            </a:lvl7pPr>
            <a:lvl8pPr marL="3657600" lvl="7" indent="-336550" algn="ctr">
              <a:lnSpc>
                <a:spcPct val="115000"/>
              </a:lnSpc>
              <a:spcBef>
                <a:spcPts val="0"/>
              </a:spcBef>
              <a:spcAft>
                <a:spcPts val="0"/>
              </a:spcAft>
              <a:buSzPts val="1700"/>
              <a:buChar char="○"/>
              <a:defRPr/>
            </a:lvl8pPr>
            <a:lvl9pPr marL="4114800" lvl="8" indent="-336550" algn="ctr">
              <a:lnSpc>
                <a:spcPct val="115000"/>
              </a:lnSpc>
              <a:spcBef>
                <a:spcPts val="0"/>
              </a:spcBef>
              <a:spcAft>
                <a:spcPts val="0"/>
              </a:spcAft>
              <a:buSzPts val="1700"/>
              <a:buChar char="■"/>
              <a:defRPr/>
            </a:lvl9pPr>
          </a:lstStyle>
          <a:p>
            <a:endParaRPr/>
          </a:p>
        </p:txBody>
      </p:sp>
      <p:sp>
        <p:nvSpPr>
          <p:cNvPr id="49" name="Google Shape;49;p92"/>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TITLE_AND_BODY_1">
    <p:spTree>
      <p:nvGrpSpPr>
        <p:cNvPr id="1" name="Shape 54"/>
        <p:cNvGrpSpPr/>
        <p:nvPr/>
      </p:nvGrpSpPr>
      <p:grpSpPr>
        <a:xfrm>
          <a:off x="0" y="0"/>
          <a:ext cx="0" cy="0"/>
          <a:chOff x="0" y="0"/>
          <a:chExt cx="0" cy="0"/>
        </a:xfrm>
      </p:grpSpPr>
      <p:sp>
        <p:nvSpPr>
          <p:cNvPr id="55" name="Google Shape;5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type="titleOnly">
  <p:cSld name="TITLE_ONLY">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8" name="Google Shape;5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59" name="Google Shape;59;p39"/>
          <p:cNvSpPr txBox="1">
            <a:spLocks noGrp="1"/>
          </p:cNvSpPr>
          <p:nvPr>
            <p:ph type="subTitle" idx="1"/>
          </p:nvPr>
        </p:nvSpPr>
        <p:spPr>
          <a:xfrm>
            <a:off x="5572050" y="57007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lvl="0" algn="l">
              <a:lnSpc>
                <a:spcPct val="115000"/>
              </a:lnSpc>
              <a:spcBef>
                <a:spcPts val="0"/>
              </a:spcBef>
              <a:spcAft>
                <a:spcPts val="0"/>
              </a:spcAft>
              <a:buClr>
                <a:srgbClr val="FFBE2E"/>
              </a:buClr>
              <a:buSzPts val="1400"/>
              <a:buNone/>
              <a:defRPr sz="1400">
                <a:solidFill>
                  <a:srgbClr val="FFBE2E"/>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60" name="Google Shape;60;p39"/>
          <p:cNvSpPr txBox="1">
            <a:spLocks noGrp="1"/>
          </p:cNvSpPr>
          <p:nvPr>
            <p:ph type="body" idx="2"/>
          </p:nvPr>
        </p:nvSpPr>
        <p:spPr>
          <a:xfrm>
            <a:off x="5572050" y="10185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CUSTOM_3">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lvl1pPr lvl="0" algn="ctr">
              <a:lnSpc>
                <a:spcPct val="95000"/>
              </a:lnSpc>
              <a:spcBef>
                <a:spcPts val="0"/>
              </a:spcBef>
              <a:spcAft>
                <a:spcPts val="0"/>
              </a:spcAft>
              <a:buClr>
                <a:schemeClr val="lt2"/>
              </a:buClr>
              <a:buSzPts val="4000"/>
              <a:buNone/>
              <a:defRPr sz="4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Quote lg bright">
  <p:cSld name="Quote lg bright">
    <p:spTree>
      <p:nvGrpSpPr>
        <p:cNvPr id="1" name="Shape 64"/>
        <p:cNvGrpSpPr/>
        <p:nvPr/>
      </p:nvGrpSpPr>
      <p:grpSpPr>
        <a:xfrm>
          <a:off x="0" y="0"/>
          <a:ext cx="0" cy="0"/>
          <a:chOff x="0" y="0"/>
          <a:chExt cx="0" cy="0"/>
        </a:xfrm>
      </p:grpSpPr>
      <p:sp>
        <p:nvSpPr>
          <p:cNvPr id="65" name="Google Shape;65;p41"/>
          <p:cNvSpPr txBox="1">
            <a:spLocks noGrp="1"/>
          </p:cNvSpPr>
          <p:nvPr>
            <p:ph type="body" idx="1"/>
          </p:nvPr>
        </p:nvSpPr>
        <p:spPr>
          <a:xfrm>
            <a:off x="664151" y="876300"/>
            <a:ext cx="7810500" cy="3382500"/>
          </a:xfrm>
          <a:prstGeom prst="rect">
            <a:avLst/>
          </a:prstGeom>
          <a:noFill/>
          <a:ln>
            <a:noFill/>
          </a:ln>
        </p:spPr>
        <p:txBody>
          <a:bodyPr spcFirstLastPara="1" wrap="square" lIns="91425" tIns="91425" rIns="91425" bIns="91425" numCol="1" anchor="ctr" anchorCtr="0">
            <a:noAutofit/>
          </a:bodyPr>
          <a:lstStyle>
            <a:lvl1pPr marL="457200" marR="0" lvl="0" indent="-228600" algn="l">
              <a:lnSpc>
                <a:spcPct val="120000"/>
              </a:lnSpc>
              <a:spcBef>
                <a:spcPts val="0"/>
              </a:spcBef>
              <a:spcAft>
                <a:spcPts val="0"/>
              </a:spcAft>
              <a:buClr>
                <a:srgbClr val="1C304A"/>
              </a:buClr>
              <a:buSzPts val="1800"/>
              <a:buFont typeface="Helvetica Neue"/>
              <a:buNone/>
              <a:defRPr sz="3000" b="1" i="0" u="none" strike="noStrike" cap="none">
                <a:solidFill>
                  <a:srgbClr val="1C304A"/>
                </a:solidFill>
                <a:latin typeface="Helvetica Neue"/>
                <a:ea typeface="Helvetica Neue"/>
                <a:cs typeface="Helvetica Neue"/>
                <a:sym typeface="Helvetica Neue"/>
              </a:defRPr>
            </a:lvl1pPr>
            <a:lvl2pPr marL="914400" marR="0" lvl="1" indent="-228600" algn="l">
              <a:lnSpc>
                <a:spcPct val="12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2pPr>
            <a:lvl3pPr marL="1371600" marR="0" lvl="2" indent="-228600" algn="l">
              <a:lnSpc>
                <a:spcPct val="12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3pPr>
            <a:lvl4pPr marL="1828800" marR="0" lvl="3" indent="-228600" algn="l">
              <a:lnSpc>
                <a:spcPct val="12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4pPr>
            <a:lvl5pPr marL="2286000" marR="0" lvl="4" indent="-228600" algn="l">
              <a:lnSpc>
                <a:spcPct val="12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5pPr>
            <a:lvl6pPr marL="2743200" marR="0" lvl="5" indent="-228600" algn="l">
              <a:lnSpc>
                <a:spcPct val="11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6pPr>
            <a:lvl7pPr marL="3200400" marR="0" lvl="6" indent="-228600" algn="l">
              <a:lnSpc>
                <a:spcPct val="11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7pPr>
            <a:lvl8pPr marL="3657600" marR="0" lvl="7" indent="-228600" algn="l">
              <a:lnSpc>
                <a:spcPct val="11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8pPr>
            <a:lvl9pPr marL="4114800" marR="0" lvl="8" indent="-228600" algn="l">
              <a:lnSpc>
                <a:spcPct val="110000"/>
              </a:lnSpc>
              <a:spcBef>
                <a:spcPts val="0"/>
              </a:spcBef>
              <a:spcAft>
                <a:spcPts val="0"/>
              </a:spcAft>
              <a:buClr>
                <a:srgbClr val="1C304A"/>
              </a:buClr>
              <a:buSzPts val="1400"/>
              <a:buFont typeface="Helvetica Neue"/>
              <a:buNone/>
              <a:defRPr sz="3000" b="1" i="0" u="none" strike="noStrike" cap="none">
                <a:solidFill>
                  <a:srgbClr val="1C304A"/>
                </a:solidFill>
                <a:latin typeface="Helvetica Neue"/>
                <a:ea typeface="Helvetica Neue"/>
                <a:cs typeface="Helvetica Neue"/>
                <a:sym typeface="Helvetica Neue"/>
              </a:defRPr>
            </a:lvl9pPr>
          </a:lstStyle>
          <a:p>
            <a:endParaRPr/>
          </a:p>
        </p:txBody>
      </p:sp>
      <p:sp>
        <p:nvSpPr>
          <p:cNvPr id="66" name="Google Shape;66;p41"/>
          <p:cNvSpPr txBox="1">
            <a:spLocks noGrp="1"/>
          </p:cNvSpPr>
          <p:nvPr>
            <p:ph type="sldNum" idx="12"/>
          </p:nvPr>
        </p:nvSpPr>
        <p:spPr>
          <a:xfrm>
            <a:off x="8316118" y="4814888"/>
            <a:ext cx="138300" cy="142800"/>
          </a:xfrm>
          <a:prstGeom prst="rect">
            <a:avLst/>
          </a:prstGeom>
          <a:noFill/>
          <a:ln>
            <a:noFill/>
          </a:ln>
        </p:spPr>
        <p:txBody>
          <a:bodyPr spcFirstLastPara="1" wrap="square" lIns="19050" tIns="19050" rIns="19050" bIns="19050" numCol="1" anchor="t" anchorCtr="0">
            <a:noAutofit/>
          </a:bodyPr>
          <a:lstStyle>
            <a:lvl1pPr marL="0" marR="0" lvl="0"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1pPr>
            <a:lvl2pPr marL="0" marR="0" lvl="1"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2pPr>
            <a:lvl3pPr marL="0" marR="0" lvl="2"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3pPr>
            <a:lvl4pPr marL="0" marR="0" lvl="3"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4pPr>
            <a:lvl5pPr marL="0" marR="0" lvl="4"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5pPr>
            <a:lvl6pPr marL="0" marR="0" lvl="5"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6pPr>
            <a:lvl7pPr marL="0" marR="0" lvl="6"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7pPr>
            <a:lvl8pPr marL="0" marR="0" lvl="7"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8pPr>
            <a:lvl9pPr marL="0" marR="0" lvl="8" indent="0" algn="r">
              <a:lnSpc>
                <a:spcPct val="120000"/>
              </a:lnSpc>
              <a:spcBef>
                <a:spcPts val="0"/>
              </a:spcBef>
              <a:spcAft>
                <a:spcPts val="0"/>
              </a:spcAft>
              <a:buClr>
                <a:srgbClr val="1C304A"/>
              </a:buClr>
              <a:buSzPts val="1000"/>
              <a:buFont typeface="Helvetica Neue"/>
              <a:buNone/>
              <a:defRPr sz="700" b="0" i="0" u="none" strike="noStrike" cap="none">
                <a:solidFill>
                  <a:srgbClr val="1C304A"/>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ltLang="en"/>
              <a:t>‹#›</a:t>
            </a:fld>
            <a:endParaRPr sz="1100">
              <a:solidFill>
                <a:srgbClr val="FFFFFF"/>
              </a:solidFill>
              <a:latin typeface="Public Sans"/>
              <a:ea typeface="Public Sans"/>
              <a:cs typeface="Public Sans"/>
              <a:sym typeface="Public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67"/>
        <p:cNvGrpSpPr/>
        <p:nvPr/>
      </p:nvGrpSpPr>
      <p:grpSpPr>
        <a:xfrm>
          <a:off x="0" y="0"/>
          <a:ext cx="0" cy="0"/>
          <a:chOff x="0" y="0"/>
          <a:chExt cx="0" cy="0"/>
        </a:xfrm>
      </p:grpSpPr>
      <p:sp>
        <p:nvSpPr>
          <p:cNvPr id="68" name="Google Shape;6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69" name="Google Shape;69;p44"/>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numCol="1"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44"/>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numCol="1"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1" name="Google Shape;71;p44"/>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numCol="1"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roductions" type="secHead">
  <p:cSld name="SECTION_HEADER">
    <p:spTree>
      <p:nvGrpSpPr>
        <p:cNvPr id="1" name="Shape 72"/>
        <p:cNvGrpSpPr/>
        <p:nvPr/>
      </p:nvGrpSpPr>
      <p:grpSpPr>
        <a:xfrm>
          <a:off x="0" y="0"/>
          <a:ext cx="0" cy="0"/>
          <a:chOff x="0" y="0"/>
          <a:chExt cx="0" cy="0"/>
        </a:xfrm>
      </p:grpSpPr>
      <p:sp>
        <p:nvSpPr>
          <p:cNvPr id="73" name="Google Shape;73;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74" name="Google Shape;74;p45"/>
          <p:cNvSpPr txBox="1">
            <a:spLocks noGrp="1"/>
          </p:cNvSpPr>
          <p:nvPr>
            <p:ph type="title"/>
          </p:nvPr>
        </p:nvSpPr>
        <p:spPr>
          <a:xfrm>
            <a:off x="498000" y="1479300"/>
            <a:ext cx="8148000" cy="1141500"/>
          </a:xfrm>
          <a:prstGeom prst="rect">
            <a:avLst/>
          </a:prstGeom>
          <a:noFill/>
          <a:ln>
            <a:noFill/>
          </a:ln>
        </p:spPr>
        <p:txBody>
          <a:bodyPr spcFirstLastPara="1" wrap="square" lIns="91425" tIns="91425" rIns="91425" bIns="91425" numCol="1" anchor="ctr" anchorCtr="0">
            <a:noAutofit/>
          </a:bodyPr>
          <a:lstStyle>
            <a:lvl1pPr marR="0" lvl="0" algn="ctr">
              <a:lnSpc>
                <a:spcPct val="100000"/>
              </a:lnSpc>
              <a:spcBef>
                <a:spcPts val="0"/>
              </a:spcBef>
              <a:spcAft>
                <a:spcPts val="0"/>
              </a:spcAft>
              <a:buSzPts val="2800"/>
              <a:buNone/>
              <a:defRPr sz="6400">
                <a:solidFill>
                  <a:srgbClr val="FFBE2E"/>
                </a:solidFill>
                <a:latin typeface="Public Sans Thin"/>
                <a:ea typeface="Public Sans Thin"/>
                <a:cs typeface="Public Sans Thin"/>
                <a:sym typeface="Public Sans Thi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45"/>
          <p:cNvSpPr txBox="1">
            <a:spLocks noGrp="1"/>
          </p:cNvSpPr>
          <p:nvPr>
            <p:ph type="body" idx="1"/>
          </p:nvPr>
        </p:nvSpPr>
        <p:spPr>
          <a:xfrm>
            <a:off x="6166225" y="4127975"/>
            <a:ext cx="2729700" cy="1333200"/>
          </a:xfrm>
          <a:prstGeom prst="rect">
            <a:avLst/>
          </a:prstGeom>
          <a:noFill/>
          <a:ln>
            <a:noFill/>
          </a:ln>
        </p:spPr>
        <p:txBody>
          <a:bodyPr spcFirstLastPara="1" wrap="square" lIns="91425" tIns="91425" rIns="91425" bIns="91425" numCol="1"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76"/>
        <p:cNvGrpSpPr/>
        <p:nvPr/>
      </p:nvGrpSpPr>
      <p:grpSpPr>
        <a:xfrm>
          <a:off x="0" y="0"/>
          <a:ext cx="0" cy="0"/>
          <a:chOff x="0" y="0"/>
          <a:chExt cx="0" cy="0"/>
        </a:xfrm>
      </p:grpSpPr>
      <p:sp>
        <p:nvSpPr>
          <p:cNvPr id="77" name="Google Shape;77;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p4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81" name="Google Shape;8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3"/>
          <p:cNvSpPr txBox="1">
            <a:spLocks noGrp="1"/>
          </p:cNvSpPr>
          <p:nvPr>
            <p:ph type="ctrTitle"/>
          </p:nvPr>
        </p:nvSpPr>
        <p:spPr>
          <a:xfrm>
            <a:off x="311708" y="744575"/>
            <a:ext cx="8520480" cy="2052514"/>
          </a:xfrm>
          <a:prstGeom prst="rect">
            <a:avLst/>
          </a:prstGeom>
          <a:noFill/>
          <a:ln>
            <a:noFill/>
          </a:ln>
        </p:spPr>
        <p:txBody>
          <a:bodyPr spcFirstLastPara="1" wrap="square" lIns="111750" tIns="111750" rIns="111750" bIns="111750" numCol="1" anchor="b" anchorCtr="0">
            <a:normAutofit/>
          </a:bodyPr>
          <a:lstStyle>
            <a:lvl1pPr lvl="0" algn="ctr">
              <a:lnSpc>
                <a:spcPct val="100000"/>
              </a:lnSpc>
              <a:spcBef>
                <a:spcPts val="0"/>
              </a:spcBef>
              <a:spcAft>
                <a:spcPts val="0"/>
              </a:spcAft>
              <a:buSzPts val="6400"/>
              <a:buNone/>
              <a:defRPr sz="5120"/>
            </a:lvl1pPr>
            <a:lvl2pPr lvl="1" algn="ctr">
              <a:lnSpc>
                <a:spcPct val="100000"/>
              </a:lnSpc>
              <a:spcBef>
                <a:spcPts val="0"/>
              </a:spcBef>
              <a:spcAft>
                <a:spcPts val="0"/>
              </a:spcAft>
              <a:buSzPts val="6400"/>
              <a:buNone/>
              <a:defRPr sz="5120"/>
            </a:lvl2pPr>
            <a:lvl3pPr lvl="2" algn="ctr">
              <a:lnSpc>
                <a:spcPct val="100000"/>
              </a:lnSpc>
              <a:spcBef>
                <a:spcPts val="0"/>
              </a:spcBef>
              <a:spcAft>
                <a:spcPts val="0"/>
              </a:spcAft>
              <a:buSzPts val="6400"/>
              <a:buNone/>
              <a:defRPr sz="5120"/>
            </a:lvl3pPr>
            <a:lvl4pPr lvl="3" algn="ctr">
              <a:lnSpc>
                <a:spcPct val="100000"/>
              </a:lnSpc>
              <a:spcBef>
                <a:spcPts val="0"/>
              </a:spcBef>
              <a:spcAft>
                <a:spcPts val="0"/>
              </a:spcAft>
              <a:buSzPts val="6400"/>
              <a:buNone/>
              <a:defRPr sz="5120"/>
            </a:lvl4pPr>
            <a:lvl5pPr lvl="4" algn="ctr">
              <a:lnSpc>
                <a:spcPct val="100000"/>
              </a:lnSpc>
              <a:spcBef>
                <a:spcPts val="0"/>
              </a:spcBef>
              <a:spcAft>
                <a:spcPts val="0"/>
              </a:spcAft>
              <a:buSzPts val="6400"/>
              <a:buNone/>
              <a:defRPr sz="5120"/>
            </a:lvl5pPr>
            <a:lvl6pPr lvl="5" algn="ctr">
              <a:lnSpc>
                <a:spcPct val="100000"/>
              </a:lnSpc>
              <a:spcBef>
                <a:spcPts val="0"/>
              </a:spcBef>
              <a:spcAft>
                <a:spcPts val="0"/>
              </a:spcAft>
              <a:buSzPts val="6400"/>
              <a:buNone/>
              <a:defRPr sz="5120"/>
            </a:lvl6pPr>
            <a:lvl7pPr lvl="6" algn="ctr">
              <a:lnSpc>
                <a:spcPct val="100000"/>
              </a:lnSpc>
              <a:spcBef>
                <a:spcPts val="0"/>
              </a:spcBef>
              <a:spcAft>
                <a:spcPts val="0"/>
              </a:spcAft>
              <a:buSzPts val="6400"/>
              <a:buNone/>
              <a:defRPr sz="5120"/>
            </a:lvl7pPr>
            <a:lvl8pPr lvl="7" algn="ctr">
              <a:lnSpc>
                <a:spcPct val="100000"/>
              </a:lnSpc>
              <a:spcBef>
                <a:spcPts val="0"/>
              </a:spcBef>
              <a:spcAft>
                <a:spcPts val="0"/>
              </a:spcAft>
              <a:buSzPts val="6400"/>
              <a:buNone/>
              <a:defRPr sz="5120"/>
            </a:lvl8pPr>
            <a:lvl9pPr lvl="8" algn="ctr">
              <a:lnSpc>
                <a:spcPct val="100000"/>
              </a:lnSpc>
              <a:spcBef>
                <a:spcPts val="0"/>
              </a:spcBef>
              <a:spcAft>
                <a:spcPts val="0"/>
              </a:spcAft>
              <a:buSzPts val="6400"/>
              <a:buNone/>
              <a:defRPr sz="5120"/>
            </a:lvl9pPr>
          </a:lstStyle>
          <a:p>
            <a:endParaRPr/>
          </a:p>
        </p:txBody>
      </p:sp>
      <p:sp>
        <p:nvSpPr>
          <p:cNvPr id="13" name="Google Shape;13;p83"/>
          <p:cNvSpPr txBox="1">
            <a:spLocks noGrp="1"/>
          </p:cNvSpPr>
          <p:nvPr>
            <p:ph type="subTitle" idx="1"/>
          </p:nvPr>
        </p:nvSpPr>
        <p:spPr>
          <a:xfrm>
            <a:off x="311700" y="2834125"/>
            <a:ext cx="8520480" cy="792514"/>
          </a:xfrm>
          <a:prstGeom prst="rect">
            <a:avLst/>
          </a:prstGeom>
          <a:noFill/>
          <a:ln>
            <a:noFill/>
          </a:ln>
        </p:spPr>
        <p:txBody>
          <a:bodyPr spcFirstLastPara="1" wrap="square" lIns="111750" tIns="111750" rIns="111750" bIns="111750" numCol="1" anchor="t" anchorCtr="0">
            <a:normAutofit/>
          </a:bodyPr>
          <a:lstStyle>
            <a:lvl1pPr lvl="0" algn="ctr">
              <a:lnSpc>
                <a:spcPct val="100000"/>
              </a:lnSpc>
              <a:spcBef>
                <a:spcPts val="0"/>
              </a:spcBef>
              <a:spcAft>
                <a:spcPts val="0"/>
              </a:spcAft>
              <a:buSzPts val="3400"/>
              <a:buNone/>
              <a:defRPr sz="2720"/>
            </a:lvl1pPr>
            <a:lvl2pPr lvl="1" algn="ctr">
              <a:lnSpc>
                <a:spcPct val="100000"/>
              </a:lnSpc>
              <a:spcBef>
                <a:spcPts val="0"/>
              </a:spcBef>
              <a:spcAft>
                <a:spcPts val="0"/>
              </a:spcAft>
              <a:buSzPts val="3400"/>
              <a:buNone/>
              <a:defRPr sz="2720"/>
            </a:lvl2pPr>
            <a:lvl3pPr lvl="2" algn="ctr">
              <a:lnSpc>
                <a:spcPct val="100000"/>
              </a:lnSpc>
              <a:spcBef>
                <a:spcPts val="0"/>
              </a:spcBef>
              <a:spcAft>
                <a:spcPts val="0"/>
              </a:spcAft>
              <a:buSzPts val="3400"/>
              <a:buNone/>
              <a:defRPr sz="2720"/>
            </a:lvl3pPr>
            <a:lvl4pPr lvl="3" algn="ctr">
              <a:lnSpc>
                <a:spcPct val="100000"/>
              </a:lnSpc>
              <a:spcBef>
                <a:spcPts val="0"/>
              </a:spcBef>
              <a:spcAft>
                <a:spcPts val="0"/>
              </a:spcAft>
              <a:buSzPts val="3400"/>
              <a:buNone/>
              <a:defRPr sz="2720"/>
            </a:lvl4pPr>
            <a:lvl5pPr lvl="4" algn="ctr">
              <a:lnSpc>
                <a:spcPct val="100000"/>
              </a:lnSpc>
              <a:spcBef>
                <a:spcPts val="0"/>
              </a:spcBef>
              <a:spcAft>
                <a:spcPts val="0"/>
              </a:spcAft>
              <a:buSzPts val="3400"/>
              <a:buNone/>
              <a:defRPr sz="2720"/>
            </a:lvl5pPr>
            <a:lvl6pPr lvl="5" algn="ctr">
              <a:lnSpc>
                <a:spcPct val="100000"/>
              </a:lnSpc>
              <a:spcBef>
                <a:spcPts val="0"/>
              </a:spcBef>
              <a:spcAft>
                <a:spcPts val="0"/>
              </a:spcAft>
              <a:buSzPts val="3400"/>
              <a:buNone/>
              <a:defRPr sz="2720"/>
            </a:lvl6pPr>
            <a:lvl7pPr lvl="6" algn="ctr">
              <a:lnSpc>
                <a:spcPct val="100000"/>
              </a:lnSpc>
              <a:spcBef>
                <a:spcPts val="0"/>
              </a:spcBef>
              <a:spcAft>
                <a:spcPts val="0"/>
              </a:spcAft>
              <a:buSzPts val="3400"/>
              <a:buNone/>
              <a:defRPr sz="2720"/>
            </a:lvl7pPr>
            <a:lvl8pPr lvl="7" algn="ctr">
              <a:lnSpc>
                <a:spcPct val="100000"/>
              </a:lnSpc>
              <a:spcBef>
                <a:spcPts val="0"/>
              </a:spcBef>
              <a:spcAft>
                <a:spcPts val="0"/>
              </a:spcAft>
              <a:buSzPts val="3400"/>
              <a:buNone/>
              <a:defRPr sz="2720"/>
            </a:lvl8pPr>
            <a:lvl9pPr lvl="8" algn="ctr">
              <a:lnSpc>
                <a:spcPct val="100000"/>
              </a:lnSpc>
              <a:spcBef>
                <a:spcPts val="0"/>
              </a:spcBef>
              <a:spcAft>
                <a:spcPts val="0"/>
              </a:spcAft>
              <a:buSzPts val="3400"/>
              <a:buNone/>
              <a:defRPr sz="2720"/>
            </a:lvl9pPr>
          </a:lstStyle>
          <a:p>
            <a:endParaRPr/>
          </a:p>
        </p:txBody>
      </p:sp>
      <p:sp>
        <p:nvSpPr>
          <p:cNvPr id="14" name="Google Shape;14;p83"/>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itle | text">
  <p:cSld name="ONE_COLUMN_TEXT">
    <p:spTree>
      <p:nvGrpSpPr>
        <p:cNvPr id="1" name="Shape 82"/>
        <p:cNvGrpSpPr/>
        <p:nvPr/>
      </p:nvGrpSpPr>
      <p:grpSpPr>
        <a:xfrm>
          <a:off x="0" y="0"/>
          <a:ext cx="0" cy="0"/>
          <a:chOff x="0" y="0"/>
          <a:chExt cx="0" cy="0"/>
        </a:xfrm>
      </p:grpSpPr>
      <p:sp>
        <p:nvSpPr>
          <p:cNvPr id="83" name="Google Shape;83;p48"/>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48"/>
          <p:cNvSpPr txBox="1">
            <a:spLocks noGrp="1"/>
          </p:cNvSpPr>
          <p:nvPr>
            <p:ph type="title" idx="2"/>
          </p:nvPr>
        </p:nvSpPr>
        <p:spPr>
          <a:xfrm>
            <a:off x="5572050" y="5726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86" name="Google Shape;86;p48"/>
          <p:cNvSpPr txBox="1">
            <a:spLocks noGrp="1"/>
          </p:cNvSpPr>
          <p:nvPr>
            <p:ph type="body" idx="1"/>
          </p:nvPr>
        </p:nvSpPr>
        <p:spPr>
          <a:xfrm>
            <a:off x="5572050" y="102111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numCol="1"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4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numCol="1"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9" name="Google Shape;89;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50"/>
          <p:cNvSpPr/>
          <p:nvPr/>
        </p:nvSpPr>
        <p:spPr>
          <a:xfrm>
            <a:off x="4572000" y="-125"/>
            <a:ext cx="4572000" cy="51435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numCol="1"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3" name="Google Shape;93;p5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4" name="Google Shape;94;p5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numCol="1"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5" name="Google Shape;95;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5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numCol="1"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8" name="Google Shape;98;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5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numCol="1"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5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numCol="1"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2" name="Google Shape;102;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000"/>
              <a:buFont typeface="Arial"/>
              <a:buNone/>
              <a:defRPr sz="120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105"/>
        <p:cNvGrpSpPr/>
        <p:nvPr/>
      </p:nvGrpSpPr>
      <p:grpSpPr>
        <a:xfrm>
          <a:off x="0" y="0"/>
          <a:ext cx="0" cy="0"/>
          <a:chOff x="0" y="0"/>
          <a:chExt cx="0" cy="0"/>
        </a:xfrm>
      </p:grpSpPr>
      <p:sp>
        <p:nvSpPr>
          <p:cNvPr id="106" name="Google Shape;106;p5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numCol="1"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7" name="Google Shape;107;p5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numCol="1"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108" name="Google Shape;108;p5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numCol="1"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numCol="1"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111"/>
        <p:cNvGrpSpPr/>
        <p:nvPr/>
      </p:nvGrpSpPr>
      <p:grpSpPr>
        <a:xfrm>
          <a:off x="0" y="0"/>
          <a:ext cx="0" cy="0"/>
          <a:chOff x="0" y="0"/>
          <a:chExt cx="0" cy="0"/>
        </a:xfrm>
      </p:grpSpPr>
      <p:sp>
        <p:nvSpPr>
          <p:cNvPr id="112" name="Google Shape;112;p55"/>
          <p:cNvSpPr txBox="1">
            <a:spLocks noGrp="1"/>
          </p:cNvSpPr>
          <p:nvPr>
            <p:ph type="ctrTitle"/>
          </p:nvPr>
        </p:nvSpPr>
        <p:spPr>
          <a:xfrm>
            <a:off x="536450" y="384049"/>
            <a:ext cx="7386600" cy="5658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Clr>
                <a:srgbClr val="046B99"/>
              </a:buClr>
              <a:buSzPts val="2600"/>
              <a:buNone/>
              <a:defRPr sz="2600" b="1">
                <a:solidFill>
                  <a:srgbClr val="046B99"/>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113" name="Google Shape;113;p55"/>
          <p:cNvSpPr txBox="1">
            <a:spLocks noGrp="1"/>
          </p:cNvSpPr>
          <p:nvPr>
            <p:ph type="body" idx="1"/>
          </p:nvPr>
        </p:nvSpPr>
        <p:spPr>
          <a:xfrm>
            <a:off x="536450" y="1072124"/>
            <a:ext cx="7802100" cy="3682800"/>
          </a:xfrm>
          <a:prstGeom prst="rect">
            <a:avLst/>
          </a:prstGeom>
          <a:noFill/>
          <a:ln>
            <a:noFill/>
          </a:ln>
        </p:spPr>
        <p:txBody>
          <a:bodyPr spcFirstLastPara="1" wrap="square" lIns="91425" tIns="91425" rIns="91425" bIns="91425" numCol="1" anchor="t" anchorCtr="0">
            <a:noAutofit/>
          </a:bodyPr>
          <a:lstStyle>
            <a:lvl1pPr marL="457200" lvl="0" indent="-342900" algn="l">
              <a:lnSpc>
                <a:spcPct val="115000"/>
              </a:lnSpc>
              <a:spcBef>
                <a:spcPts val="0"/>
              </a:spcBef>
              <a:spcAft>
                <a:spcPts val="0"/>
              </a:spcAft>
              <a:buClr>
                <a:srgbClr val="1C304A"/>
              </a:buClr>
              <a:buSzPts val="1800"/>
              <a:buChar char="●"/>
              <a:defRPr sz="1800">
                <a:solidFill>
                  <a:srgbClr val="1C304A"/>
                </a:solidFill>
              </a:defRPr>
            </a:lvl1pPr>
            <a:lvl2pPr marL="914400" lvl="1" indent="-342900" algn="l">
              <a:lnSpc>
                <a:spcPct val="115000"/>
              </a:lnSpc>
              <a:spcBef>
                <a:spcPts val="1600"/>
              </a:spcBef>
              <a:spcAft>
                <a:spcPts val="0"/>
              </a:spcAft>
              <a:buClr>
                <a:srgbClr val="1C304A"/>
              </a:buClr>
              <a:buSzPts val="1800"/>
              <a:buChar char="○"/>
              <a:defRPr sz="1800">
                <a:solidFill>
                  <a:srgbClr val="1C304A"/>
                </a:solidFill>
              </a:defRPr>
            </a:lvl2pPr>
            <a:lvl3pPr marL="1371600" lvl="2" indent="-342900" algn="l">
              <a:lnSpc>
                <a:spcPct val="115000"/>
              </a:lnSpc>
              <a:spcBef>
                <a:spcPts val="1600"/>
              </a:spcBef>
              <a:spcAft>
                <a:spcPts val="0"/>
              </a:spcAft>
              <a:buClr>
                <a:srgbClr val="1C304A"/>
              </a:buClr>
              <a:buSzPts val="1800"/>
              <a:buChar char="■"/>
              <a:defRPr sz="1800">
                <a:solidFill>
                  <a:srgbClr val="1C304A"/>
                </a:solidFill>
              </a:defRPr>
            </a:lvl3pPr>
            <a:lvl4pPr marL="1828800" lvl="3" indent="-342900" algn="l">
              <a:lnSpc>
                <a:spcPct val="115000"/>
              </a:lnSpc>
              <a:spcBef>
                <a:spcPts val="1600"/>
              </a:spcBef>
              <a:spcAft>
                <a:spcPts val="0"/>
              </a:spcAft>
              <a:buClr>
                <a:srgbClr val="1C304A"/>
              </a:buClr>
              <a:buSzPts val="1800"/>
              <a:buChar char="●"/>
              <a:defRPr sz="1800">
                <a:solidFill>
                  <a:srgbClr val="1C304A"/>
                </a:solidFill>
              </a:defRPr>
            </a:lvl4pPr>
            <a:lvl5pPr marL="2286000" lvl="4" indent="-342900" algn="l">
              <a:lnSpc>
                <a:spcPct val="115000"/>
              </a:lnSpc>
              <a:spcBef>
                <a:spcPts val="1600"/>
              </a:spcBef>
              <a:spcAft>
                <a:spcPts val="0"/>
              </a:spcAft>
              <a:buClr>
                <a:srgbClr val="1C304A"/>
              </a:buClr>
              <a:buSzPts val="1800"/>
              <a:buChar char="○"/>
              <a:defRPr sz="1800">
                <a:solidFill>
                  <a:srgbClr val="1C304A"/>
                </a:solidFill>
              </a:defRPr>
            </a:lvl5pPr>
            <a:lvl6pPr marL="2743200" lvl="5" indent="-342900" algn="l">
              <a:lnSpc>
                <a:spcPct val="115000"/>
              </a:lnSpc>
              <a:spcBef>
                <a:spcPts val="1600"/>
              </a:spcBef>
              <a:spcAft>
                <a:spcPts val="0"/>
              </a:spcAft>
              <a:buClr>
                <a:srgbClr val="1C304A"/>
              </a:buClr>
              <a:buSzPts val="1800"/>
              <a:buChar char="■"/>
              <a:defRPr sz="1800">
                <a:solidFill>
                  <a:srgbClr val="1C304A"/>
                </a:solidFill>
              </a:defRPr>
            </a:lvl6pPr>
            <a:lvl7pPr marL="3200400" lvl="6" indent="-342900" algn="l">
              <a:lnSpc>
                <a:spcPct val="115000"/>
              </a:lnSpc>
              <a:spcBef>
                <a:spcPts val="1600"/>
              </a:spcBef>
              <a:spcAft>
                <a:spcPts val="0"/>
              </a:spcAft>
              <a:buClr>
                <a:srgbClr val="1C304A"/>
              </a:buClr>
              <a:buSzPts val="1800"/>
              <a:buChar char="●"/>
              <a:defRPr sz="1800">
                <a:solidFill>
                  <a:srgbClr val="1C304A"/>
                </a:solidFill>
              </a:defRPr>
            </a:lvl7pPr>
            <a:lvl8pPr marL="3657600" lvl="7" indent="-342900" algn="l">
              <a:lnSpc>
                <a:spcPct val="115000"/>
              </a:lnSpc>
              <a:spcBef>
                <a:spcPts val="1600"/>
              </a:spcBef>
              <a:spcAft>
                <a:spcPts val="0"/>
              </a:spcAft>
              <a:buClr>
                <a:srgbClr val="1C304A"/>
              </a:buClr>
              <a:buSzPts val="1800"/>
              <a:buChar char="○"/>
              <a:defRPr sz="1800">
                <a:solidFill>
                  <a:srgbClr val="1C304A"/>
                </a:solidFill>
              </a:defRPr>
            </a:lvl8pPr>
            <a:lvl9pPr marL="4114800" lvl="8" indent="-342900" algn="l">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114" name="Google Shape;114;p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numCol="1"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rgbClr val="1C304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2">
  <p:cSld name="TITLE_AND_BODY_3">
    <p:spTree>
      <p:nvGrpSpPr>
        <p:cNvPr id="1" name="Shape 115"/>
        <p:cNvGrpSpPr/>
        <p:nvPr/>
      </p:nvGrpSpPr>
      <p:grpSpPr>
        <a:xfrm>
          <a:off x="0" y="0"/>
          <a:ext cx="0" cy="0"/>
          <a:chOff x="0" y="0"/>
          <a:chExt cx="0" cy="0"/>
        </a:xfrm>
      </p:grpSpPr>
      <p:sp>
        <p:nvSpPr>
          <p:cNvPr id="116" name="Google Shape;116;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1">
  <p:cSld name="TITLE_3">
    <p:spTree>
      <p:nvGrpSpPr>
        <p:cNvPr id="1" name="Shape 117"/>
        <p:cNvGrpSpPr/>
        <p:nvPr/>
      </p:nvGrpSpPr>
      <p:grpSpPr>
        <a:xfrm>
          <a:off x="0" y="0"/>
          <a:ext cx="0" cy="0"/>
          <a:chOff x="0" y="0"/>
          <a:chExt cx="0" cy="0"/>
        </a:xfrm>
      </p:grpSpPr>
      <p:sp>
        <p:nvSpPr>
          <p:cNvPr id="118" name="Google Shape;118;p5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numCol="1"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9" name="Google Shape;119;p5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1600"/>
              </a:spcBef>
              <a:spcAft>
                <a:spcPts val="0"/>
              </a:spcAft>
              <a:buSzPts val="2800"/>
              <a:buNone/>
              <a:defRPr sz="2800"/>
            </a:lvl2pPr>
            <a:lvl3pPr lvl="2" algn="ctr">
              <a:lnSpc>
                <a:spcPct val="100000"/>
              </a:lnSpc>
              <a:spcBef>
                <a:spcPts val="1600"/>
              </a:spcBef>
              <a:spcAft>
                <a:spcPts val="0"/>
              </a:spcAft>
              <a:buSzPts val="2800"/>
              <a:buNone/>
              <a:defRPr sz="2800"/>
            </a:lvl3pPr>
            <a:lvl4pPr lvl="3" algn="ctr">
              <a:lnSpc>
                <a:spcPct val="100000"/>
              </a:lnSpc>
              <a:spcBef>
                <a:spcPts val="1600"/>
              </a:spcBef>
              <a:spcAft>
                <a:spcPts val="0"/>
              </a:spcAft>
              <a:buSzPts val="2800"/>
              <a:buNone/>
              <a:defRPr sz="2800"/>
            </a:lvl4pPr>
            <a:lvl5pPr lvl="4" algn="ctr">
              <a:lnSpc>
                <a:spcPct val="100000"/>
              </a:lnSpc>
              <a:spcBef>
                <a:spcPts val="1600"/>
              </a:spcBef>
              <a:spcAft>
                <a:spcPts val="0"/>
              </a:spcAft>
              <a:buSzPts val="2800"/>
              <a:buNone/>
              <a:defRPr sz="2800"/>
            </a:lvl5pPr>
            <a:lvl6pPr lvl="5" algn="ctr">
              <a:lnSpc>
                <a:spcPct val="100000"/>
              </a:lnSpc>
              <a:spcBef>
                <a:spcPts val="1600"/>
              </a:spcBef>
              <a:spcAft>
                <a:spcPts val="0"/>
              </a:spcAft>
              <a:buSzPts val="2800"/>
              <a:buNone/>
              <a:defRPr sz="2800"/>
            </a:lvl6pPr>
            <a:lvl7pPr lvl="6" algn="ctr">
              <a:lnSpc>
                <a:spcPct val="100000"/>
              </a:lnSpc>
              <a:spcBef>
                <a:spcPts val="1600"/>
              </a:spcBef>
              <a:spcAft>
                <a:spcPts val="0"/>
              </a:spcAft>
              <a:buSzPts val="2800"/>
              <a:buNone/>
              <a:defRPr sz="2800"/>
            </a:lvl7pPr>
            <a:lvl8pPr lvl="7" algn="ctr">
              <a:lnSpc>
                <a:spcPct val="100000"/>
              </a:lnSpc>
              <a:spcBef>
                <a:spcPts val="1600"/>
              </a:spcBef>
              <a:spcAft>
                <a:spcPts val="0"/>
              </a:spcAft>
              <a:buSzPts val="2800"/>
              <a:buNone/>
              <a:defRPr sz="2800"/>
            </a:lvl8pPr>
            <a:lvl9pPr lvl="8" algn="ctr">
              <a:lnSpc>
                <a:spcPct val="100000"/>
              </a:lnSpc>
              <a:spcBef>
                <a:spcPts val="1600"/>
              </a:spcBef>
              <a:spcAft>
                <a:spcPts val="0"/>
              </a:spcAft>
              <a:buSzPts val="2800"/>
              <a:buNone/>
              <a:defRPr sz="2800"/>
            </a:lvl9pPr>
          </a:lstStyle>
          <a:p>
            <a:endParaRPr/>
          </a:p>
        </p:txBody>
      </p:sp>
      <p:sp>
        <p:nvSpPr>
          <p:cNvPr id="120" name="Google Shape;120;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84"/>
          <p:cNvSpPr txBox="1">
            <a:spLocks noGrp="1"/>
          </p:cNvSpPr>
          <p:nvPr>
            <p:ph type="title"/>
          </p:nvPr>
        </p:nvSpPr>
        <p:spPr>
          <a:xfrm>
            <a:off x="311700" y="2150850"/>
            <a:ext cx="8520480" cy="841886"/>
          </a:xfrm>
          <a:prstGeom prst="rect">
            <a:avLst/>
          </a:prstGeom>
          <a:noFill/>
          <a:ln>
            <a:noFill/>
          </a:ln>
        </p:spPr>
        <p:txBody>
          <a:bodyPr spcFirstLastPara="1" wrap="square" lIns="111750" tIns="111750" rIns="111750" bIns="111750" numCol="1" anchor="ctr" anchorCtr="0">
            <a:normAutofit/>
          </a:bodyPr>
          <a:lstStyle>
            <a:lvl1pPr lvl="0" algn="ctr">
              <a:lnSpc>
                <a:spcPct val="100000"/>
              </a:lnSpc>
              <a:spcBef>
                <a:spcPts val="0"/>
              </a:spcBef>
              <a:spcAft>
                <a:spcPts val="0"/>
              </a:spcAft>
              <a:buSzPts val="4400"/>
              <a:buNone/>
              <a:defRPr sz="3520"/>
            </a:lvl1pPr>
            <a:lvl2pPr lvl="1" algn="ctr">
              <a:lnSpc>
                <a:spcPct val="100000"/>
              </a:lnSpc>
              <a:spcBef>
                <a:spcPts val="0"/>
              </a:spcBef>
              <a:spcAft>
                <a:spcPts val="0"/>
              </a:spcAft>
              <a:buSzPts val="4400"/>
              <a:buNone/>
              <a:defRPr sz="3520"/>
            </a:lvl2pPr>
            <a:lvl3pPr lvl="2" algn="ctr">
              <a:lnSpc>
                <a:spcPct val="100000"/>
              </a:lnSpc>
              <a:spcBef>
                <a:spcPts val="0"/>
              </a:spcBef>
              <a:spcAft>
                <a:spcPts val="0"/>
              </a:spcAft>
              <a:buSzPts val="4400"/>
              <a:buNone/>
              <a:defRPr sz="3520"/>
            </a:lvl3pPr>
            <a:lvl4pPr lvl="3" algn="ctr">
              <a:lnSpc>
                <a:spcPct val="100000"/>
              </a:lnSpc>
              <a:spcBef>
                <a:spcPts val="0"/>
              </a:spcBef>
              <a:spcAft>
                <a:spcPts val="0"/>
              </a:spcAft>
              <a:buSzPts val="4400"/>
              <a:buNone/>
              <a:defRPr sz="3520"/>
            </a:lvl4pPr>
            <a:lvl5pPr lvl="4" algn="ctr">
              <a:lnSpc>
                <a:spcPct val="100000"/>
              </a:lnSpc>
              <a:spcBef>
                <a:spcPts val="0"/>
              </a:spcBef>
              <a:spcAft>
                <a:spcPts val="0"/>
              </a:spcAft>
              <a:buSzPts val="4400"/>
              <a:buNone/>
              <a:defRPr sz="3520"/>
            </a:lvl5pPr>
            <a:lvl6pPr lvl="5" algn="ctr">
              <a:lnSpc>
                <a:spcPct val="100000"/>
              </a:lnSpc>
              <a:spcBef>
                <a:spcPts val="0"/>
              </a:spcBef>
              <a:spcAft>
                <a:spcPts val="0"/>
              </a:spcAft>
              <a:buSzPts val="4400"/>
              <a:buNone/>
              <a:defRPr sz="3520"/>
            </a:lvl6pPr>
            <a:lvl7pPr lvl="6" algn="ctr">
              <a:lnSpc>
                <a:spcPct val="100000"/>
              </a:lnSpc>
              <a:spcBef>
                <a:spcPts val="0"/>
              </a:spcBef>
              <a:spcAft>
                <a:spcPts val="0"/>
              </a:spcAft>
              <a:buSzPts val="4400"/>
              <a:buNone/>
              <a:defRPr sz="3520"/>
            </a:lvl7pPr>
            <a:lvl8pPr lvl="7" algn="ctr">
              <a:lnSpc>
                <a:spcPct val="100000"/>
              </a:lnSpc>
              <a:spcBef>
                <a:spcPts val="0"/>
              </a:spcBef>
              <a:spcAft>
                <a:spcPts val="0"/>
              </a:spcAft>
              <a:buSzPts val="4400"/>
              <a:buNone/>
              <a:defRPr sz="3520"/>
            </a:lvl8pPr>
            <a:lvl9pPr lvl="8" algn="ctr">
              <a:lnSpc>
                <a:spcPct val="100000"/>
              </a:lnSpc>
              <a:spcBef>
                <a:spcPts val="0"/>
              </a:spcBef>
              <a:spcAft>
                <a:spcPts val="0"/>
              </a:spcAft>
              <a:buSzPts val="4400"/>
              <a:buNone/>
              <a:defRPr sz="3520"/>
            </a:lvl9pPr>
          </a:lstStyle>
          <a:p>
            <a:endParaRPr/>
          </a:p>
        </p:txBody>
      </p:sp>
      <p:sp>
        <p:nvSpPr>
          <p:cNvPr id="17" name="Google Shape;17;p84"/>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right : Section title and bullet description - grey 1">
  <p:cSld name="TITLE_AND_TWO_COLUMNS_2_1_1_1_1">
    <p:spTree>
      <p:nvGrpSpPr>
        <p:cNvPr id="1" name="Shape 121"/>
        <p:cNvGrpSpPr/>
        <p:nvPr/>
      </p:nvGrpSpPr>
      <p:grpSpPr>
        <a:xfrm>
          <a:off x="0" y="0"/>
          <a:ext cx="0" cy="0"/>
          <a:chOff x="0" y="0"/>
          <a:chExt cx="0" cy="0"/>
        </a:xfrm>
      </p:grpSpPr>
      <p:sp>
        <p:nvSpPr>
          <p:cNvPr id="122" name="Google Shape;122;p58"/>
          <p:cNvSpPr txBox="1">
            <a:spLocks noGrp="1"/>
          </p:cNvSpPr>
          <p:nvPr>
            <p:ph type="body" idx="1"/>
          </p:nvPr>
        </p:nvSpPr>
        <p:spPr>
          <a:xfrm>
            <a:off x="684575" y="1885725"/>
            <a:ext cx="3897300" cy="2358000"/>
          </a:xfrm>
          <a:prstGeom prst="rect">
            <a:avLst/>
          </a:prstGeom>
          <a:noFill/>
          <a:ln>
            <a:noFill/>
          </a:ln>
        </p:spPr>
        <p:txBody>
          <a:bodyPr spcFirstLastPara="1" wrap="square" lIns="91425" tIns="91425" rIns="91425" bIns="91425" numCol="1" anchor="t" anchorCtr="0">
            <a:noAutofit/>
          </a:bodyPr>
          <a:lstStyle>
            <a:lvl1pPr marL="457200" lvl="0" indent="-330200" algn="l">
              <a:lnSpc>
                <a:spcPct val="115000"/>
              </a:lnSpc>
              <a:spcBef>
                <a:spcPts val="0"/>
              </a:spcBef>
              <a:spcAft>
                <a:spcPts val="0"/>
              </a:spcAft>
              <a:buSzPts val="16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23" name="Google Shape;123;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
        <p:nvSpPr>
          <p:cNvPr id="124" name="Google Shape;124;p58"/>
          <p:cNvSpPr txBox="1">
            <a:spLocks noGrp="1"/>
          </p:cNvSpPr>
          <p:nvPr>
            <p:ph type="title"/>
          </p:nvPr>
        </p:nvSpPr>
        <p:spPr>
          <a:xfrm>
            <a:off x="684700" y="521225"/>
            <a:ext cx="3897300" cy="9744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Long text 2 col">
  <p:cSld name="Long text 2 col">
    <p:bg>
      <p:bgPr>
        <a:solidFill>
          <a:srgbClr val="FEFDFD"/>
        </a:solidFill>
        <a:effectLst/>
      </p:bgPr>
    </p:bg>
    <p:spTree>
      <p:nvGrpSpPr>
        <p:cNvPr id="1" name="Shape 125"/>
        <p:cNvGrpSpPr/>
        <p:nvPr/>
      </p:nvGrpSpPr>
      <p:grpSpPr>
        <a:xfrm>
          <a:off x="0" y="0"/>
          <a:ext cx="0" cy="0"/>
          <a:chOff x="0" y="0"/>
          <a:chExt cx="0" cy="0"/>
        </a:xfrm>
      </p:grpSpPr>
      <p:sp>
        <p:nvSpPr>
          <p:cNvPr id="126" name="Google Shape;126;p59"/>
          <p:cNvSpPr txBox="1">
            <a:spLocks noGrp="1"/>
          </p:cNvSpPr>
          <p:nvPr>
            <p:ph type="body" idx="1"/>
          </p:nvPr>
        </p:nvSpPr>
        <p:spPr>
          <a:xfrm>
            <a:off x="692583" y="1502020"/>
            <a:ext cx="7758900" cy="3087300"/>
          </a:xfrm>
          <a:prstGeom prst="rect">
            <a:avLst/>
          </a:prstGeom>
          <a:noFill/>
          <a:ln>
            <a:noFill/>
          </a:ln>
        </p:spPr>
        <p:txBody>
          <a:bodyPr spcFirstLastPara="1" wrap="square" lIns="91425" tIns="91425" rIns="91425" bIns="91425" numCol="1" anchor="t" anchorCtr="0">
            <a:noAutofit/>
          </a:bodyPr>
          <a:lstStyle>
            <a:lvl1pPr marL="457200" marR="0" lvl="0" indent="-242887" algn="l">
              <a:lnSpc>
                <a:spcPct val="120000"/>
              </a:lnSpc>
              <a:spcBef>
                <a:spcPts val="900"/>
              </a:spcBef>
              <a:spcAft>
                <a:spcPts val="0"/>
              </a:spcAft>
              <a:buClr>
                <a:srgbClr val="1C304A"/>
              </a:buClr>
              <a:buSzPts val="225"/>
              <a:buFont typeface="Helvetica Neue"/>
              <a:buChar char="●"/>
              <a:defRPr sz="900" b="0" i="0" u="none" strike="noStrike" cap="none">
                <a:solidFill>
                  <a:srgbClr val="1C304A"/>
                </a:solidFill>
                <a:latin typeface="Helvetica Neue"/>
                <a:ea typeface="Helvetica Neue"/>
                <a:cs typeface="Helvetica Neue"/>
                <a:sym typeface="Helvetica Neue"/>
              </a:defRPr>
            </a:lvl1pPr>
            <a:lvl2pPr marL="914400" marR="0" lvl="1"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2pPr>
            <a:lvl3pPr marL="1371600" marR="0" lvl="2"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3pPr>
            <a:lvl4pPr marL="1828800" marR="0" lvl="3"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4pPr>
            <a:lvl5pPr marL="2286000" marR="0" lvl="4"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5pPr>
            <a:lvl6pPr marL="2743200" marR="0" lvl="5"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6pPr>
            <a:lvl7pPr marL="3200400" marR="0" lvl="6"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7pPr>
            <a:lvl8pPr marL="3657600" marR="0" lvl="7"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8pPr>
            <a:lvl9pPr marL="4114800" marR="0" lvl="8"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9pPr>
          </a:lstStyle>
          <a:p>
            <a:endParaRPr/>
          </a:p>
        </p:txBody>
      </p:sp>
      <p:sp>
        <p:nvSpPr>
          <p:cNvPr id="127" name="Google Shape;127;p59"/>
          <p:cNvSpPr txBox="1">
            <a:spLocks noGrp="1"/>
          </p:cNvSpPr>
          <p:nvPr>
            <p:ph type="body" idx="2"/>
          </p:nvPr>
        </p:nvSpPr>
        <p:spPr>
          <a:xfrm>
            <a:off x="671453" y="649994"/>
            <a:ext cx="6856800" cy="495300"/>
          </a:xfrm>
          <a:prstGeom prst="rect">
            <a:avLst/>
          </a:prstGeom>
          <a:noFill/>
          <a:ln>
            <a:noFill/>
          </a:ln>
        </p:spPr>
        <p:txBody>
          <a:bodyPr spcFirstLastPara="1" wrap="square" lIns="91425" tIns="91425" rIns="91425" bIns="91425" numCol="1" anchor="t" anchorCtr="0">
            <a:noAutofit/>
          </a:bodyPr>
          <a:lstStyle>
            <a:lvl1pPr marL="457200" marR="0" lvl="0"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1pPr>
            <a:lvl2pPr marL="914400" marR="0" lvl="1"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2pPr>
            <a:lvl3pPr marL="1371600" marR="0" lvl="2"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3pPr>
            <a:lvl4pPr marL="1828800" marR="0" lvl="3"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4pPr>
            <a:lvl5pPr marL="2286000" marR="0" lvl="4"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5pPr>
            <a:lvl6pPr marL="2743200" marR="0" lvl="5"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6pPr>
            <a:lvl7pPr marL="3200400" marR="0" lvl="6"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7pPr>
            <a:lvl8pPr marL="3657600" marR="0" lvl="7"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8pPr>
            <a:lvl9pPr marL="4114800" marR="0" lvl="8" indent="-276225" algn="l">
              <a:lnSpc>
                <a:spcPct val="110000"/>
              </a:lnSpc>
              <a:spcBef>
                <a:spcPts val="0"/>
              </a:spcBef>
              <a:spcAft>
                <a:spcPts val="0"/>
              </a:spcAft>
              <a:buClr>
                <a:srgbClr val="1C304A"/>
              </a:buClr>
              <a:buSzPts val="750"/>
              <a:buFont typeface="Helvetica Neue"/>
              <a:buChar char="■"/>
              <a:defRPr sz="3000" b="1" i="0" u="none" strike="noStrike" cap="none">
                <a:solidFill>
                  <a:srgbClr val="1C304A"/>
                </a:solidFill>
                <a:latin typeface="Helvetica Neue"/>
                <a:ea typeface="Helvetica Neue"/>
                <a:cs typeface="Helvetica Neue"/>
                <a:sym typeface="Helvetica Neue"/>
              </a:defRPr>
            </a:lvl9pPr>
          </a:lstStyle>
          <a:p>
            <a:endParaRPr/>
          </a:p>
        </p:txBody>
      </p:sp>
      <p:sp>
        <p:nvSpPr>
          <p:cNvPr id="128" name="Google Shape;128;p59"/>
          <p:cNvSpPr txBox="1">
            <a:spLocks noGrp="1"/>
          </p:cNvSpPr>
          <p:nvPr>
            <p:ph type="sldNum" idx="12"/>
          </p:nvPr>
        </p:nvSpPr>
        <p:spPr>
          <a:xfrm>
            <a:off x="4569618" y="4905375"/>
            <a:ext cx="154200" cy="157200"/>
          </a:xfrm>
          <a:prstGeom prst="rect">
            <a:avLst/>
          </a:prstGeom>
          <a:noFill/>
          <a:ln>
            <a:noFill/>
          </a:ln>
        </p:spPr>
        <p:txBody>
          <a:bodyPr spcFirstLastPara="1" wrap="square" lIns="19050" tIns="19050" rIns="19050" bIns="19050" numCol="1" anchor="t" anchorCtr="0">
            <a:noAutofit/>
          </a:bodyPr>
          <a:lstStyle>
            <a:lvl1pPr marL="0" marR="0" lvl="0"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1pPr>
            <a:lvl2pPr marL="0" marR="0" lvl="1"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2pPr>
            <a:lvl3pPr marL="0" marR="0" lvl="2"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3pPr>
            <a:lvl4pPr marL="0" marR="0" lvl="3"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4pPr>
            <a:lvl5pPr marL="0" marR="0" lvl="4"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5pPr>
            <a:lvl6pPr marL="0" marR="0" lvl="5"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6pPr>
            <a:lvl7pPr marL="0" marR="0" lvl="6"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7pPr>
            <a:lvl8pPr marL="0" marR="0" lvl="7"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8pPr>
            <a:lvl9pPr marL="0" marR="0" lvl="8" indent="0" algn="l">
              <a:lnSpc>
                <a:spcPct val="120000"/>
              </a:lnSpc>
              <a:spcBef>
                <a:spcPts val="0"/>
              </a:spcBef>
              <a:spcAft>
                <a:spcPts val="0"/>
              </a:spcAft>
              <a:buClr>
                <a:srgbClr val="1C304A"/>
              </a:buClr>
              <a:buSzPts val="1000"/>
              <a:buFont typeface="Helvetica Neue"/>
              <a:buNone/>
              <a:defRPr sz="800" b="0" i="0" u="none" strike="noStrike" cap="none">
                <a:solidFill>
                  <a:srgbClr val="1C304A"/>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uest">
  <p:cSld name="CUSTOM_3_1">
    <p:spTree>
      <p:nvGrpSpPr>
        <p:cNvPr id="1" name="Shape 133"/>
        <p:cNvGrpSpPr/>
        <p:nvPr/>
      </p:nvGrpSpPr>
      <p:grpSpPr>
        <a:xfrm>
          <a:off x="0" y="0"/>
          <a:ext cx="0" cy="0"/>
          <a:chOff x="0" y="0"/>
          <a:chExt cx="0" cy="0"/>
        </a:xfrm>
      </p:grpSpPr>
      <p:sp>
        <p:nvSpPr>
          <p:cNvPr id="134" name="Google Shape;134;p38"/>
          <p:cNvSpPr txBox="1">
            <a:spLocks noGrp="1"/>
          </p:cNvSpPr>
          <p:nvPr>
            <p:ph type="title"/>
          </p:nvPr>
        </p:nvSpPr>
        <p:spPr>
          <a:xfrm>
            <a:off x="311700" y="1362200"/>
            <a:ext cx="4628100" cy="1064700"/>
          </a:xfrm>
          <a:prstGeom prst="rect">
            <a:avLst/>
          </a:prstGeom>
          <a:noFill/>
          <a:ln>
            <a:noFill/>
          </a:ln>
        </p:spPr>
        <p:txBody>
          <a:bodyPr spcFirstLastPara="1" wrap="square" lIns="91425" tIns="91425" rIns="91425" bIns="91425" numCol="1" anchor="ctr" anchorCtr="0">
            <a:noAutofit/>
          </a:bodyPr>
          <a:lstStyle>
            <a:lvl1pPr lvl="0" algn="l">
              <a:lnSpc>
                <a:spcPct val="95000"/>
              </a:lnSpc>
              <a:spcBef>
                <a:spcPts val="0"/>
              </a:spcBef>
              <a:spcAft>
                <a:spcPts val="0"/>
              </a:spcAft>
              <a:buSzPts val="32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5" name="Google Shape;135;p38"/>
          <p:cNvSpPr txBox="1">
            <a:spLocks noGrp="1"/>
          </p:cNvSpPr>
          <p:nvPr>
            <p:ph type="subTitle" idx="1"/>
          </p:nvPr>
        </p:nvSpPr>
        <p:spPr>
          <a:xfrm>
            <a:off x="5016000" y="1362200"/>
            <a:ext cx="3860400" cy="1064700"/>
          </a:xfrm>
          <a:prstGeom prst="rect">
            <a:avLst/>
          </a:prstGeom>
          <a:noFill/>
          <a:ln>
            <a:noFill/>
          </a:ln>
        </p:spPr>
        <p:txBody>
          <a:bodyPr spcFirstLastPara="1" wrap="square" lIns="91425" tIns="91425" rIns="91425" bIns="91425" numCol="1" anchor="t" anchorCtr="0">
            <a:noAutofit/>
          </a:bodyPr>
          <a:lstStyle>
            <a:lvl1pPr lvl="0" algn="r">
              <a:lnSpc>
                <a:spcPct val="95000"/>
              </a:lnSpc>
              <a:spcBef>
                <a:spcPts val="0"/>
              </a:spcBef>
              <a:spcAft>
                <a:spcPts val="0"/>
              </a:spcAft>
              <a:buSzPts val="2800"/>
              <a:buNone/>
              <a:defRPr sz="2800" b="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136" name="Google Shape;136;p38"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137" name="Google Shape;13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8"/>
        <p:cNvGrpSpPr/>
        <p:nvPr/>
      </p:nvGrpSpPr>
      <p:grpSpPr>
        <a:xfrm>
          <a:off x="0" y="0"/>
          <a:ext cx="0" cy="0"/>
          <a:chOff x="0" y="0"/>
          <a:chExt cx="0" cy="0"/>
        </a:xfrm>
      </p:grpSpPr>
      <p:sp>
        <p:nvSpPr>
          <p:cNvPr id="139" name="Google Shape;139;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
        <p:nvSpPr>
          <p:cNvPr id="140" name="Google Shape;140;p60"/>
          <p:cNvSpPr txBox="1">
            <a:spLocks noGrp="1"/>
          </p:cNvSpPr>
          <p:nvPr>
            <p:ph type="ctrTitle"/>
          </p:nvPr>
        </p:nvSpPr>
        <p:spPr>
          <a:xfrm>
            <a:off x="311700" y="3313350"/>
            <a:ext cx="8520600" cy="792600"/>
          </a:xfrm>
          <a:prstGeom prst="rect">
            <a:avLst/>
          </a:prstGeom>
          <a:noFill/>
          <a:ln>
            <a:noFill/>
          </a:ln>
        </p:spPr>
        <p:txBody>
          <a:bodyPr spcFirstLastPara="1" wrap="square" lIns="91425" tIns="91425" rIns="91425" bIns="91425" numCol="1" anchor="b" anchorCtr="0">
            <a:noAutofit/>
          </a:bodyPr>
          <a:lstStyle>
            <a:lvl1pPr lvl="0" algn="ctr">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1" name="Google Shape;141;p60"/>
          <p:cNvSpPr txBox="1">
            <a:spLocks noGrp="1"/>
          </p:cNvSpPr>
          <p:nvPr>
            <p:ph type="subTitle" idx="1"/>
          </p:nvPr>
        </p:nvSpPr>
        <p:spPr>
          <a:xfrm>
            <a:off x="311700" y="3899250"/>
            <a:ext cx="8520600" cy="7926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Clr>
                <a:schemeClr val="dk2"/>
              </a:buClr>
              <a:buSzPts val="4000"/>
              <a:buFont typeface="Public Sans Thin"/>
              <a:buNone/>
              <a:defRPr sz="4000" b="0">
                <a:solidFill>
                  <a:schemeClr val="dk2"/>
                </a:solidFill>
                <a:latin typeface="Public Sans Thin"/>
                <a:ea typeface="Public Sans Thin"/>
                <a:cs typeface="Public Sans Thin"/>
                <a:sym typeface="Public Sans Th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2" name="Google Shape;142;p60"/>
          <p:cNvSpPr>
            <a:spLocks noGrp="1"/>
          </p:cNvSpPr>
          <p:nvPr>
            <p:ph type="pic" idx="2"/>
          </p:nvPr>
        </p:nvSpPr>
        <p:spPr>
          <a:xfrm>
            <a:off x="3227925" y="619632"/>
            <a:ext cx="2648400" cy="253320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Welcome">
  <p:cSld name="TITLE_1">
    <p:bg>
      <p:bgPr>
        <a:solidFill>
          <a:schemeClr val="dk1"/>
        </a:solidFill>
        <a:effectLst/>
      </p:bgPr>
    </p:bg>
    <p:spTree>
      <p:nvGrpSpPr>
        <p:cNvPr id="1" name="Shape 143"/>
        <p:cNvGrpSpPr/>
        <p:nvPr/>
      </p:nvGrpSpPr>
      <p:grpSpPr>
        <a:xfrm>
          <a:off x="0" y="0"/>
          <a:ext cx="0" cy="0"/>
          <a:chOff x="0" y="0"/>
          <a:chExt cx="0" cy="0"/>
        </a:xfrm>
      </p:grpSpPr>
      <p:sp>
        <p:nvSpPr>
          <p:cNvPr id="144" name="Google Shape;144;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145" name="Google Shape;145;p61"/>
          <p:cNvSpPr txBox="1">
            <a:spLocks noGrp="1"/>
          </p:cNvSpPr>
          <p:nvPr>
            <p:ph type="ctrTitle"/>
          </p:nvPr>
        </p:nvSpPr>
        <p:spPr>
          <a:xfrm>
            <a:off x="311700" y="1132940"/>
            <a:ext cx="8520600" cy="792600"/>
          </a:xfrm>
          <a:prstGeom prst="rect">
            <a:avLst/>
          </a:prstGeom>
          <a:noFill/>
          <a:ln>
            <a:noFill/>
          </a:ln>
        </p:spPr>
        <p:txBody>
          <a:bodyPr spcFirstLastPara="1" wrap="square" lIns="91425" tIns="91425" rIns="91425" bIns="91425" numCol="1" anchor="b" anchorCtr="0">
            <a:noAutofit/>
          </a:bodyPr>
          <a:lstStyle>
            <a:lvl1pPr lvl="0" algn="ctr">
              <a:lnSpc>
                <a:spcPct val="100000"/>
              </a:lnSpc>
              <a:spcBef>
                <a:spcPts val="0"/>
              </a:spcBef>
              <a:spcAft>
                <a:spcPts val="0"/>
              </a:spcAft>
              <a:buSzPts val="4000"/>
              <a:buFont typeface="Public Sans"/>
              <a:buNone/>
              <a:defRPr sz="4000" b="1">
                <a:latin typeface="Public Sans"/>
                <a:ea typeface="Public Sans"/>
                <a:cs typeface="Public Sans"/>
                <a:sym typeface="Public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6" name="Google Shape;146;p61"/>
          <p:cNvSpPr txBox="1">
            <a:spLocks noGrp="1"/>
          </p:cNvSpPr>
          <p:nvPr>
            <p:ph type="subTitle" idx="1"/>
          </p:nvPr>
        </p:nvSpPr>
        <p:spPr>
          <a:xfrm>
            <a:off x="311700" y="1699730"/>
            <a:ext cx="8520600" cy="7926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SzPts val="4000"/>
              <a:buFont typeface="Public Sans Thin"/>
              <a:buNone/>
              <a:defRPr sz="4000" b="0">
                <a:latin typeface="Public Sans Thin"/>
                <a:ea typeface="Public Sans Thin"/>
                <a:cs typeface="Public Sans Thin"/>
                <a:sym typeface="Public Sans Th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7" name="Google Shape;147;p61"/>
          <p:cNvSpPr>
            <a:spLocks noGrp="1"/>
          </p:cNvSpPr>
          <p:nvPr>
            <p:ph type="pic" idx="2"/>
          </p:nvPr>
        </p:nvSpPr>
        <p:spPr>
          <a:xfrm>
            <a:off x="3898200" y="3464650"/>
            <a:ext cx="1347600" cy="16788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genda: 4 Items">
  <p:cSld name="CUSTOM_4">
    <p:spTree>
      <p:nvGrpSpPr>
        <p:cNvPr id="1" name="Shape 148"/>
        <p:cNvGrpSpPr/>
        <p:nvPr/>
      </p:nvGrpSpPr>
      <p:grpSpPr>
        <a:xfrm>
          <a:off x="0" y="0"/>
          <a:ext cx="0" cy="0"/>
          <a:chOff x="0" y="0"/>
          <a:chExt cx="0" cy="0"/>
        </a:xfrm>
      </p:grpSpPr>
      <p:sp>
        <p:nvSpPr>
          <p:cNvPr id="149" name="Google Shape;149;p62"/>
          <p:cNvSpPr txBox="1">
            <a:spLocks noGrp="1"/>
          </p:cNvSpPr>
          <p:nvPr>
            <p:ph type="title"/>
          </p:nvPr>
        </p:nvSpPr>
        <p:spPr>
          <a:xfrm>
            <a:off x="311700" y="978425"/>
            <a:ext cx="8520600" cy="5727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0" name="Google Shape;150;p62"/>
          <p:cNvSpPr txBox="1">
            <a:spLocks noGrp="1"/>
          </p:cNvSpPr>
          <p:nvPr>
            <p:ph type="body" idx="1"/>
          </p:nvPr>
        </p:nvSpPr>
        <p:spPr>
          <a:xfrm>
            <a:off x="668400" y="1581925"/>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1" name="Google Shape;151;p62"/>
          <p:cNvSpPr txBox="1">
            <a:spLocks noGrp="1"/>
          </p:cNvSpPr>
          <p:nvPr>
            <p:ph type="body" idx="2"/>
          </p:nvPr>
        </p:nvSpPr>
        <p:spPr>
          <a:xfrm>
            <a:off x="668400" y="2107215"/>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2" name="Google Shape;152;p62"/>
          <p:cNvSpPr txBox="1">
            <a:spLocks noGrp="1"/>
          </p:cNvSpPr>
          <p:nvPr>
            <p:ph type="body" idx="3"/>
          </p:nvPr>
        </p:nvSpPr>
        <p:spPr>
          <a:xfrm>
            <a:off x="668400" y="2627506"/>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3" name="Google Shape;153;p62"/>
          <p:cNvSpPr txBox="1">
            <a:spLocks noGrp="1"/>
          </p:cNvSpPr>
          <p:nvPr>
            <p:ph type="body" idx="4"/>
          </p:nvPr>
        </p:nvSpPr>
        <p:spPr>
          <a:xfrm>
            <a:off x="668400" y="3145640"/>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4" name="Google Shape;154;p62"/>
          <p:cNvSpPr>
            <a:spLocks noGrp="1"/>
          </p:cNvSpPr>
          <p:nvPr>
            <p:ph type="pic" idx="5"/>
          </p:nvPr>
        </p:nvSpPr>
        <p:spPr>
          <a:xfrm>
            <a:off x="4235100" y="4303925"/>
            <a:ext cx="673800" cy="839400"/>
          </a:xfrm>
          <a:prstGeom prst="rect">
            <a:avLst/>
          </a:prstGeom>
          <a:noFill/>
          <a:ln>
            <a:noFill/>
          </a:ln>
        </p:spPr>
      </p:sp>
      <p:sp>
        <p:nvSpPr>
          <p:cNvPr id="155" name="Google Shape;155;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Agenda: 5 Items">
  <p:cSld name="CUSTOM_4_3">
    <p:spTree>
      <p:nvGrpSpPr>
        <p:cNvPr id="1" name="Shape 156"/>
        <p:cNvGrpSpPr/>
        <p:nvPr/>
      </p:nvGrpSpPr>
      <p:grpSpPr>
        <a:xfrm>
          <a:off x="0" y="0"/>
          <a:ext cx="0" cy="0"/>
          <a:chOff x="0" y="0"/>
          <a:chExt cx="0" cy="0"/>
        </a:xfrm>
      </p:grpSpPr>
      <p:sp>
        <p:nvSpPr>
          <p:cNvPr id="157" name="Google Shape;157;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8" name="Google Shape;158;p63"/>
          <p:cNvSpPr txBox="1">
            <a:spLocks noGrp="1"/>
          </p:cNvSpPr>
          <p:nvPr>
            <p:ph type="body" idx="1"/>
          </p:nvPr>
        </p:nvSpPr>
        <p:spPr>
          <a:xfrm>
            <a:off x="668400" y="1048525"/>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9" name="Google Shape;159;p63"/>
          <p:cNvSpPr txBox="1">
            <a:spLocks noGrp="1"/>
          </p:cNvSpPr>
          <p:nvPr>
            <p:ph type="body" idx="2"/>
          </p:nvPr>
        </p:nvSpPr>
        <p:spPr>
          <a:xfrm>
            <a:off x="668400" y="1573815"/>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60" name="Google Shape;160;p63"/>
          <p:cNvSpPr txBox="1">
            <a:spLocks noGrp="1"/>
          </p:cNvSpPr>
          <p:nvPr>
            <p:ph type="body" idx="3"/>
          </p:nvPr>
        </p:nvSpPr>
        <p:spPr>
          <a:xfrm>
            <a:off x="668400" y="2094106"/>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61" name="Google Shape;161;p63"/>
          <p:cNvSpPr txBox="1">
            <a:spLocks noGrp="1"/>
          </p:cNvSpPr>
          <p:nvPr>
            <p:ph type="body" idx="4"/>
          </p:nvPr>
        </p:nvSpPr>
        <p:spPr>
          <a:xfrm>
            <a:off x="668400" y="2612240"/>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62" name="Google Shape;162;p63"/>
          <p:cNvSpPr>
            <a:spLocks noGrp="1"/>
          </p:cNvSpPr>
          <p:nvPr>
            <p:ph type="pic" idx="5"/>
          </p:nvPr>
        </p:nvSpPr>
        <p:spPr>
          <a:xfrm>
            <a:off x="4235100" y="4303925"/>
            <a:ext cx="673800" cy="839400"/>
          </a:xfrm>
          <a:prstGeom prst="rect">
            <a:avLst/>
          </a:prstGeom>
          <a:noFill/>
          <a:ln>
            <a:noFill/>
          </a:ln>
        </p:spPr>
      </p:sp>
      <p:sp>
        <p:nvSpPr>
          <p:cNvPr id="163" name="Google Shape;163;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
        <p:nvSpPr>
          <p:cNvPr id="164" name="Google Shape;164;p63"/>
          <p:cNvSpPr txBox="1">
            <a:spLocks noGrp="1"/>
          </p:cNvSpPr>
          <p:nvPr>
            <p:ph type="body" idx="6"/>
          </p:nvPr>
        </p:nvSpPr>
        <p:spPr>
          <a:xfrm>
            <a:off x="668400" y="3139665"/>
            <a:ext cx="7807200" cy="6156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imple title and text">
  <p:cSld name="CUSTOM_4_2">
    <p:spTree>
      <p:nvGrpSpPr>
        <p:cNvPr id="1" name="Shape 165"/>
        <p:cNvGrpSpPr/>
        <p:nvPr/>
      </p:nvGrpSpPr>
      <p:grpSpPr>
        <a:xfrm>
          <a:off x="0" y="0"/>
          <a:ext cx="0" cy="0"/>
          <a:chOff x="0" y="0"/>
          <a:chExt cx="0" cy="0"/>
        </a:xfrm>
      </p:grpSpPr>
      <p:sp>
        <p:nvSpPr>
          <p:cNvPr id="166" name="Google Shape;166;p64"/>
          <p:cNvSpPr txBox="1">
            <a:spLocks noGrp="1"/>
          </p:cNvSpPr>
          <p:nvPr>
            <p:ph type="title"/>
          </p:nvPr>
        </p:nvSpPr>
        <p:spPr>
          <a:xfrm>
            <a:off x="311700" y="978425"/>
            <a:ext cx="8520600" cy="5727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7" name="Google Shape;167;p64"/>
          <p:cNvSpPr txBox="1">
            <a:spLocks noGrp="1"/>
          </p:cNvSpPr>
          <p:nvPr>
            <p:ph type="body" idx="1"/>
          </p:nvPr>
        </p:nvSpPr>
        <p:spPr>
          <a:xfrm>
            <a:off x="668400" y="1581925"/>
            <a:ext cx="7807200" cy="3293100"/>
          </a:xfrm>
          <a:prstGeom prst="rect">
            <a:avLst/>
          </a:prstGeom>
          <a:noFill/>
          <a:ln>
            <a:noFill/>
          </a:ln>
        </p:spPr>
        <p:txBody>
          <a:bodyPr spcFirstLastPara="1" wrap="square" lIns="91425" tIns="91425" rIns="91425" bIns="91425" numCol="1" anchor="t" anchorCtr="0">
            <a:noAutofit/>
          </a:bodyPr>
          <a:lstStyle>
            <a:lvl1pPr marL="457200" lvl="0"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68" name="Google Shape;168;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list">
  <p:cSld name="CUSTOM_4_1">
    <p:spTree>
      <p:nvGrpSpPr>
        <p:cNvPr id="1" name="Shape 169"/>
        <p:cNvGrpSpPr/>
        <p:nvPr/>
      </p:nvGrpSpPr>
      <p:grpSpPr>
        <a:xfrm>
          <a:off x="0" y="0"/>
          <a:ext cx="0" cy="0"/>
          <a:chOff x="0" y="0"/>
          <a:chExt cx="0" cy="0"/>
        </a:xfrm>
      </p:grpSpPr>
      <p:sp>
        <p:nvSpPr>
          <p:cNvPr id="170" name="Google Shape;170;p65"/>
          <p:cNvSpPr txBox="1">
            <a:spLocks noGrp="1"/>
          </p:cNvSpPr>
          <p:nvPr>
            <p:ph type="title"/>
          </p:nvPr>
        </p:nvSpPr>
        <p:spPr>
          <a:xfrm>
            <a:off x="393192" y="310896"/>
            <a:ext cx="8262600" cy="958800"/>
          </a:xfrm>
          <a:prstGeom prst="rect">
            <a:avLst/>
          </a:prstGeom>
          <a:noFill/>
          <a:ln>
            <a:noFill/>
          </a:ln>
        </p:spPr>
        <p:txBody>
          <a:bodyPr spcFirstLastPara="1" wrap="square" lIns="91425" tIns="91425" rIns="91425" bIns="91425" numCol="1" anchor="b" anchorCtr="0">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1" name="Google Shape;171;p65"/>
          <p:cNvSpPr txBox="1">
            <a:spLocks noGrp="1"/>
          </p:cNvSpPr>
          <p:nvPr>
            <p:ph type="body" idx="1"/>
          </p:nvPr>
        </p:nvSpPr>
        <p:spPr>
          <a:xfrm>
            <a:off x="633125" y="1420075"/>
            <a:ext cx="7842600" cy="2930400"/>
          </a:xfrm>
          <a:prstGeom prst="rect">
            <a:avLst/>
          </a:prstGeom>
          <a:noFill/>
          <a:ln>
            <a:noFill/>
          </a:ln>
        </p:spPr>
        <p:txBody>
          <a:bodyPr spcFirstLastPara="1" wrap="square" lIns="91425" tIns="91425" rIns="91425" bIns="91425" numCol="1" anchor="t" anchorCtr="0">
            <a:noAutofit/>
          </a:bodyPr>
          <a:lstStyle>
            <a:lvl1pPr marL="457200" lvl="0"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l">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72" name="Google Shape;172;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low: 3 items">
  <p:cSld name="CUSTOM_4_1_1">
    <p:spTree>
      <p:nvGrpSpPr>
        <p:cNvPr id="1" name="Shape 173"/>
        <p:cNvGrpSpPr/>
        <p:nvPr/>
      </p:nvGrpSpPr>
      <p:grpSpPr>
        <a:xfrm>
          <a:off x="0" y="0"/>
          <a:ext cx="0" cy="0"/>
          <a:chOff x="0" y="0"/>
          <a:chExt cx="0" cy="0"/>
        </a:xfrm>
      </p:grpSpPr>
      <p:sp>
        <p:nvSpPr>
          <p:cNvPr id="174" name="Google Shape;174;p66"/>
          <p:cNvSpPr txBox="1">
            <a:spLocks noGrp="1"/>
          </p:cNvSpPr>
          <p:nvPr>
            <p:ph type="title"/>
          </p:nvPr>
        </p:nvSpPr>
        <p:spPr>
          <a:xfrm>
            <a:off x="390266" y="308875"/>
            <a:ext cx="8262600" cy="958800"/>
          </a:xfrm>
          <a:prstGeom prst="rect">
            <a:avLst/>
          </a:prstGeom>
          <a:noFill/>
          <a:ln>
            <a:noFill/>
          </a:ln>
        </p:spPr>
        <p:txBody>
          <a:bodyPr spcFirstLastPara="1" wrap="square" lIns="91425" tIns="91425" rIns="91425" bIns="91425" numCol="1" anchor="b" anchorCtr="0">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5" name="Google Shape;175;p66"/>
          <p:cNvSpPr txBox="1">
            <a:spLocks noGrp="1"/>
          </p:cNvSpPr>
          <p:nvPr>
            <p:ph type="body" idx="1"/>
          </p:nvPr>
        </p:nvSpPr>
        <p:spPr>
          <a:xfrm>
            <a:off x="465950" y="1523350"/>
            <a:ext cx="2507700" cy="1209000"/>
          </a:xfrm>
          <a:prstGeom prst="rect">
            <a:avLst/>
          </a:prstGeom>
          <a:solidFill>
            <a:schemeClr val="dk2"/>
          </a:solidFill>
          <a:ln>
            <a:noFill/>
          </a:ln>
        </p:spPr>
        <p:txBody>
          <a:bodyPr spcFirstLastPara="1" wrap="square" lIns="91425" tIns="91425" rIns="91425" bIns="91425" numCol="1" anchor="ctr" anchorCtr="0">
            <a:noAutofit/>
          </a:bodyPr>
          <a:lstStyle>
            <a:lvl1pPr marL="457200" lvl="0"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176" name="Google Shape;176;p66"/>
          <p:cNvSpPr txBox="1">
            <a:spLocks noGrp="1"/>
          </p:cNvSpPr>
          <p:nvPr>
            <p:ph type="body" idx="2"/>
          </p:nvPr>
        </p:nvSpPr>
        <p:spPr>
          <a:xfrm>
            <a:off x="465950" y="2899843"/>
            <a:ext cx="2507700" cy="1209000"/>
          </a:xfrm>
          <a:prstGeom prst="rect">
            <a:avLst/>
          </a:prstGeom>
          <a:noFill/>
          <a:ln>
            <a:noFill/>
          </a:ln>
        </p:spPr>
        <p:txBody>
          <a:bodyPr spcFirstLastPara="1" wrap="square" lIns="91425" tIns="91425" rIns="91425" bIns="91425" numCol="1" anchor="t" anchorCtr="0">
            <a:noAutofit/>
          </a:bodyPr>
          <a:lstStyle>
            <a:lvl1pPr marL="457200" lvl="0" indent="-317500" algn="l">
              <a:lnSpc>
                <a:spcPct val="95000"/>
              </a:lnSpc>
              <a:spcBef>
                <a:spcPts val="0"/>
              </a:spcBef>
              <a:spcAft>
                <a:spcPts val="0"/>
              </a:spcAft>
              <a:buSzPts val="1400"/>
              <a:buChar char="●"/>
              <a:defRPr sz="1400" b="0"/>
            </a:lvl1pPr>
            <a:lvl2pPr marL="914400" lvl="1" indent="-317500" algn="l">
              <a:lnSpc>
                <a:spcPct val="95000"/>
              </a:lnSpc>
              <a:spcBef>
                <a:spcPts val="0"/>
              </a:spcBef>
              <a:spcAft>
                <a:spcPts val="0"/>
              </a:spcAft>
              <a:buSzPts val="1400"/>
              <a:buChar char="○"/>
              <a:defRPr b="0"/>
            </a:lvl2pPr>
            <a:lvl3pPr marL="1371600" lvl="2" indent="-317500" algn="l">
              <a:lnSpc>
                <a:spcPct val="95000"/>
              </a:lnSpc>
              <a:spcBef>
                <a:spcPts val="0"/>
              </a:spcBef>
              <a:spcAft>
                <a:spcPts val="0"/>
              </a:spcAft>
              <a:buSzPts val="1400"/>
              <a:buChar char="■"/>
              <a:defRPr b="0"/>
            </a:lvl3pPr>
            <a:lvl4pPr marL="1828800" lvl="3" indent="-317500" algn="l">
              <a:lnSpc>
                <a:spcPct val="95000"/>
              </a:lnSpc>
              <a:spcBef>
                <a:spcPts val="0"/>
              </a:spcBef>
              <a:spcAft>
                <a:spcPts val="0"/>
              </a:spcAft>
              <a:buSzPts val="1400"/>
              <a:buChar char="●"/>
              <a:defRPr b="0"/>
            </a:lvl4pPr>
            <a:lvl5pPr marL="2286000" lvl="4" indent="-317500" algn="l">
              <a:lnSpc>
                <a:spcPct val="95000"/>
              </a:lnSpc>
              <a:spcBef>
                <a:spcPts val="0"/>
              </a:spcBef>
              <a:spcAft>
                <a:spcPts val="0"/>
              </a:spcAft>
              <a:buSzPts val="1400"/>
              <a:buChar char="○"/>
              <a:defRPr b="0"/>
            </a:lvl5pPr>
            <a:lvl6pPr marL="2743200" lvl="5" indent="-317500" algn="l">
              <a:lnSpc>
                <a:spcPct val="95000"/>
              </a:lnSpc>
              <a:spcBef>
                <a:spcPts val="0"/>
              </a:spcBef>
              <a:spcAft>
                <a:spcPts val="0"/>
              </a:spcAft>
              <a:buSzPts val="1400"/>
              <a:buChar char="■"/>
              <a:defRPr b="0"/>
            </a:lvl6pPr>
            <a:lvl7pPr marL="3200400" lvl="6" indent="-317500" algn="l">
              <a:lnSpc>
                <a:spcPct val="95000"/>
              </a:lnSpc>
              <a:spcBef>
                <a:spcPts val="0"/>
              </a:spcBef>
              <a:spcAft>
                <a:spcPts val="0"/>
              </a:spcAft>
              <a:buSzPts val="1400"/>
              <a:buChar char="●"/>
              <a:defRPr b="0"/>
            </a:lvl7pPr>
            <a:lvl8pPr marL="3657600" lvl="7" indent="-317500" algn="l">
              <a:lnSpc>
                <a:spcPct val="95000"/>
              </a:lnSpc>
              <a:spcBef>
                <a:spcPts val="0"/>
              </a:spcBef>
              <a:spcAft>
                <a:spcPts val="0"/>
              </a:spcAft>
              <a:buSzPts val="1400"/>
              <a:buChar char="○"/>
              <a:defRPr b="0"/>
            </a:lvl8pPr>
            <a:lvl9pPr marL="4114800" lvl="8" indent="-317500" algn="l">
              <a:lnSpc>
                <a:spcPct val="95000"/>
              </a:lnSpc>
              <a:spcBef>
                <a:spcPts val="0"/>
              </a:spcBef>
              <a:spcAft>
                <a:spcPts val="0"/>
              </a:spcAft>
              <a:buSzPts val="1400"/>
              <a:buChar char="■"/>
              <a:defRPr b="0"/>
            </a:lvl9pPr>
          </a:lstStyle>
          <a:p>
            <a:endParaRPr/>
          </a:p>
        </p:txBody>
      </p:sp>
      <p:pic>
        <p:nvPicPr>
          <p:cNvPr id="177" name="Google Shape;177;p66" title="Forward arrow"/>
          <p:cNvPicPr preferRelativeResize="0"/>
          <p:nvPr/>
        </p:nvPicPr>
        <p:blipFill rotWithShape="1">
          <a:blip r:embed="rId2">
            <a:alphaModFix/>
          </a:blip>
          <a:srcRect/>
          <a:stretch/>
        </p:blipFill>
        <p:spPr>
          <a:xfrm>
            <a:off x="3064646" y="2008213"/>
            <a:ext cx="212675" cy="212675"/>
          </a:xfrm>
          <a:prstGeom prst="rect">
            <a:avLst/>
          </a:prstGeom>
          <a:noFill/>
          <a:ln>
            <a:noFill/>
          </a:ln>
        </p:spPr>
      </p:pic>
      <p:sp>
        <p:nvSpPr>
          <p:cNvPr id="178" name="Google Shape;178;p66"/>
          <p:cNvSpPr txBox="1">
            <a:spLocks noGrp="1"/>
          </p:cNvSpPr>
          <p:nvPr>
            <p:ph type="body" idx="3"/>
          </p:nvPr>
        </p:nvSpPr>
        <p:spPr>
          <a:xfrm>
            <a:off x="3343457" y="1523350"/>
            <a:ext cx="2507700" cy="1209000"/>
          </a:xfrm>
          <a:prstGeom prst="rect">
            <a:avLst/>
          </a:prstGeom>
          <a:solidFill>
            <a:schemeClr val="dk2"/>
          </a:solidFill>
          <a:ln>
            <a:noFill/>
          </a:ln>
        </p:spPr>
        <p:txBody>
          <a:bodyPr spcFirstLastPara="1" wrap="square" lIns="91425" tIns="91425" rIns="91425" bIns="91425" numCol="1" anchor="ctr" anchorCtr="0">
            <a:noAutofit/>
          </a:bodyPr>
          <a:lstStyle>
            <a:lvl1pPr marL="457200" lvl="0"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179" name="Google Shape;179;p66"/>
          <p:cNvSpPr txBox="1">
            <a:spLocks noGrp="1"/>
          </p:cNvSpPr>
          <p:nvPr>
            <p:ph type="body" idx="4"/>
          </p:nvPr>
        </p:nvSpPr>
        <p:spPr>
          <a:xfrm>
            <a:off x="3343450" y="2899843"/>
            <a:ext cx="2507700" cy="1209000"/>
          </a:xfrm>
          <a:prstGeom prst="rect">
            <a:avLst/>
          </a:prstGeom>
          <a:noFill/>
          <a:ln>
            <a:noFill/>
          </a:ln>
        </p:spPr>
        <p:txBody>
          <a:bodyPr spcFirstLastPara="1" wrap="square" lIns="91425" tIns="91425" rIns="91425" bIns="91425" numCol="1" anchor="t" anchorCtr="0">
            <a:noAutofit/>
          </a:bodyPr>
          <a:lstStyle>
            <a:lvl1pPr marL="457200" lvl="0" indent="-317500" algn="l">
              <a:lnSpc>
                <a:spcPct val="95000"/>
              </a:lnSpc>
              <a:spcBef>
                <a:spcPts val="0"/>
              </a:spcBef>
              <a:spcAft>
                <a:spcPts val="0"/>
              </a:spcAft>
              <a:buSzPts val="1400"/>
              <a:buChar char="●"/>
              <a:defRPr sz="1400" b="0"/>
            </a:lvl1pPr>
            <a:lvl2pPr marL="914400" lvl="1" indent="-317500" algn="l">
              <a:lnSpc>
                <a:spcPct val="95000"/>
              </a:lnSpc>
              <a:spcBef>
                <a:spcPts val="0"/>
              </a:spcBef>
              <a:spcAft>
                <a:spcPts val="0"/>
              </a:spcAft>
              <a:buSzPts val="1400"/>
              <a:buChar char="○"/>
              <a:defRPr b="0"/>
            </a:lvl2pPr>
            <a:lvl3pPr marL="1371600" lvl="2" indent="-317500" algn="l">
              <a:lnSpc>
                <a:spcPct val="95000"/>
              </a:lnSpc>
              <a:spcBef>
                <a:spcPts val="0"/>
              </a:spcBef>
              <a:spcAft>
                <a:spcPts val="0"/>
              </a:spcAft>
              <a:buSzPts val="1400"/>
              <a:buChar char="■"/>
              <a:defRPr b="0"/>
            </a:lvl3pPr>
            <a:lvl4pPr marL="1828800" lvl="3" indent="-317500" algn="l">
              <a:lnSpc>
                <a:spcPct val="95000"/>
              </a:lnSpc>
              <a:spcBef>
                <a:spcPts val="0"/>
              </a:spcBef>
              <a:spcAft>
                <a:spcPts val="0"/>
              </a:spcAft>
              <a:buSzPts val="1400"/>
              <a:buChar char="●"/>
              <a:defRPr b="0"/>
            </a:lvl4pPr>
            <a:lvl5pPr marL="2286000" lvl="4" indent="-317500" algn="l">
              <a:lnSpc>
                <a:spcPct val="95000"/>
              </a:lnSpc>
              <a:spcBef>
                <a:spcPts val="0"/>
              </a:spcBef>
              <a:spcAft>
                <a:spcPts val="0"/>
              </a:spcAft>
              <a:buSzPts val="1400"/>
              <a:buChar char="○"/>
              <a:defRPr b="0"/>
            </a:lvl5pPr>
            <a:lvl6pPr marL="2743200" lvl="5" indent="-317500" algn="l">
              <a:lnSpc>
                <a:spcPct val="95000"/>
              </a:lnSpc>
              <a:spcBef>
                <a:spcPts val="0"/>
              </a:spcBef>
              <a:spcAft>
                <a:spcPts val="0"/>
              </a:spcAft>
              <a:buSzPts val="1400"/>
              <a:buChar char="■"/>
              <a:defRPr b="0"/>
            </a:lvl6pPr>
            <a:lvl7pPr marL="3200400" lvl="6" indent="-317500" algn="l">
              <a:lnSpc>
                <a:spcPct val="95000"/>
              </a:lnSpc>
              <a:spcBef>
                <a:spcPts val="0"/>
              </a:spcBef>
              <a:spcAft>
                <a:spcPts val="0"/>
              </a:spcAft>
              <a:buSzPts val="1400"/>
              <a:buChar char="●"/>
              <a:defRPr b="0"/>
            </a:lvl7pPr>
            <a:lvl8pPr marL="3657600" lvl="7" indent="-317500" algn="l">
              <a:lnSpc>
                <a:spcPct val="95000"/>
              </a:lnSpc>
              <a:spcBef>
                <a:spcPts val="0"/>
              </a:spcBef>
              <a:spcAft>
                <a:spcPts val="0"/>
              </a:spcAft>
              <a:buSzPts val="1400"/>
              <a:buChar char="○"/>
              <a:defRPr b="0"/>
            </a:lvl8pPr>
            <a:lvl9pPr marL="4114800" lvl="8" indent="-317500" algn="l">
              <a:lnSpc>
                <a:spcPct val="95000"/>
              </a:lnSpc>
              <a:spcBef>
                <a:spcPts val="0"/>
              </a:spcBef>
              <a:spcAft>
                <a:spcPts val="0"/>
              </a:spcAft>
              <a:buSzPts val="1400"/>
              <a:buChar char="■"/>
              <a:defRPr b="0"/>
            </a:lvl9pPr>
          </a:lstStyle>
          <a:p>
            <a:endParaRPr/>
          </a:p>
        </p:txBody>
      </p:sp>
      <p:pic>
        <p:nvPicPr>
          <p:cNvPr id="180" name="Google Shape;180;p66" title="Forward arrow"/>
          <p:cNvPicPr preferRelativeResize="0"/>
          <p:nvPr/>
        </p:nvPicPr>
        <p:blipFill rotWithShape="1">
          <a:blip r:embed="rId2">
            <a:alphaModFix/>
          </a:blip>
          <a:srcRect/>
          <a:stretch/>
        </p:blipFill>
        <p:spPr>
          <a:xfrm>
            <a:off x="5938921" y="2008213"/>
            <a:ext cx="212675" cy="212675"/>
          </a:xfrm>
          <a:prstGeom prst="rect">
            <a:avLst/>
          </a:prstGeom>
          <a:noFill/>
          <a:ln>
            <a:noFill/>
          </a:ln>
        </p:spPr>
      </p:pic>
      <p:sp>
        <p:nvSpPr>
          <p:cNvPr id="181" name="Google Shape;181;p66"/>
          <p:cNvSpPr txBox="1">
            <a:spLocks noGrp="1"/>
          </p:cNvSpPr>
          <p:nvPr>
            <p:ph type="body" idx="5"/>
          </p:nvPr>
        </p:nvSpPr>
        <p:spPr>
          <a:xfrm>
            <a:off x="6220964" y="1523350"/>
            <a:ext cx="2507700" cy="1209000"/>
          </a:xfrm>
          <a:prstGeom prst="rect">
            <a:avLst/>
          </a:prstGeom>
          <a:solidFill>
            <a:schemeClr val="dk2"/>
          </a:solidFill>
          <a:ln>
            <a:noFill/>
          </a:ln>
        </p:spPr>
        <p:txBody>
          <a:bodyPr spcFirstLastPara="1" wrap="square" lIns="91425" tIns="91425" rIns="91425" bIns="91425" numCol="1" anchor="ctr" anchorCtr="0">
            <a:noAutofit/>
          </a:bodyPr>
          <a:lstStyle>
            <a:lvl1pPr marL="457200" lvl="0"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algn="l">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182" name="Google Shape;182;p66"/>
          <p:cNvSpPr txBox="1">
            <a:spLocks noGrp="1"/>
          </p:cNvSpPr>
          <p:nvPr>
            <p:ph type="body" idx="6"/>
          </p:nvPr>
        </p:nvSpPr>
        <p:spPr>
          <a:xfrm>
            <a:off x="6220950" y="2899843"/>
            <a:ext cx="2507700" cy="1209000"/>
          </a:xfrm>
          <a:prstGeom prst="rect">
            <a:avLst/>
          </a:prstGeom>
          <a:noFill/>
          <a:ln>
            <a:noFill/>
          </a:ln>
        </p:spPr>
        <p:txBody>
          <a:bodyPr spcFirstLastPara="1" wrap="square" lIns="91425" tIns="91425" rIns="91425" bIns="91425" numCol="1" anchor="t" anchorCtr="0">
            <a:noAutofit/>
          </a:bodyPr>
          <a:lstStyle>
            <a:lvl1pPr marL="457200" lvl="0" indent="-317500" algn="l">
              <a:lnSpc>
                <a:spcPct val="95000"/>
              </a:lnSpc>
              <a:spcBef>
                <a:spcPts val="0"/>
              </a:spcBef>
              <a:spcAft>
                <a:spcPts val="0"/>
              </a:spcAft>
              <a:buSzPts val="1400"/>
              <a:buChar char="●"/>
              <a:defRPr sz="1400" b="0"/>
            </a:lvl1pPr>
            <a:lvl2pPr marL="914400" lvl="1" indent="-317500" algn="l">
              <a:lnSpc>
                <a:spcPct val="95000"/>
              </a:lnSpc>
              <a:spcBef>
                <a:spcPts val="0"/>
              </a:spcBef>
              <a:spcAft>
                <a:spcPts val="0"/>
              </a:spcAft>
              <a:buSzPts val="1400"/>
              <a:buChar char="○"/>
              <a:defRPr b="0"/>
            </a:lvl2pPr>
            <a:lvl3pPr marL="1371600" lvl="2" indent="-317500" algn="l">
              <a:lnSpc>
                <a:spcPct val="95000"/>
              </a:lnSpc>
              <a:spcBef>
                <a:spcPts val="0"/>
              </a:spcBef>
              <a:spcAft>
                <a:spcPts val="0"/>
              </a:spcAft>
              <a:buSzPts val="1400"/>
              <a:buChar char="■"/>
              <a:defRPr b="0"/>
            </a:lvl3pPr>
            <a:lvl4pPr marL="1828800" lvl="3" indent="-317500" algn="l">
              <a:lnSpc>
                <a:spcPct val="95000"/>
              </a:lnSpc>
              <a:spcBef>
                <a:spcPts val="0"/>
              </a:spcBef>
              <a:spcAft>
                <a:spcPts val="0"/>
              </a:spcAft>
              <a:buSzPts val="1400"/>
              <a:buChar char="●"/>
              <a:defRPr b="0"/>
            </a:lvl4pPr>
            <a:lvl5pPr marL="2286000" lvl="4" indent="-317500" algn="l">
              <a:lnSpc>
                <a:spcPct val="95000"/>
              </a:lnSpc>
              <a:spcBef>
                <a:spcPts val="0"/>
              </a:spcBef>
              <a:spcAft>
                <a:spcPts val="0"/>
              </a:spcAft>
              <a:buSzPts val="1400"/>
              <a:buChar char="○"/>
              <a:defRPr b="0"/>
            </a:lvl5pPr>
            <a:lvl6pPr marL="2743200" lvl="5" indent="-317500" algn="l">
              <a:lnSpc>
                <a:spcPct val="95000"/>
              </a:lnSpc>
              <a:spcBef>
                <a:spcPts val="0"/>
              </a:spcBef>
              <a:spcAft>
                <a:spcPts val="0"/>
              </a:spcAft>
              <a:buSzPts val="1400"/>
              <a:buChar char="■"/>
              <a:defRPr b="0"/>
            </a:lvl6pPr>
            <a:lvl7pPr marL="3200400" lvl="6" indent="-317500" algn="l">
              <a:lnSpc>
                <a:spcPct val="95000"/>
              </a:lnSpc>
              <a:spcBef>
                <a:spcPts val="0"/>
              </a:spcBef>
              <a:spcAft>
                <a:spcPts val="0"/>
              </a:spcAft>
              <a:buSzPts val="1400"/>
              <a:buChar char="●"/>
              <a:defRPr b="0"/>
            </a:lvl7pPr>
            <a:lvl8pPr marL="3657600" lvl="7" indent="-317500" algn="l">
              <a:lnSpc>
                <a:spcPct val="95000"/>
              </a:lnSpc>
              <a:spcBef>
                <a:spcPts val="0"/>
              </a:spcBef>
              <a:spcAft>
                <a:spcPts val="0"/>
              </a:spcAft>
              <a:buSzPts val="1400"/>
              <a:buChar char="○"/>
              <a:defRPr b="0"/>
            </a:lvl8pPr>
            <a:lvl9pPr marL="4114800" lvl="8" indent="-317500" algn="l">
              <a:lnSpc>
                <a:spcPct val="95000"/>
              </a:lnSpc>
              <a:spcBef>
                <a:spcPts val="0"/>
              </a:spcBef>
              <a:spcAft>
                <a:spcPts val="0"/>
              </a:spcAft>
              <a:buSzPts val="1400"/>
              <a:buChar char="■"/>
              <a:defRPr b="0"/>
            </a:lvl9pPr>
          </a:lstStyle>
          <a:p>
            <a:endParaRPr/>
          </a:p>
        </p:txBody>
      </p:sp>
      <p:sp>
        <p:nvSpPr>
          <p:cNvPr id="183" name="Google Shape;183;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85"/>
          <p:cNvSpPr txBox="1">
            <a:spLocks noGrp="1"/>
          </p:cNvSpPr>
          <p:nvPr>
            <p:ph type="title"/>
          </p:nvPr>
        </p:nvSpPr>
        <p:spPr>
          <a:xfrm>
            <a:off x="311700" y="445025"/>
            <a:ext cx="8520480" cy="572657"/>
          </a:xfrm>
          <a:prstGeom prst="rect">
            <a:avLst/>
          </a:prstGeom>
          <a:noFill/>
          <a:ln>
            <a:noFill/>
          </a:ln>
        </p:spPr>
        <p:txBody>
          <a:bodyPr spcFirstLastPara="1" wrap="square" lIns="111750" tIns="111750" rIns="111750" bIns="111750" numCol="1" anchor="t" anchorCtr="0">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0" name="Google Shape;20;p85"/>
          <p:cNvSpPr txBox="1">
            <a:spLocks noGrp="1"/>
          </p:cNvSpPr>
          <p:nvPr>
            <p:ph type="body" idx="1"/>
          </p:nvPr>
        </p:nvSpPr>
        <p:spPr>
          <a:xfrm>
            <a:off x="311700" y="1152475"/>
            <a:ext cx="8520480" cy="3416400"/>
          </a:xfrm>
          <a:prstGeom prst="rect">
            <a:avLst/>
          </a:prstGeom>
          <a:noFill/>
          <a:ln>
            <a:noFill/>
          </a:ln>
        </p:spPr>
        <p:txBody>
          <a:bodyPr spcFirstLastPara="1" wrap="square" lIns="111750" tIns="111750" rIns="111750" bIns="111750" numCol="1" anchor="t" anchorCtr="0">
            <a:normAutofit/>
          </a:bodyPr>
          <a:lstStyle>
            <a:lvl1pPr marL="457200" lvl="0" indent="-368300" algn="l">
              <a:lnSpc>
                <a:spcPct val="115000"/>
              </a:lnSpc>
              <a:spcBef>
                <a:spcPts val="0"/>
              </a:spcBef>
              <a:spcAft>
                <a:spcPts val="0"/>
              </a:spcAft>
              <a:buSzPts val="2200"/>
              <a:buChar char="●"/>
              <a:defRPr/>
            </a:lvl1pPr>
            <a:lvl2pPr marL="914400" lvl="1" indent="-336550" algn="l">
              <a:lnSpc>
                <a:spcPct val="115000"/>
              </a:lnSpc>
              <a:spcBef>
                <a:spcPts val="0"/>
              </a:spcBef>
              <a:spcAft>
                <a:spcPts val="0"/>
              </a:spcAft>
              <a:buSzPts val="1700"/>
              <a:buChar char="○"/>
              <a:defRPr/>
            </a:lvl2pPr>
            <a:lvl3pPr marL="1371600" lvl="2" indent="-336550" algn="l">
              <a:lnSpc>
                <a:spcPct val="115000"/>
              </a:lnSpc>
              <a:spcBef>
                <a:spcPts val="0"/>
              </a:spcBef>
              <a:spcAft>
                <a:spcPts val="0"/>
              </a:spcAft>
              <a:buSzPts val="1700"/>
              <a:buChar char="■"/>
              <a:defRPr/>
            </a:lvl3pPr>
            <a:lvl4pPr marL="1828800" lvl="3" indent="-336550" algn="l">
              <a:lnSpc>
                <a:spcPct val="115000"/>
              </a:lnSpc>
              <a:spcBef>
                <a:spcPts val="0"/>
              </a:spcBef>
              <a:spcAft>
                <a:spcPts val="0"/>
              </a:spcAft>
              <a:buSzPts val="1700"/>
              <a:buChar char="●"/>
              <a:defRPr/>
            </a:lvl4pPr>
            <a:lvl5pPr marL="2286000" lvl="4" indent="-336550" algn="l">
              <a:lnSpc>
                <a:spcPct val="115000"/>
              </a:lnSpc>
              <a:spcBef>
                <a:spcPts val="0"/>
              </a:spcBef>
              <a:spcAft>
                <a:spcPts val="0"/>
              </a:spcAft>
              <a:buSzPts val="1700"/>
              <a:buChar char="○"/>
              <a:defRPr/>
            </a:lvl5pPr>
            <a:lvl6pPr marL="2743200" lvl="5" indent="-336550" algn="l">
              <a:lnSpc>
                <a:spcPct val="115000"/>
              </a:lnSpc>
              <a:spcBef>
                <a:spcPts val="0"/>
              </a:spcBef>
              <a:spcAft>
                <a:spcPts val="0"/>
              </a:spcAft>
              <a:buSzPts val="1700"/>
              <a:buChar char="■"/>
              <a:defRPr/>
            </a:lvl6pPr>
            <a:lvl7pPr marL="3200400" lvl="6" indent="-336550" algn="l">
              <a:lnSpc>
                <a:spcPct val="115000"/>
              </a:lnSpc>
              <a:spcBef>
                <a:spcPts val="0"/>
              </a:spcBef>
              <a:spcAft>
                <a:spcPts val="0"/>
              </a:spcAft>
              <a:buSzPts val="1700"/>
              <a:buChar char="●"/>
              <a:defRPr/>
            </a:lvl7pPr>
            <a:lvl8pPr marL="3657600" lvl="7" indent="-336550" algn="l">
              <a:lnSpc>
                <a:spcPct val="115000"/>
              </a:lnSpc>
              <a:spcBef>
                <a:spcPts val="0"/>
              </a:spcBef>
              <a:spcAft>
                <a:spcPts val="0"/>
              </a:spcAft>
              <a:buSzPts val="1700"/>
              <a:buChar char="○"/>
              <a:defRPr/>
            </a:lvl8pPr>
            <a:lvl9pPr marL="4114800" lvl="8" indent="-336550" algn="l">
              <a:lnSpc>
                <a:spcPct val="115000"/>
              </a:lnSpc>
              <a:spcBef>
                <a:spcPts val="0"/>
              </a:spcBef>
              <a:spcAft>
                <a:spcPts val="0"/>
              </a:spcAft>
              <a:buSzPts val="1700"/>
              <a:buChar char="■"/>
              <a:defRPr/>
            </a:lvl9pPr>
          </a:lstStyle>
          <a:p>
            <a:endParaRPr/>
          </a:p>
        </p:txBody>
      </p:sp>
      <p:sp>
        <p:nvSpPr>
          <p:cNvPr id="21" name="Google Shape;21;p85"/>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CUSTOM_3">
    <p:spTree>
      <p:nvGrpSpPr>
        <p:cNvPr id="1" name="Shape 184"/>
        <p:cNvGrpSpPr/>
        <p:nvPr/>
      </p:nvGrpSpPr>
      <p:grpSpPr>
        <a:xfrm>
          <a:off x="0" y="0"/>
          <a:ext cx="0" cy="0"/>
          <a:chOff x="0" y="0"/>
          <a:chExt cx="0" cy="0"/>
        </a:xfrm>
      </p:grpSpPr>
      <p:sp>
        <p:nvSpPr>
          <p:cNvPr id="185" name="Google Shape;185;p67"/>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lvl1pPr lvl="0" algn="ctr">
              <a:lnSpc>
                <a:spcPct val="95000"/>
              </a:lnSpc>
              <a:spcBef>
                <a:spcPts val="0"/>
              </a:spcBef>
              <a:spcAft>
                <a:spcPts val="0"/>
              </a:spcAft>
              <a:buClr>
                <a:schemeClr val="lt2"/>
              </a:buClr>
              <a:buSzPts val="4000"/>
              <a:buNone/>
              <a:defRPr sz="40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6" name="Google Shape;186;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emo">
  <p:cSld name="CUSTOM_3_2">
    <p:spTree>
      <p:nvGrpSpPr>
        <p:cNvPr id="1" name="Shape 187"/>
        <p:cNvGrpSpPr/>
        <p:nvPr/>
      </p:nvGrpSpPr>
      <p:grpSpPr>
        <a:xfrm>
          <a:off x="0" y="0"/>
          <a:ext cx="0" cy="0"/>
          <a:chOff x="0" y="0"/>
          <a:chExt cx="0" cy="0"/>
        </a:xfrm>
      </p:grpSpPr>
      <p:sp>
        <p:nvSpPr>
          <p:cNvPr id="188" name="Google Shape;188;p68"/>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lvl1pPr lvl="0" algn="ctr">
              <a:lnSpc>
                <a:spcPct val="95000"/>
              </a:lnSpc>
              <a:spcBef>
                <a:spcPts val="0"/>
              </a:spcBef>
              <a:spcAft>
                <a:spcPts val="0"/>
              </a:spcAft>
              <a:buClr>
                <a:schemeClr val="lt1"/>
              </a:buClr>
              <a:buSzPts val="12000"/>
              <a:buFont typeface="Public Sans Thin"/>
              <a:buNone/>
              <a:defRPr sz="12000" b="0">
                <a:solidFill>
                  <a:schemeClr val="lt1"/>
                </a:solidFill>
                <a:latin typeface="Public Sans Thin"/>
                <a:ea typeface="Public Sans Thin"/>
                <a:cs typeface="Public Sans Thin"/>
                <a:sym typeface="Public Sans Thi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9" name="Google Shape;189;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Section">
  <p:cSld name="CUSTOM_3_1_1">
    <p:spTree>
      <p:nvGrpSpPr>
        <p:cNvPr id="1" name="Shape 190"/>
        <p:cNvGrpSpPr/>
        <p:nvPr/>
      </p:nvGrpSpPr>
      <p:grpSpPr>
        <a:xfrm>
          <a:off x="0" y="0"/>
          <a:ext cx="0" cy="0"/>
          <a:chOff x="0" y="0"/>
          <a:chExt cx="0" cy="0"/>
        </a:xfrm>
      </p:grpSpPr>
      <p:sp>
        <p:nvSpPr>
          <p:cNvPr id="191" name="Google Shape;191;p69"/>
          <p:cNvSpPr txBox="1">
            <a:spLocks noGrp="1"/>
          </p:cNvSpPr>
          <p:nvPr>
            <p:ph type="title"/>
          </p:nvPr>
        </p:nvSpPr>
        <p:spPr>
          <a:xfrm>
            <a:off x="311700" y="1362200"/>
            <a:ext cx="8555100" cy="1064700"/>
          </a:xfrm>
          <a:prstGeom prst="rect">
            <a:avLst/>
          </a:prstGeom>
          <a:noFill/>
          <a:ln>
            <a:noFill/>
          </a:ln>
        </p:spPr>
        <p:txBody>
          <a:bodyPr spcFirstLastPara="1" wrap="square" lIns="91425" tIns="91425" rIns="91425" bIns="91425" numCol="1" anchor="ctr" anchorCtr="0">
            <a:noAutofit/>
          </a:bodyPr>
          <a:lstStyle>
            <a:lvl1pPr lvl="0" algn="ctr">
              <a:lnSpc>
                <a:spcPct val="95000"/>
              </a:lnSpc>
              <a:spcBef>
                <a:spcPts val="0"/>
              </a:spcBef>
              <a:spcAft>
                <a:spcPts val="0"/>
              </a:spcAft>
              <a:buSzPts val="4000"/>
              <a:buNone/>
              <a:defRPr sz="4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92" name="Google Shape;192;p69"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193" name="Google Shape;193;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ite Launch">
  <p:cSld name="CUSTOM">
    <p:spTree>
      <p:nvGrpSpPr>
        <p:cNvPr id="1" name="Shape 194"/>
        <p:cNvGrpSpPr/>
        <p:nvPr/>
      </p:nvGrpSpPr>
      <p:grpSpPr>
        <a:xfrm>
          <a:off x="0" y="0"/>
          <a:ext cx="0" cy="0"/>
          <a:chOff x="0" y="0"/>
          <a:chExt cx="0" cy="0"/>
        </a:xfrm>
      </p:grpSpPr>
      <p:sp>
        <p:nvSpPr>
          <p:cNvPr id="195" name="Google Shape;195;p70"/>
          <p:cNvSpPr txBox="1">
            <a:spLocks noGrp="1"/>
          </p:cNvSpPr>
          <p:nvPr>
            <p:ph type="title"/>
          </p:nvPr>
        </p:nvSpPr>
        <p:spPr>
          <a:xfrm>
            <a:off x="4376165" y="259294"/>
            <a:ext cx="4281600" cy="567900"/>
          </a:xfrm>
          <a:prstGeom prst="rect">
            <a:avLst/>
          </a:prstGeom>
          <a:noFill/>
          <a:ln>
            <a:noFill/>
          </a:ln>
        </p:spPr>
        <p:txBody>
          <a:bodyPr spcFirstLastPara="1" wrap="square" lIns="91425" tIns="91425" rIns="91425" bIns="91425" numCol="1" anchor="ctr" anchorCtr="0">
            <a:noAutofit/>
          </a:bodyPr>
          <a:lstStyle>
            <a:lvl1pPr lvl="0" algn="r">
              <a:lnSpc>
                <a:spcPct val="100000"/>
              </a:lnSpc>
              <a:spcBef>
                <a:spcPts val="0"/>
              </a:spcBef>
              <a:spcAft>
                <a:spcPts val="0"/>
              </a:spcAft>
              <a:buClr>
                <a:schemeClr val="lt2"/>
              </a:buClr>
              <a:buSzPts val="1600"/>
              <a:buFont typeface="Public Sans"/>
              <a:buNone/>
              <a:defRPr sz="1600">
                <a:solidFill>
                  <a:schemeClr val="lt2"/>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6" name="Google Shape;196;p70"/>
          <p:cNvSpPr txBox="1">
            <a:spLocks noGrp="1"/>
          </p:cNvSpPr>
          <p:nvPr>
            <p:ph type="subTitle" idx="1"/>
          </p:nvPr>
        </p:nvSpPr>
        <p:spPr>
          <a:xfrm>
            <a:off x="461704" y="259294"/>
            <a:ext cx="3690600" cy="572700"/>
          </a:xfrm>
          <a:prstGeom prst="rect">
            <a:avLst/>
          </a:prstGeom>
          <a:noFill/>
          <a:ln>
            <a:noFill/>
          </a:ln>
        </p:spPr>
        <p:txBody>
          <a:bodyPr spcFirstLastPara="1" wrap="square" lIns="91425" tIns="91425" rIns="91425" bIns="91425" numCol="1" anchor="ctr" anchorCtr="0">
            <a:noAutofit/>
          </a:bodyPr>
          <a:lstStyle>
            <a:lvl1pPr lvl="0" algn="l">
              <a:lnSpc>
                <a:spcPct val="100000"/>
              </a:lnSpc>
              <a:spcBef>
                <a:spcPts val="0"/>
              </a:spcBef>
              <a:spcAft>
                <a:spcPts val="0"/>
              </a:spcAft>
              <a:buClr>
                <a:schemeClr val="lt2"/>
              </a:buClr>
              <a:buSzPts val="2000"/>
              <a:buFont typeface="Public Sans ExtraBold"/>
              <a:buNone/>
              <a:defRPr sz="2000" b="0">
                <a:solidFill>
                  <a:schemeClr val="lt2"/>
                </a:solidFill>
                <a:latin typeface="Public Sans ExtraBold"/>
                <a:ea typeface="Public Sans ExtraBold"/>
                <a:cs typeface="Public Sans ExtraBold"/>
                <a:sym typeface="Public Sa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97" name="Google Shape;197;p70"/>
          <p:cNvSpPr>
            <a:spLocks noGrp="1"/>
          </p:cNvSpPr>
          <p:nvPr>
            <p:ph type="pic" idx="2"/>
          </p:nvPr>
        </p:nvSpPr>
        <p:spPr>
          <a:xfrm>
            <a:off x="557275" y="895300"/>
            <a:ext cx="8029500" cy="4560600"/>
          </a:xfrm>
          <a:prstGeom prst="roundRect">
            <a:avLst>
              <a:gd name="adj" fmla="val 2153"/>
            </a:avLst>
          </a:prstGeom>
          <a:noFill/>
          <a:ln>
            <a:noFill/>
          </a:ln>
        </p:spPr>
      </p:sp>
      <p:sp>
        <p:nvSpPr>
          <p:cNvPr id="198" name="Google Shape;198;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Up Image Right">
  <p:cSld name="CUSTOM_1">
    <p:spTree>
      <p:nvGrpSpPr>
        <p:cNvPr id="1" name="Shape 199"/>
        <p:cNvGrpSpPr/>
        <p:nvPr/>
      </p:nvGrpSpPr>
      <p:grpSpPr>
        <a:xfrm>
          <a:off x="0" y="0"/>
          <a:ext cx="0" cy="0"/>
          <a:chOff x="0" y="0"/>
          <a:chExt cx="0" cy="0"/>
        </a:xfrm>
      </p:grpSpPr>
      <p:sp>
        <p:nvSpPr>
          <p:cNvPr id="200" name="Google Shape;200;p71"/>
          <p:cNvSpPr txBox="1">
            <a:spLocks noGrp="1"/>
          </p:cNvSpPr>
          <p:nvPr>
            <p:ph type="title"/>
          </p:nvPr>
        </p:nvSpPr>
        <p:spPr>
          <a:xfrm>
            <a:off x="295238" y="673625"/>
            <a:ext cx="3592200" cy="1940700"/>
          </a:xfrm>
          <a:prstGeom prst="rect">
            <a:avLst/>
          </a:prstGeom>
          <a:noFill/>
          <a:ln>
            <a:noFill/>
          </a:ln>
        </p:spPr>
        <p:txBody>
          <a:bodyPr spcFirstLastPara="1" wrap="square" lIns="91425" tIns="91425" rIns="91425" bIns="91425" numCol="1"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1" name="Google Shape;201;p71"/>
          <p:cNvSpPr txBox="1">
            <a:spLocks noGrp="1"/>
          </p:cNvSpPr>
          <p:nvPr>
            <p:ph type="body" idx="1"/>
          </p:nvPr>
        </p:nvSpPr>
        <p:spPr>
          <a:xfrm>
            <a:off x="295238" y="2551950"/>
            <a:ext cx="3634800" cy="2175000"/>
          </a:xfrm>
          <a:prstGeom prst="rect">
            <a:avLst/>
          </a:prstGeom>
          <a:noFill/>
          <a:ln>
            <a:noFill/>
          </a:ln>
        </p:spPr>
        <p:txBody>
          <a:bodyPr spcFirstLastPara="1" wrap="square" lIns="91425" tIns="91425" rIns="91425" bIns="91425" numCol="1" anchor="t" anchorCtr="0">
            <a:noAutofit/>
          </a:bodyPr>
          <a:lstStyle>
            <a:lvl1pPr marL="457200" lvl="0" indent="-381000" algn="l">
              <a:lnSpc>
                <a:spcPct val="95000"/>
              </a:lnSpc>
              <a:spcBef>
                <a:spcPts val="0"/>
              </a:spcBef>
              <a:spcAft>
                <a:spcPts val="0"/>
              </a:spcAft>
              <a:buSzPts val="2400"/>
              <a:buChar char="●"/>
              <a:defRPr sz="2400" b="0"/>
            </a:lvl1pPr>
            <a:lvl2pPr marL="914400" lvl="1" indent="-381000" algn="l">
              <a:lnSpc>
                <a:spcPct val="95000"/>
              </a:lnSpc>
              <a:spcBef>
                <a:spcPts val="0"/>
              </a:spcBef>
              <a:spcAft>
                <a:spcPts val="0"/>
              </a:spcAft>
              <a:buSzPts val="2400"/>
              <a:buChar char="○"/>
              <a:defRPr sz="2400" b="0"/>
            </a:lvl2pPr>
            <a:lvl3pPr marL="1371600" lvl="2" indent="-381000" algn="l">
              <a:lnSpc>
                <a:spcPct val="95000"/>
              </a:lnSpc>
              <a:spcBef>
                <a:spcPts val="0"/>
              </a:spcBef>
              <a:spcAft>
                <a:spcPts val="0"/>
              </a:spcAft>
              <a:buSzPts val="2400"/>
              <a:buChar char="■"/>
              <a:defRPr sz="2400" b="0"/>
            </a:lvl3pPr>
            <a:lvl4pPr marL="1828800" lvl="3" indent="-381000" algn="l">
              <a:lnSpc>
                <a:spcPct val="95000"/>
              </a:lnSpc>
              <a:spcBef>
                <a:spcPts val="0"/>
              </a:spcBef>
              <a:spcAft>
                <a:spcPts val="0"/>
              </a:spcAft>
              <a:buSzPts val="2400"/>
              <a:buChar char="●"/>
              <a:defRPr sz="2400" b="0"/>
            </a:lvl4pPr>
            <a:lvl5pPr marL="2286000" lvl="4" indent="-381000" algn="l">
              <a:lnSpc>
                <a:spcPct val="95000"/>
              </a:lnSpc>
              <a:spcBef>
                <a:spcPts val="0"/>
              </a:spcBef>
              <a:spcAft>
                <a:spcPts val="0"/>
              </a:spcAft>
              <a:buSzPts val="2400"/>
              <a:buChar char="○"/>
              <a:defRPr sz="2400" b="0"/>
            </a:lvl5pPr>
            <a:lvl6pPr marL="2743200" lvl="5" indent="-381000" algn="l">
              <a:lnSpc>
                <a:spcPct val="95000"/>
              </a:lnSpc>
              <a:spcBef>
                <a:spcPts val="0"/>
              </a:spcBef>
              <a:spcAft>
                <a:spcPts val="0"/>
              </a:spcAft>
              <a:buSzPts val="2400"/>
              <a:buChar char="■"/>
              <a:defRPr sz="2400" b="0"/>
            </a:lvl6pPr>
            <a:lvl7pPr marL="3200400" lvl="6" indent="-381000" algn="l">
              <a:lnSpc>
                <a:spcPct val="95000"/>
              </a:lnSpc>
              <a:spcBef>
                <a:spcPts val="0"/>
              </a:spcBef>
              <a:spcAft>
                <a:spcPts val="0"/>
              </a:spcAft>
              <a:buSzPts val="2400"/>
              <a:buChar char="●"/>
              <a:defRPr sz="2400" b="0"/>
            </a:lvl7pPr>
            <a:lvl8pPr marL="3657600" lvl="7" indent="-381000" algn="l">
              <a:lnSpc>
                <a:spcPct val="95000"/>
              </a:lnSpc>
              <a:spcBef>
                <a:spcPts val="0"/>
              </a:spcBef>
              <a:spcAft>
                <a:spcPts val="0"/>
              </a:spcAft>
              <a:buSzPts val="2400"/>
              <a:buChar char="○"/>
              <a:defRPr sz="2400" b="0"/>
            </a:lvl8pPr>
            <a:lvl9pPr marL="4114800" lvl="8" indent="-381000" algn="l">
              <a:lnSpc>
                <a:spcPct val="95000"/>
              </a:lnSpc>
              <a:spcBef>
                <a:spcPts val="0"/>
              </a:spcBef>
              <a:spcAft>
                <a:spcPts val="0"/>
              </a:spcAft>
              <a:buSzPts val="2400"/>
              <a:buChar char="■"/>
              <a:defRPr sz="2400" b="0"/>
            </a:lvl9pPr>
          </a:lstStyle>
          <a:p>
            <a:endParaRPr/>
          </a:p>
        </p:txBody>
      </p:sp>
      <p:sp>
        <p:nvSpPr>
          <p:cNvPr id="202" name="Google Shape;202;p71"/>
          <p:cNvSpPr>
            <a:spLocks noGrp="1"/>
          </p:cNvSpPr>
          <p:nvPr>
            <p:ph type="pic" idx="2"/>
          </p:nvPr>
        </p:nvSpPr>
        <p:spPr>
          <a:xfrm>
            <a:off x="3996000" y="201"/>
            <a:ext cx="5148000" cy="5143500"/>
          </a:xfrm>
          <a:prstGeom prst="rect">
            <a:avLst/>
          </a:prstGeom>
          <a:noFill/>
          <a:ln>
            <a:noFill/>
          </a:ln>
        </p:spPr>
      </p:sp>
      <p:sp>
        <p:nvSpPr>
          <p:cNvPr id="203" name="Google Shape;203;p7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numCol="1"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Up Code Right">
  <p:cSld name="CUSTOM_1_3">
    <p:spTree>
      <p:nvGrpSpPr>
        <p:cNvPr id="1" name="Shape 204"/>
        <p:cNvGrpSpPr/>
        <p:nvPr/>
      </p:nvGrpSpPr>
      <p:grpSpPr>
        <a:xfrm>
          <a:off x="0" y="0"/>
          <a:ext cx="0" cy="0"/>
          <a:chOff x="0" y="0"/>
          <a:chExt cx="0" cy="0"/>
        </a:xfrm>
      </p:grpSpPr>
      <p:sp>
        <p:nvSpPr>
          <p:cNvPr id="205" name="Google Shape;205;p72"/>
          <p:cNvSpPr txBox="1">
            <a:spLocks noGrp="1"/>
          </p:cNvSpPr>
          <p:nvPr>
            <p:ph type="title"/>
          </p:nvPr>
        </p:nvSpPr>
        <p:spPr>
          <a:xfrm>
            <a:off x="295238" y="673625"/>
            <a:ext cx="3592200" cy="1940700"/>
          </a:xfrm>
          <a:prstGeom prst="rect">
            <a:avLst/>
          </a:prstGeom>
          <a:noFill/>
          <a:ln>
            <a:noFill/>
          </a:ln>
        </p:spPr>
        <p:txBody>
          <a:bodyPr spcFirstLastPara="1" wrap="square" lIns="91425" tIns="91425" rIns="91425" bIns="91425" numCol="1"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6" name="Google Shape;206;p72"/>
          <p:cNvSpPr txBox="1">
            <a:spLocks noGrp="1"/>
          </p:cNvSpPr>
          <p:nvPr>
            <p:ph type="body" idx="1"/>
          </p:nvPr>
        </p:nvSpPr>
        <p:spPr>
          <a:xfrm>
            <a:off x="295238" y="2551950"/>
            <a:ext cx="3634800" cy="2175000"/>
          </a:xfrm>
          <a:prstGeom prst="rect">
            <a:avLst/>
          </a:prstGeom>
          <a:noFill/>
          <a:ln>
            <a:noFill/>
          </a:ln>
        </p:spPr>
        <p:txBody>
          <a:bodyPr spcFirstLastPara="1" wrap="square" lIns="91425" tIns="91425" rIns="91425" bIns="91425" numCol="1" anchor="t" anchorCtr="0">
            <a:noAutofit/>
          </a:bodyPr>
          <a:lstStyle>
            <a:lvl1pPr marL="457200" lvl="0" indent="-381000" algn="l">
              <a:lnSpc>
                <a:spcPct val="95000"/>
              </a:lnSpc>
              <a:spcBef>
                <a:spcPts val="0"/>
              </a:spcBef>
              <a:spcAft>
                <a:spcPts val="0"/>
              </a:spcAft>
              <a:buSzPts val="2400"/>
              <a:buChar char="●"/>
              <a:defRPr sz="2400" b="0"/>
            </a:lvl1pPr>
            <a:lvl2pPr marL="914400" lvl="1" indent="-381000" algn="l">
              <a:lnSpc>
                <a:spcPct val="95000"/>
              </a:lnSpc>
              <a:spcBef>
                <a:spcPts val="0"/>
              </a:spcBef>
              <a:spcAft>
                <a:spcPts val="0"/>
              </a:spcAft>
              <a:buSzPts val="2400"/>
              <a:buChar char="○"/>
              <a:defRPr sz="2400" b="0"/>
            </a:lvl2pPr>
            <a:lvl3pPr marL="1371600" lvl="2" indent="-381000" algn="l">
              <a:lnSpc>
                <a:spcPct val="95000"/>
              </a:lnSpc>
              <a:spcBef>
                <a:spcPts val="0"/>
              </a:spcBef>
              <a:spcAft>
                <a:spcPts val="0"/>
              </a:spcAft>
              <a:buSzPts val="2400"/>
              <a:buChar char="■"/>
              <a:defRPr sz="2400" b="0"/>
            </a:lvl3pPr>
            <a:lvl4pPr marL="1828800" lvl="3" indent="-381000" algn="l">
              <a:lnSpc>
                <a:spcPct val="95000"/>
              </a:lnSpc>
              <a:spcBef>
                <a:spcPts val="0"/>
              </a:spcBef>
              <a:spcAft>
                <a:spcPts val="0"/>
              </a:spcAft>
              <a:buSzPts val="2400"/>
              <a:buChar char="●"/>
              <a:defRPr sz="2400" b="0"/>
            </a:lvl4pPr>
            <a:lvl5pPr marL="2286000" lvl="4" indent="-381000" algn="l">
              <a:lnSpc>
                <a:spcPct val="95000"/>
              </a:lnSpc>
              <a:spcBef>
                <a:spcPts val="0"/>
              </a:spcBef>
              <a:spcAft>
                <a:spcPts val="0"/>
              </a:spcAft>
              <a:buSzPts val="2400"/>
              <a:buChar char="○"/>
              <a:defRPr sz="2400" b="0"/>
            </a:lvl5pPr>
            <a:lvl6pPr marL="2743200" lvl="5" indent="-381000" algn="l">
              <a:lnSpc>
                <a:spcPct val="95000"/>
              </a:lnSpc>
              <a:spcBef>
                <a:spcPts val="0"/>
              </a:spcBef>
              <a:spcAft>
                <a:spcPts val="0"/>
              </a:spcAft>
              <a:buSzPts val="2400"/>
              <a:buChar char="■"/>
              <a:defRPr sz="2400" b="0"/>
            </a:lvl6pPr>
            <a:lvl7pPr marL="3200400" lvl="6" indent="-381000" algn="l">
              <a:lnSpc>
                <a:spcPct val="95000"/>
              </a:lnSpc>
              <a:spcBef>
                <a:spcPts val="0"/>
              </a:spcBef>
              <a:spcAft>
                <a:spcPts val="0"/>
              </a:spcAft>
              <a:buSzPts val="2400"/>
              <a:buChar char="●"/>
              <a:defRPr sz="2400" b="0"/>
            </a:lvl7pPr>
            <a:lvl8pPr marL="3657600" lvl="7" indent="-381000" algn="l">
              <a:lnSpc>
                <a:spcPct val="95000"/>
              </a:lnSpc>
              <a:spcBef>
                <a:spcPts val="0"/>
              </a:spcBef>
              <a:spcAft>
                <a:spcPts val="0"/>
              </a:spcAft>
              <a:buSzPts val="2400"/>
              <a:buChar char="○"/>
              <a:defRPr sz="2400" b="0"/>
            </a:lvl8pPr>
            <a:lvl9pPr marL="4114800" lvl="8" indent="-381000" algn="l">
              <a:lnSpc>
                <a:spcPct val="95000"/>
              </a:lnSpc>
              <a:spcBef>
                <a:spcPts val="0"/>
              </a:spcBef>
              <a:spcAft>
                <a:spcPts val="0"/>
              </a:spcAft>
              <a:buSzPts val="2400"/>
              <a:buChar char="■"/>
              <a:defRPr sz="2400" b="0"/>
            </a:lvl9pPr>
          </a:lstStyle>
          <a:p>
            <a:endParaRPr/>
          </a:p>
        </p:txBody>
      </p:sp>
      <p:sp>
        <p:nvSpPr>
          <p:cNvPr id="207" name="Google Shape;207;p72"/>
          <p:cNvSpPr/>
          <p:nvPr/>
        </p:nvSpPr>
        <p:spPr>
          <a:xfrm>
            <a:off x="3990950" y="0"/>
            <a:ext cx="5143500" cy="5153100"/>
          </a:xfrm>
          <a:prstGeom prst="rect">
            <a:avLst/>
          </a:prstGeom>
          <a:solidFill>
            <a:schemeClr val="dk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8" name="Google Shape;208;p72"/>
          <p:cNvSpPr txBox="1">
            <a:spLocks noGrp="1"/>
          </p:cNvSpPr>
          <p:nvPr>
            <p:ph type="body" idx="2"/>
          </p:nvPr>
        </p:nvSpPr>
        <p:spPr>
          <a:xfrm>
            <a:off x="4509900" y="391750"/>
            <a:ext cx="4046700" cy="4335300"/>
          </a:xfrm>
          <a:prstGeom prst="rect">
            <a:avLst/>
          </a:prstGeom>
          <a:noFill/>
          <a:ln>
            <a:noFill/>
          </a:ln>
        </p:spPr>
        <p:txBody>
          <a:bodyPr spcFirstLastPara="1" wrap="square" lIns="91425" tIns="91425" rIns="91425" bIns="91425" numCol="1" anchor="ctr" anchorCtr="0">
            <a:noAutofit/>
          </a:bodyPr>
          <a:lstStyle>
            <a:lvl1pPr marL="457200" lvl="0" indent="-342900" algn="l">
              <a:lnSpc>
                <a:spcPct val="100000"/>
              </a:lnSpc>
              <a:spcBef>
                <a:spcPts val="0"/>
              </a:spcBef>
              <a:spcAft>
                <a:spcPts val="0"/>
              </a:spcAft>
              <a:buClr>
                <a:schemeClr val="dk1"/>
              </a:buClr>
              <a:buSzPts val="1800"/>
              <a:buFont typeface="IBM Plex Mono Medium"/>
              <a:buChar char="●"/>
              <a:defRPr b="0">
                <a:solidFill>
                  <a:schemeClr val="dk1"/>
                </a:solidFill>
                <a:latin typeface="IBM Plex Mono Medium"/>
                <a:ea typeface="IBM Plex Mono Medium"/>
                <a:cs typeface="IBM Plex Mono Medium"/>
                <a:sym typeface="IBM Plex Mono Medium"/>
              </a:defRPr>
            </a:lvl1pPr>
            <a:lvl2pPr marL="914400" lvl="1"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2pPr>
            <a:lvl3pPr marL="1371600" lvl="2"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3pPr>
            <a:lvl4pPr marL="1828800" lvl="3"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4pPr>
            <a:lvl5pPr marL="2286000" lvl="4"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5pPr>
            <a:lvl6pPr marL="2743200" lvl="5"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6pPr>
            <a:lvl7pPr marL="3200400" lvl="6"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7pPr>
            <a:lvl8pPr marL="3657600" lvl="7"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8pPr>
            <a:lvl9pPr marL="4114800" lvl="8" indent="-317500" algn="l">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9pPr>
          </a:lstStyle>
          <a:p>
            <a:endParaRPr/>
          </a:p>
        </p:txBody>
      </p:sp>
      <p:sp>
        <p:nvSpPr>
          <p:cNvPr id="209" name="Google Shape;209;p7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numCol="1"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Up Image Right: Top heading">
  <p:cSld name="CUSTOM_1_2">
    <p:spTree>
      <p:nvGrpSpPr>
        <p:cNvPr id="1" name="Shape 210"/>
        <p:cNvGrpSpPr/>
        <p:nvPr/>
      </p:nvGrpSpPr>
      <p:grpSpPr>
        <a:xfrm>
          <a:off x="0" y="0"/>
          <a:ext cx="0" cy="0"/>
          <a:chOff x="0" y="0"/>
          <a:chExt cx="0" cy="0"/>
        </a:xfrm>
      </p:grpSpPr>
      <p:sp>
        <p:nvSpPr>
          <p:cNvPr id="211" name="Google Shape;211;p73"/>
          <p:cNvSpPr txBox="1">
            <a:spLocks noGrp="1"/>
          </p:cNvSpPr>
          <p:nvPr>
            <p:ph type="title"/>
          </p:nvPr>
        </p:nvSpPr>
        <p:spPr>
          <a:xfrm>
            <a:off x="295250" y="496850"/>
            <a:ext cx="3592200" cy="659400"/>
          </a:xfrm>
          <a:prstGeom prst="rect">
            <a:avLst/>
          </a:prstGeom>
          <a:noFill/>
          <a:ln>
            <a:noFill/>
          </a:ln>
        </p:spPr>
        <p:txBody>
          <a:bodyPr spcFirstLastPara="1" wrap="square" lIns="91425" tIns="91425" rIns="91425" bIns="91425" numCol="1"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2" name="Google Shape;212;p73"/>
          <p:cNvSpPr txBox="1">
            <a:spLocks noGrp="1"/>
          </p:cNvSpPr>
          <p:nvPr>
            <p:ph type="body" idx="1"/>
          </p:nvPr>
        </p:nvSpPr>
        <p:spPr>
          <a:xfrm>
            <a:off x="295250" y="1108375"/>
            <a:ext cx="3634800" cy="3618600"/>
          </a:xfrm>
          <a:prstGeom prst="rect">
            <a:avLst/>
          </a:prstGeom>
          <a:noFill/>
          <a:ln>
            <a:noFill/>
          </a:ln>
        </p:spPr>
        <p:txBody>
          <a:bodyPr spcFirstLastPara="1" wrap="square" lIns="91425" tIns="91425" rIns="91425" bIns="91425" numCol="1" anchor="t" anchorCtr="0">
            <a:noAutofit/>
          </a:bodyPr>
          <a:lstStyle>
            <a:lvl1pPr marL="457200" lvl="0" indent="-381000" algn="l">
              <a:lnSpc>
                <a:spcPct val="95000"/>
              </a:lnSpc>
              <a:spcBef>
                <a:spcPts val="0"/>
              </a:spcBef>
              <a:spcAft>
                <a:spcPts val="0"/>
              </a:spcAft>
              <a:buSzPts val="2400"/>
              <a:buChar char="●"/>
              <a:defRPr sz="2400" b="0"/>
            </a:lvl1pPr>
            <a:lvl2pPr marL="914400" lvl="1" indent="-381000" algn="l">
              <a:lnSpc>
                <a:spcPct val="95000"/>
              </a:lnSpc>
              <a:spcBef>
                <a:spcPts val="0"/>
              </a:spcBef>
              <a:spcAft>
                <a:spcPts val="0"/>
              </a:spcAft>
              <a:buSzPts val="2400"/>
              <a:buChar char="○"/>
              <a:defRPr sz="2400" b="0"/>
            </a:lvl2pPr>
            <a:lvl3pPr marL="1371600" lvl="2" indent="-381000" algn="l">
              <a:lnSpc>
                <a:spcPct val="95000"/>
              </a:lnSpc>
              <a:spcBef>
                <a:spcPts val="0"/>
              </a:spcBef>
              <a:spcAft>
                <a:spcPts val="0"/>
              </a:spcAft>
              <a:buSzPts val="2400"/>
              <a:buChar char="■"/>
              <a:defRPr sz="2400" b="0"/>
            </a:lvl3pPr>
            <a:lvl4pPr marL="1828800" lvl="3" indent="-381000" algn="l">
              <a:lnSpc>
                <a:spcPct val="95000"/>
              </a:lnSpc>
              <a:spcBef>
                <a:spcPts val="0"/>
              </a:spcBef>
              <a:spcAft>
                <a:spcPts val="0"/>
              </a:spcAft>
              <a:buSzPts val="2400"/>
              <a:buChar char="●"/>
              <a:defRPr sz="2400" b="0"/>
            </a:lvl4pPr>
            <a:lvl5pPr marL="2286000" lvl="4" indent="-381000" algn="l">
              <a:lnSpc>
                <a:spcPct val="95000"/>
              </a:lnSpc>
              <a:spcBef>
                <a:spcPts val="0"/>
              </a:spcBef>
              <a:spcAft>
                <a:spcPts val="0"/>
              </a:spcAft>
              <a:buSzPts val="2400"/>
              <a:buChar char="○"/>
              <a:defRPr sz="2400" b="0"/>
            </a:lvl5pPr>
            <a:lvl6pPr marL="2743200" lvl="5" indent="-381000" algn="l">
              <a:lnSpc>
                <a:spcPct val="95000"/>
              </a:lnSpc>
              <a:spcBef>
                <a:spcPts val="0"/>
              </a:spcBef>
              <a:spcAft>
                <a:spcPts val="0"/>
              </a:spcAft>
              <a:buSzPts val="2400"/>
              <a:buChar char="■"/>
              <a:defRPr sz="2400" b="0"/>
            </a:lvl6pPr>
            <a:lvl7pPr marL="3200400" lvl="6" indent="-381000" algn="l">
              <a:lnSpc>
                <a:spcPct val="95000"/>
              </a:lnSpc>
              <a:spcBef>
                <a:spcPts val="0"/>
              </a:spcBef>
              <a:spcAft>
                <a:spcPts val="0"/>
              </a:spcAft>
              <a:buSzPts val="2400"/>
              <a:buChar char="●"/>
              <a:defRPr sz="2400" b="0"/>
            </a:lvl7pPr>
            <a:lvl8pPr marL="3657600" lvl="7" indent="-381000" algn="l">
              <a:lnSpc>
                <a:spcPct val="95000"/>
              </a:lnSpc>
              <a:spcBef>
                <a:spcPts val="0"/>
              </a:spcBef>
              <a:spcAft>
                <a:spcPts val="0"/>
              </a:spcAft>
              <a:buSzPts val="2400"/>
              <a:buChar char="○"/>
              <a:defRPr sz="2400" b="0"/>
            </a:lvl8pPr>
            <a:lvl9pPr marL="4114800" lvl="8" indent="-381000" algn="l">
              <a:lnSpc>
                <a:spcPct val="95000"/>
              </a:lnSpc>
              <a:spcBef>
                <a:spcPts val="0"/>
              </a:spcBef>
              <a:spcAft>
                <a:spcPts val="0"/>
              </a:spcAft>
              <a:buSzPts val="2400"/>
              <a:buChar char="■"/>
              <a:defRPr sz="2400" b="0"/>
            </a:lvl9pPr>
          </a:lstStyle>
          <a:p>
            <a:endParaRPr/>
          </a:p>
        </p:txBody>
      </p:sp>
      <p:sp>
        <p:nvSpPr>
          <p:cNvPr id="213" name="Google Shape;213;p73"/>
          <p:cNvSpPr>
            <a:spLocks noGrp="1"/>
          </p:cNvSpPr>
          <p:nvPr>
            <p:ph type="pic" idx="2"/>
          </p:nvPr>
        </p:nvSpPr>
        <p:spPr>
          <a:xfrm>
            <a:off x="3996000" y="201"/>
            <a:ext cx="5148000" cy="5143500"/>
          </a:xfrm>
          <a:prstGeom prst="rect">
            <a:avLst/>
          </a:prstGeom>
          <a:noFill/>
          <a:ln>
            <a:noFill/>
          </a:ln>
        </p:spPr>
      </p:sp>
      <p:sp>
        <p:nvSpPr>
          <p:cNvPr id="214" name="Google Shape;214;p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numCol="1"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2-Up Image: Heading only">
  <p:cSld name="CUSTOM_1_1">
    <p:spTree>
      <p:nvGrpSpPr>
        <p:cNvPr id="1" name="Shape 215"/>
        <p:cNvGrpSpPr/>
        <p:nvPr/>
      </p:nvGrpSpPr>
      <p:grpSpPr>
        <a:xfrm>
          <a:off x="0" y="0"/>
          <a:ext cx="0" cy="0"/>
          <a:chOff x="0" y="0"/>
          <a:chExt cx="0" cy="0"/>
        </a:xfrm>
      </p:grpSpPr>
      <p:sp>
        <p:nvSpPr>
          <p:cNvPr id="216" name="Google Shape;216;p74"/>
          <p:cNvSpPr txBox="1">
            <a:spLocks noGrp="1"/>
          </p:cNvSpPr>
          <p:nvPr>
            <p:ph type="title"/>
          </p:nvPr>
        </p:nvSpPr>
        <p:spPr>
          <a:xfrm>
            <a:off x="295250" y="1077950"/>
            <a:ext cx="3592200" cy="2988000"/>
          </a:xfrm>
          <a:prstGeom prst="rect">
            <a:avLst/>
          </a:prstGeom>
          <a:noFill/>
          <a:ln>
            <a:noFill/>
          </a:ln>
        </p:spPr>
        <p:txBody>
          <a:bodyPr spcFirstLastPara="1" wrap="square" lIns="91425" tIns="91425" rIns="91425" bIns="91425" numCol="1"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7" name="Google Shape;217;p74"/>
          <p:cNvSpPr>
            <a:spLocks noGrp="1"/>
          </p:cNvSpPr>
          <p:nvPr>
            <p:ph type="pic" idx="2"/>
          </p:nvPr>
        </p:nvSpPr>
        <p:spPr>
          <a:xfrm>
            <a:off x="3996000" y="201"/>
            <a:ext cx="5148000" cy="5143500"/>
          </a:xfrm>
          <a:prstGeom prst="rect">
            <a:avLst/>
          </a:prstGeom>
          <a:noFill/>
          <a:ln>
            <a:noFill/>
          </a:ln>
        </p:spPr>
      </p:sp>
      <p:sp>
        <p:nvSpPr>
          <p:cNvPr id="218" name="Google Shape;218;p7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numCol="1"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9"/>
        <p:cNvGrpSpPr/>
        <p:nvPr/>
      </p:nvGrpSpPr>
      <p:grpSpPr>
        <a:xfrm>
          <a:off x="0" y="0"/>
          <a:ext cx="0" cy="0"/>
          <a:chOff x="0" y="0"/>
          <a:chExt cx="0" cy="0"/>
        </a:xfrm>
      </p:grpSpPr>
      <p:sp>
        <p:nvSpPr>
          <p:cNvPr id="220" name="Google Shape;220;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1" name="Google Shape;221;p75"/>
          <p:cNvSpPr txBox="1">
            <a:spLocks noGrp="1"/>
          </p:cNvSpPr>
          <p:nvPr>
            <p:ph type="body" idx="1"/>
          </p:nvPr>
        </p:nvSpPr>
        <p:spPr>
          <a:xfrm>
            <a:off x="311700" y="1094233"/>
            <a:ext cx="8520600" cy="572700"/>
          </a:xfrm>
          <a:prstGeom prst="rect">
            <a:avLst/>
          </a:prstGeom>
          <a:noFill/>
          <a:ln>
            <a:noFill/>
          </a:ln>
        </p:spPr>
        <p:txBody>
          <a:bodyPr spcFirstLastPara="1" wrap="square" lIns="91425" tIns="91425" rIns="91425" bIns="91425" numCol="1" anchor="t" anchorCtr="0">
            <a:noAutofit/>
          </a:bodyPr>
          <a:lstStyle>
            <a:lvl1pPr marL="457200" lvl="0" indent="-381000" algn="l">
              <a:lnSpc>
                <a:spcPct val="115000"/>
              </a:lnSpc>
              <a:spcBef>
                <a:spcPts val="0"/>
              </a:spcBef>
              <a:spcAft>
                <a:spcPts val="0"/>
              </a:spcAft>
              <a:buSzPts val="2400"/>
              <a:buFont typeface="Public Sans Light"/>
              <a:buChar char="●"/>
              <a:defRPr sz="2400" b="0">
                <a:latin typeface="Public Sans Light"/>
                <a:ea typeface="Public Sans Light"/>
                <a:cs typeface="Public Sans Light"/>
                <a:sym typeface="Public Sans Light"/>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2" name="Google Shape;222;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
        <p:nvSpPr>
          <p:cNvPr id="223" name="Google Shape;223;p75"/>
          <p:cNvSpPr txBox="1">
            <a:spLocks noGrp="1"/>
          </p:cNvSpPr>
          <p:nvPr>
            <p:ph type="body" idx="2"/>
          </p:nvPr>
        </p:nvSpPr>
        <p:spPr>
          <a:xfrm>
            <a:off x="311700" y="2135550"/>
            <a:ext cx="8520600" cy="2290800"/>
          </a:xfrm>
          <a:prstGeom prst="rect">
            <a:avLst/>
          </a:prstGeom>
          <a:noFill/>
          <a:ln>
            <a:noFill/>
          </a:ln>
        </p:spPr>
        <p:txBody>
          <a:bodyPr spcFirstLastPara="1" wrap="square" lIns="91425" tIns="91425" rIns="91425" bIns="91425" numCol="1"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subhead">
  <p:cSld name="TITLE_AND_BODY_1">
    <p:spTree>
      <p:nvGrpSpPr>
        <p:cNvPr id="1" name="Shape 224"/>
        <p:cNvGrpSpPr/>
        <p:nvPr/>
      </p:nvGrpSpPr>
      <p:grpSpPr>
        <a:xfrm>
          <a:off x="0" y="0"/>
          <a:ext cx="0" cy="0"/>
          <a:chOff x="0" y="0"/>
          <a:chExt cx="0" cy="0"/>
        </a:xfrm>
      </p:grpSpPr>
      <p:sp>
        <p:nvSpPr>
          <p:cNvPr id="225" name="Google Shape;225;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6" name="Google Shape;226;p7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numCol="1"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7" name="Google Shape;227;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86"/>
          <p:cNvSpPr txBox="1">
            <a:spLocks noGrp="1"/>
          </p:cNvSpPr>
          <p:nvPr>
            <p:ph type="title"/>
          </p:nvPr>
        </p:nvSpPr>
        <p:spPr>
          <a:xfrm>
            <a:off x="311700" y="445025"/>
            <a:ext cx="8520480" cy="572657"/>
          </a:xfrm>
          <a:prstGeom prst="rect">
            <a:avLst/>
          </a:prstGeom>
          <a:noFill/>
          <a:ln>
            <a:noFill/>
          </a:ln>
        </p:spPr>
        <p:txBody>
          <a:bodyPr spcFirstLastPara="1" wrap="square" lIns="111750" tIns="111750" rIns="111750" bIns="111750" numCol="1" anchor="t" anchorCtr="0">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4" name="Google Shape;24;p86"/>
          <p:cNvSpPr txBox="1">
            <a:spLocks noGrp="1"/>
          </p:cNvSpPr>
          <p:nvPr>
            <p:ph type="body" idx="1"/>
          </p:nvPr>
        </p:nvSpPr>
        <p:spPr>
          <a:xfrm>
            <a:off x="311700" y="1152475"/>
            <a:ext cx="3999840" cy="3416400"/>
          </a:xfrm>
          <a:prstGeom prst="rect">
            <a:avLst/>
          </a:prstGeom>
          <a:noFill/>
          <a:ln>
            <a:noFill/>
          </a:ln>
        </p:spPr>
        <p:txBody>
          <a:bodyPr spcFirstLastPara="1" wrap="square" lIns="111750" tIns="111750" rIns="111750" bIns="111750" numCol="1" anchor="t" anchorCtr="0">
            <a:norm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0"/>
              </a:spcBef>
              <a:spcAft>
                <a:spcPts val="0"/>
              </a:spcAft>
              <a:buSzPts val="1500"/>
              <a:buChar char="○"/>
              <a:defRPr sz="1200"/>
            </a:lvl2pPr>
            <a:lvl3pPr marL="1371600" lvl="2" indent="-323850" algn="l">
              <a:lnSpc>
                <a:spcPct val="115000"/>
              </a:lnSpc>
              <a:spcBef>
                <a:spcPts val="0"/>
              </a:spcBef>
              <a:spcAft>
                <a:spcPts val="0"/>
              </a:spcAft>
              <a:buSzPts val="1500"/>
              <a:buChar char="■"/>
              <a:defRPr sz="1200"/>
            </a:lvl3pPr>
            <a:lvl4pPr marL="1828800" lvl="3" indent="-323850" algn="l">
              <a:lnSpc>
                <a:spcPct val="115000"/>
              </a:lnSpc>
              <a:spcBef>
                <a:spcPts val="0"/>
              </a:spcBef>
              <a:spcAft>
                <a:spcPts val="0"/>
              </a:spcAft>
              <a:buSzPts val="1500"/>
              <a:buChar char="●"/>
              <a:defRPr sz="1200"/>
            </a:lvl4pPr>
            <a:lvl5pPr marL="2286000" lvl="4" indent="-323850" algn="l">
              <a:lnSpc>
                <a:spcPct val="115000"/>
              </a:lnSpc>
              <a:spcBef>
                <a:spcPts val="0"/>
              </a:spcBef>
              <a:spcAft>
                <a:spcPts val="0"/>
              </a:spcAft>
              <a:buSzPts val="1500"/>
              <a:buChar char="○"/>
              <a:defRPr sz="1200"/>
            </a:lvl5pPr>
            <a:lvl6pPr marL="2743200" lvl="5" indent="-323850" algn="l">
              <a:lnSpc>
                <a:spcPct val="115000"/>
              </a:lnSpc>
              <a:spcBef>
                <a:spcPts val="0"/>
              </a:spcBef>
              <a:spcAft>
                <a:spcPts val="0"/>
              </a:spcAft>
              <a:buSzPts val="1500"/>
              <a:buChar char="■"/>
              <a:defRPr sz="1200"/>
            </a:lvl6pPr>
            <a:lvl7pPr marL="3200400" lvl="6" indent="-323850" algn="l">
              <a:lnSpc>
                <a:spcPct val="115000"/>
              </a:lnSpc>
              <a:spcBef>
                <a:spcPts val="0"/>
              </a:spcBef>
              <a:spcAft>
                <a:spcPts val="0"/>
              </a:spcAft>
              <a:buSzPts val="1500"/>
              <a:buChar char="●"/>
              <a:defRPr sz="1200"/>
            </a:lvl7pPr>
            <a:lvl8pPr marL="3657600" lvl="7" indent="-323850" algn="l">
              <a:lnSpc>
                <a:spcPct val="115000"/>
              </a:lnSpc>
              <a:spcBef>
                <a:spcPts val="0"/>
              </a:spcBef>
              <a:spcAft>
                <a:spcPts val="0"/>
              </a:spcAft>
              <a:buSzPts val="1500"/>
              <a:buChar char="○"/>
              <a:defRPr sz="1200"/>
            </a:lvl8pPr>
            <a:lvl9pPr marL="4114800" lvl="8" indent="-323850" algn="l">
              <a:lnSpc>
                <a:spcPct val="115000"/>
              </a:lnSpc>
              <a:spcBef>
                <a:spcPts val="0"/>
              </a:spcBef>
              <a:spcAft>
                <a:spcPts val="0"/>
              </a:spcAft>
              <a:buSzPts val="1500"/>
              <a:buChar char="■"/>
              <a:defRPr sz="1200"/>
            </a:lvl9pPr>
          </a:lstStyle>
          <a:p>
            <a:endParaRPr/>
          </a:p>
        </p:txBody>
      </p:sp>
      <p:sp>
        <p:nvSpPr>
          <p:cNvPr id="25" name="Google Shape;25;p86"/>
          <p:cNvSpPr txBox="1">
            <a:spLocks noGrp="1"/>
          </p:cNvSpPr>
          <p:nvPr>
            <p:ph type="body" idx="2"/>
          </p:nvPr>
        </p:nvSpPr>
        <p:spPr>
          <a:xfrm>
            <a:off x="4832400" y="1152475"/>
            <a:ext cx="3999840" cy="3416400"/>
          </a:xfrm>
          <a:prstGeom prst="rect">
            <a:avLst/>
          </a:prstGeom>
          <a:noFill/>
          <a:ln>
            <a:noFill/>
          </a:ln>
        </p:spPr>
        <p:txBody>
          <a:bodyPr spcFirstLastPara="1" wrap="square" lIns="111750" tIns="111750" rIns="111750" bIns="111750" numCol="1" anchor="t" anchorCtr="0">
            <a:norm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0"/>
              </a:spcBef>
              <a:spcAft>
                <a:spcPts val="0"/>
              </a:spcAft>
              <a:buSzPts val="1500"/>
              <a:buChar char="○"/>
              <a:defRPr sz="1200"/>
            </a:lvl2pPr>
            <a:lvl3pPr marL="1371600" lvl="2" indent="-323850" algn="l">
              <a:lnSpc>
                <a:spcPct val="115000"/>
              </a:lnSpc>
              <a:spcBef>
                <a:spcPts val="0"/>
              </a:spcBef>
              <a:spcAft>
                <a:spcPts val="0"/>
              </a:spcAft>
              <a:buSzPts val="1500"/>
              <a:buChar char="■"/>
              <a:defRPr sz="1200"/>
            </a:lvl3pPr>
            <a:lvl4pPr marL="1828800" lvl="3" indent="-323850" algn="l">
              <a:lnSpc>
                <a:spcPct val="115000"/>
              </a:lnSpc>
              <a:spcBef>
                <a:spcPts val="0"/>
              </a:spcBef>
              <a:spcAft>
                <a:spcPts val="0"/>
              </a:spcAft>
              <a:buSzPts val="1500"/>
              <a:buChar char="●"/>
              <a:defRPr sz="1200"/>
            </a:lvl4pPr>
            <a:lvl5pPr marL="2286000" lvl="4" indent="-323850" algn="l">
              <a:lnSpc>
                <a:spcPct val="115000"/>
              </a:lnSpc>
              <a:spcBef>
                <a:spcPts val="0"/>
              </a:spcBef>
              <a:spcAft>
                <a:spcPts val="0"/>
              </a:spcAft>
              <a:buSzPts val="1500"/>
              <a:buChar char="○"/>
              <a:defRPr sz="1200"/>
            </a:lvl5pPr>
            <a:lvl6pPr marL="2743200" lvl="5" indent="-323850" algn="l">
              <a:lnSpc>
                <a:spcPct val="115000"/>
              </a:lnSpc>
              <a:spcBef>
                <a:spcPts val="0"/>
              </a:spcBef>
              <a:spcAft>
                <a:spcPts val="0"/>
              </a:spcAft>
              <a:buSzPts val="1500"/>
              <a:buChar char="■"/>
              <a:defRPr sz="1200"/>
            </a:lvl6pPr>
            <a:lvl7pPr marL="3200400" lvl="6" indent="-323850" algn="l">
              <a:lnSpc>
                <a:spcPct val="115000"/>
              </a:lnSpc>
              <a:spcBef>
                <a:spcPts val="0"/>
              </a:spcBef>
              <a:spcAft>
                <a:spcPts val="0"/>
              </a:spcAft>
              <a:buSzPts val="1500"/>
              <a:buChar char="●"/>
              <a:defRPr sz="1200"/>
            </a:lvl7pPr>
            <a:lvl8pPr marL="3657600" lvl="7" indent="-323850" algn="l">
              <a:lnSpc>
                <a:spcPct val="115000"/>
              </a:lnSpc>
              <a:spcBef>
                <a:spcPts val="0"/>
              </a:spcBef>
              <a:spcAft>
                <a:spcPts val="0"/>
              </a:spcAft>
              <a:buSzPts val="1500"/>
              <a:buChar char="○"/>
              <a:defRPr sz="1200"/>
            </a:lvl8pPr>
            <a:lvl9pPr marL="4114800" lvl="8" indent="-323850" algn="l">
              <a:lnSpc>
                <a:spcPct val="115000"/>
              </a:lnSpc>
              <a:spcBef>
                <a:spcPts val="0"/>
              </a:spcBef>
              <a:spcAft>
                <a:spcPts val="0"/>
              </a:spcAft>
              <a:buSzPts val="1500"/>
              <a:buChar char="■"/>
              <a:defRPr sz="1200"/>
            </a:lvl9pPr>
          </a:lstStyle>
          <a:p>
            <a:endParaRPr/>
          </a:p>
        </p:txBody>
      </p:sp>
      <p:sp>
        <p:nvSpPr>
          <p:cNvPr id="26" name="Google Shape;26;p86"/>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8"/>
        <p:cNvGrpSpPr/>
        <p:nvPr/>
      </p:nvGrpSpPr>
      <p:grpSpPr>
        <a:xfrm>
          <a:off x="0" y="0"/>
          <a:ext cx="0" cy="0"/>
          <a:chOff x="0" y="0"/>
          <a:chExt cx="0" cy="0"/>
        </a:xfrm>
      </p:grpSpPr>
      <p:sp>
        <p:nvSpPr>
          <p:cNvPr id="229" name="Google Shape;229;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0" name="Google Shape;230;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numCol="1"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1" name="Google Shape;231;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numCol="1"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2" name="Google Shape;232;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3"/>
        <p:cNvGrpSpPr/>
        <p:nvPr/>
      </p:nvGrpSpPr>
      <p:grpSpPr>
        <a:xfrm>
          <a:off x="0" y="0"/>
          <a:ext cx="0" cy="0"/>
          <a:chOff x="0" y="0"/>
          <a:chExt cx="0" cy="0"/>
        </a:xfrm>
      </p:grpSpPr>
      <p:sp>
        <p:nvSpPr>
          <p:cNvPr id="234" name="Google Shape;234;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Image only">
  <p:cSld name="BLANK_1">
    <p:spTree>
      <p:nvGrpSpPr>
        <p:cNvPr id="1" name="Shape 235"/>
        <p:cNvGrpSpPr/>
        <p:nvPr/>
      </p:nvGrpSpPr>
      <p:grpSpPr>
        <a:xfrm>
          <a:off x="0" y="0"/>
          <a:ext cx="0" cy="0"/>
          <a:chOff x="0" y="0"/>
          <a:chExt cx="0" cy="0"/>
        </a:xfrm>
      </p:grpSpPr>
      <p:sp>
        <p:nvSpPr>
          <p:cNvPr id="236" name="Google Shape;236;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
        <p:nvSpPr>
          <p:cNvPr id="237" name="Google Shape;237;p79"/>
          <p:cNvSpPr>
            <a:spLocks noGrp="1"/>
          </p:cNvSpPr>
          <p:nvPr>
            <p:ph type="pic" idx="2"/>
          </p:nvPr>
        </p:nvSpPr>
        <p:spPr>
          <a:xfrm>
            <a:off x="-47134" y="-668034"/>
            <a:ext cx="9229800" cy="5191800"/>
          </a:xfrm>
          <a:prstGeom prst="rect">
            <a:avLst/>
          </a:prstGeom>
          <a:noFill/>
          <a:ln>
            <a:noFill/>
          </a:ln>
        </p:spPr>
      </p:sp>
      <p:sp>
        <p:nvSpPr>
          <p:cNvPr id="238" name="Google Shape;238;p79"/>
          <p:cNvSpPr txBox="1">
            <a:spLocks noGrp="1"/>
          </p:cNvSpPr>
          <p:nvPr>
            <p:ph type="title"/>
          </p:nvPr>
        </p:nvSpPr>
        <p:spPr>
          <a:xfrm>
            <a:off x="77150" y="4673709"/>
            <a:ext cx="8179500" cy="5799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Clr>
                <a:schemeClr val="lt1"/>
              </a:buClr>
              <a:buSzPts val="1200"/>
              <a:buNone/>
              <a:defRPr sz="1200">
                <a:solidFill>
                  <a:schemeClr val="lt1"/>
                </a:solidFill>
              </a:defRPr>
            </a:lvl1pPr>
            <a:lvl2pPr lvl="1" algn="l">
              <a:lnSpc>
                <a:spcPct val="100000"/>
              </a:lnSpc>
              <a:spcBef>
                <a:spcPts val="0"/>
              </a:spcBef>
              <a:spcAft>
                <a:spcPts val="0"/>
              </a:spcAft>
              <a:buSzPts val="2800"/>
              <a:buNone/>
              <a:defRPr>
                <a:latin typeface="Public Sans"/>
                <a:ea typeface="Public Sans"/>
                <a:cs typeface="Public Sans"/>
                <a:sym typeface="Public Sans"/>
              </a:defRPr>
            </a:lvl2pPr>
            <a:lvl3pPr lvl="2" algn="l">
              <a:lnSpc>
                <a:spcPct val="100000"/>
              </a:lnSpc>
              <a:spcBef>
                <a:spcPts val="0"/>
              </a:spcBef>
              <a:spcAft>
                <a:spcPts val="0"/>
              </a:spcAft>
              <a:buSzPts val="2800"/>
              <a:buNone/>
              <a:defRPr>
                <a:latin typeface="Public Sans"/>
                <a:ea typeface="Public Sans"/>
                <a:cs typeface="Public Sans"/>
                <a:sym typeface="Public Sans"/>
              </a:defRPr>
            </a:lvl3pPr>
            <a:lvl4pPr lvl="3" algn="l">
              <a:lnSpc>
                <a:spcPct val="100000"/>
              </a:lnSpc>
              <a:spcBef>
                <a:spcPts val="0"/>
              </a:spcBef>
              <a:spcAft>
                <a:spcPts val="0"/>
              </a:spcAft>
              <a:buSzPts val="2800"/>
              <a:buNone/>
              <a:defRPr>
                <a:latin typeface="Public Sans"/>
                <a:ea typeface="Public Sans"/>
                <a:cs typeface="Public Sans"/>
                <a:sym typeface="Public Sans"/>
              </a:defRPr>
            </a:lvl4pPr>
            <a:lvl5pPr lvl="4" algn="l">
              <a:lnSpc>
                <a:spcPct val="100000"/>
              </a:lnSpc>
              <a:spcBef>
                <a:spcPts val="0"/>
              </a:spcBef>
              <a:spcAft>
                <a:spcPts val="0"/>
              </a:spcAft>
              <a:buSzPts val="2800"/>
              <a:buNone/>
              <a:defRPr>
                <a:latin typeface="Public Sans"/>
                <a:ea typeface="Public Sans"/>
                <a:cs typeface="Public Sans"/>
                <a:sym typeface="Public Sans"/>
              </a:defRPr>
            </a:lvl5pPr>
            <a:lvl6pPr lvl="5" algn="l">
              <a:lnSpc>
                <a:spcPct val="100000"/>
              </a:lnSpc>
              <a:spcBef>
                <a:spcPts val="0"/>
              </a:spcBef>
              <a:spcAft>
                <a:spcPts val="0"/>
              </a:spcAft>
              <a:buSzPts val="2800"/>
              <a:buNone/>
              <a:defRPr>
                <a:latin typeface="Public Sans"/>
                <a:ea typeface="Public Sans"/>
                <a:cs typeface="Public Sans"/>
                <a:sym typeface="Public Sans"/>
              </a:defRPr>
            </a:lvl6pPr>
            <a:lvl7pPr lvl="6" algn="l">
              <a:lnSpc>
                <a:spcPct val="100000"/>
              </a:lnSpc>
              <a:spcBef>
                <a:spcPts val="0"/>
              </a:spcBef>
              <a:spcAft>
                <a:spcPts val="0"/>
              </a:spcAft>
              <a:buSzPts val="2800"/>
              <a:buNone/>
              <a:defRPr>
                <a:latin typeface="Public Sans"/>
                <a:ea typeface="Public Sans"/>
                <a:cs typeface="Public Sans"/>
                <a:sym typeface="Public Sans"/>
              </a:defRPr>
            </a:lvl7pPr>
            <a:lvl8pPr lvl="7" algn="l">
              <a:lnSpc>
                <a:spcPct val="100000"/>
              </a:lnSpc>
              <a:spcBef>
                <a:spcPts val="0"/>
              </a:spcBef>
              <a:spcAft>
                <a:spcPts val="0"/>
              </a:spcAft>
              <a:buSzPts val="2800"/>
              <a:buNone/>
              <a:defRPr>
                <a:latin typeface="Public Sans"/>
                <a:ea typeface="Public Sans"/>
                <a:cs typeface="Public Sans"/>
                <a:sym typeface="Public Sans"/>
              </a:defRPr>
            </a:lvl8pPr>
            <a:lvl9pPr lvl="8" algn="l">
              <a:lnSpc>
                <a:spcPct val="100000"/>
              </a:lnSpc>
              <a:spcBef>
                <a:spcPts val="0"/>
              </a:spcBef>
              <a:spcAft>
                <a:spcPts val="0"/>
              </a:spcAft>
              <a:buSzPts val="2800"/>
              <a:buNone/>
              <a:defRPr>
                <a:latin typeface="Public Sans"/>
                <a:ea typeface="Public Sans"/>
                <a:cs typeface="Public Sans"/>
                <a:sym typeface="Public Sans"/>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amp;A">
  <p:cSld name="CUSTOM_5">
    <p:bg>
      <p:bgPr>
        <a:solidFill>
          <a:schemeClr val="dk2"/>
        </a:solidFill>
        <a:effectLst/>
      </p:bgPr>
    </p:bg>
    <p:spTree>
      <p:nvGrpSpPr>
        <p:cNvPr id="1" name="Shape 239"/>
        <p:cNvGrpSpPr/>
        <p:nvPr/>
      </p:nvGrpSpPr>
      <p:grpSpPr>
        <a:xfrm>
          <a:off x="0" y="0"/>
          <a:ext cx="0" cy="0"/>
          <a:chOff x="0" y="0"/>
          <a:chExt cx="0" cy="0"/>
        </a:xfrm>
      </p:grpSpPr>
      <p:sp>
        <p:nvSpPr>
          <p:cNvPr id="240" name="Google Shape;240;p80"/>
          <p:cNvSpPr txBox="1">
            <a:spLocks noGrp="1"/>
          </p:cNvSpPr>
          <p:nvPr>
            <p:ph type="title"/>
          </p:nvPr>
        </p:nvSpPr>
        <p:spPr>
          <a:xfrm>
            <a:off x="294125" y="2050485"/>
            <a:ext cx="8520600" cy="843900"/>
          </a:xfrm>
          <a:prstGeom prst="rect">
            <a:avLst/>
          </a:prstGeom>
          <a:noFill/>
          <a:ln>
            <a:noFill/>
          </a:ln>
        </p:spPr>
        <p:txBody>
          <a:bodyPr spcFirstLastPara="1" wrap="square" lIns="91425" tIns="91425" rIns="91425" bIns="91425" numCol="1" anchor="ctr" anchorCtr="0">
            <a:noAutofit/>
          </a:bodyPr>
          <a:lstStyle>
            <a:lvl1pPr lvl="0" algn="ctr">
              <a:lnSpc>
                <a:spcPct val="100000"/>
              </a:lnSpc>
              <a:spcBef>
                <a:spcPts val="0"/>
              </a:spcBef>
              <a:spcAft>
                <a:spcPts val="0"/>
              </a:spcAft>
              <a:buClr>
                <a:schemeClr val="dk1"/>
              </a:buClr>
              <a:buSzPts val="4000"/>
              <a:buNone/>
              <a:defRPr sz="4000">
                <a:solidFill>
                  <a:schemeClr val="dk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241" name="Google Shape;241;p80"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242" name="Google Shape;242;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ustom Layout 1">
  <p:cSld name="CUSTOM_6">
    <p:spTree>
      <p:nvGrpSpPr>
        <p:cNvPr id="1" name="Shape 243"/>
        <p:cNvGrpSpPr/>
        <p:nvPr/>
      </p:nvGrpSpPr>
      <p:grpSpPr>
        <a:xfrm>
          <a:off x="0" y="0"/>
          <a:ext cx="0" cy="0"/>
          <a:chOff x="0" y="0"/>
          <a:chExt cx="0" cy="0"/>
        </a:xfrm>
      </p:grpSpPr>
      <p:cxnSp>
        <p:nvCxnSpPr>
          <p:cNvPr id="244" name="Google Shape;244;p81"/>
          <p:cNvCxnSpPr/>
          <p:nvPr/>
        </p:nvCxnSpPr>
        <p:spPr>
          <a:xfrm>
            <a:off x="683089" y="2514604"/>
            <a:ext cx="7655400" cy="0"/>
          </a:xfrm>
          <a:prstGeom prst="straightConnector1">
            <a:avLst/>
          </a:prstGeom>
          <a:noFill/>
          <a:ln w="9525" cap="flat" cmpd="sng">
            <a:solidFill>
              <a:srgbClr val="FFBE2E"/>
            </a:solidFill>
            <a:prstDash val="solid"/>
            <a:round/>
            <a:headEnd type="none" w="sm" len="sm"/>
            <a:tailEnd type="none" w="sm" len="sm"/>
          </a:ln>
        </p:spPr>
      </p:cxnSp>
      <p:cxnSp>
        <p:nvCxnSpPr>
          <p:cNvPr id="245" name="Google Shape;245;p81"/>
          <p:cNvCxnSpPr/>
          <p:nvPr/>
        </p:nvCxnSpPr>
        <p:spPr>
          <a:xfrm>
            <a:off x="683089" y="3167746"/>
            <a:ext cx="7655400" cy="0"/>
          </a:xfrm>
          <a:prstGeom prst="straightConnector1">
            <a:avLst/>
          </a:prstGeom>
          <a:noFill/>
          <a:ln w="9525" cap="flat" cmpd="sng">
            <a:solidFill>
              <a:srgbClr val="FFBE2E"/>
            </a:solidFill>
            <a:prstDash val="solid"/>
            <a:round/>
            <a:headEnd type="none" w="sm" len="sm"/>
            <a:tailEnd type="none" w="sm" len="sm"/>
          </a:ln>
        </p:spPr>
      </p:cxnSp>
      <p:cxnSp>
        <p:nvCxnSpPr>
          <p:cNvPr id="246" name="Google Shape;246;p81"/>
          <p:cNvCxnSpPr/>
          <p:nvPr/>
        </p:nvCxnSpPr>
        <p:spPr>
          <a:xfrm>
            <a:off x="683089" y="3799118"/>
            <a:ext cx="7655400" cy="0"/>
          </a:xfrm>
          <a:prstGeom prst="straightConnector1">
            <a:avLst/>
          </a:prstGeom>
          <a:noFill/>
          <a:ln w="9525" cap="flat" cmpd="sng">
            <a:solidFill>
              <a:srgbClr val="FFBE2E"/>
            </a:solidFill>
            <a:prstDash val="solid"/>
            <a:round/>
            <a:headEnd type="none" w="sm" len="sm"/>
            <a:tailEnd type="none" w="sm" len="sm"/>
          </a:ln>
        </p:spPr>
      </p:cxnSp>
      <p:cxnSp>
        <p:nvCxnSpPr>
          <p:cNvPr id="247" name="Google Shape;247;p81"/>
          <p:cNvCxnSpPr/>
          <p:nvPr/>
        </p:nvCxnSpPr>
        <p:spPr>
          <a:xfrm>
            <a:off x="683089" y="4408718"/>
            <a:ext cx="7655400" cy="0"/>
          </a:xfrm>
          <a:prstGeom prst="straightConnector1">
            <a:avLst/>
          </a:prstGeom>
          <a:noFill/>
          <a:ln w="9525" cap="flat" cmpd="sng">
            <a:solidFill>
              <a:srgbClr val="FFBE2E"/>
            </a:solidFill>
            <a:prstDash val="solid"/>
            <a:round/>
            <a:headEnd type="none" w="sm" len="sm"/>
            <a:tailEnd type="none" w="sm" len="sm"/>
          </a:ln>
        </p:spPr>
      </p:cxnSp>
      <p:sp>
        <p:nvSpPr>
          <p:cNvPr id="248" name="Google Shape;248;p81"/>
          <p:cNvSpPr txBox="1">
            <a:spLocks noGrp="1"/>
          </p:cNvSpPr>
          <p:nvPr>
            <p:ph type="title"/>
          </p:nvPr>
        </p:nvSpPr>
        <p:spPr>
          <a:xfrm>
            <a:off x="569203" y="404455"/>
            <a:ext cx="8520600" cy="572700"/>
          </a:xfrm>
          <a:prstGeom prst="rect">
            <a:avLst/>
          </a:prstGeom>
          <a:noFill/>
          <a:ln>
            <a:noFill/>
          </a:ln>
        </p:spPr>
        <p:txBody>
          <a:bodyPr spcFirstLastPara="1" wrap="square" lIns="91425" tIns="91425" rIns="91425" bIns="91425" numCol="1" anchor="t" anchorCtr="0">
            <a:noAutofit/>
          </a:bodyPr>
          <a:lstStyle>
            <a:lvl1pPr lvl="0" algn="l">
              <a:lnSpc>
                <a:spcPct val="100000"/>
              </a:lnSpc>
              <a:spcBef>
                <a:spcPts val="0"/>
              </a:spcBef>
              <a:spcAft>
                <a:spcPts val="0"/>
              </a:spcAft>
              <a:buSzPts val="2400"/>
              <a:buFont typeface="Public Sans Thin"/>
              <a:buNone/>
              <a:defRPr sz="2400" b="0">
                <a:latin typeface="Public Sans Thin"/>
                <a:ea typeface="Public Sans Thin"/>
                <a:cs typeface="Public Sans Thin"/>
                <a:sym typeface="Public Sans Thi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9" name="Google Shape;249;p81"/>
          <p:cNvSpPr txBox="1">
            <a:spLocks noGrp="1"/>
          </p:cNvSpPr>
          <p:nvPr>
            <p:ph type="subTitle" idx="1"/>
          </p:nvPr>
        </p:nvSpPr>
        <p:spPr>
          <a:xfrm>
            <a:off x="537400" y="872275"/>
            <a:ext cx="8272200" cy="1533600"/>
          </a:xfrm>
          <a:prstGeom prst="rect">
            <a:avLst/>
          </a:prstGeom>
          <a:noFill/>
          <a:ln>
            <a:noFill/>
          </a:ln>
        </p:spPr>
        <p:txBody>
          <a:bodyPr spcFirstLastPara="1" wrap="square" lIns="91425" tIns="91425" rIns="91425" bIns="91425" numCol="1" anchor="t" anchorCtr="0">
            <a:noAutofit/>
          </a:bodyPr>
          <a:lstStyle>
            <a:lvl1pPr lvl="0" algn="l">
              <a:lnSpc>
                <a:spcPct val="95000"/>
              </a:lnSpc>
              <a:spcBef>
                <a:spcPts val="0"/>
              </a:spcBef>
              <a:spcAft>
                <a:spcPts val="0"/>
              </a:spcAft>
              <a:buSzPts val="4000"/>
              <a:buNone/>
              <a:defRPr sz="40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0" name="Google Shape;250;p81"/>
          <p:cNvSpPr txBox="1">
            <a:spLocks noGrp="1"/>
          </p:cNvSpPr>
          <p:nvPr>
            <p:ph type="body" idx="2"/>
          </p:nvPr>
        </p:nvSpPr>
        <p:spPr>
          <a:xfrm>
            <a:off x="1109800" y="2521297"/>
            <a:ext cx="7330500" cy="1988700"/>
          </a:xfrm>
          <a:prstGeom prst="rect">
            <a:avLst/>
          </a:prstGeom>
          <a:noFill/>
          <a:ln>
            <a:noFill/>
          </a:ln>
        </p:spPr>
        <p:txBody>
          <a:bodyPr spcFirstLastPara="1" wrap="square" lIns="91425" tIns="91425" rIns="91425" bIns="91425" numCol="1" anchor="t" anchorCtr="0">
            <a:noAutofit/>
          </a:bodyPr>
          <a:lstStyle>
            <a:lvl1pPr marL="457200" lvl="0" indent="-406400" algn="l">
              <a:lnSpc>
                <a:spcPct val="110000"/>
              </a:lnSpc>
              <a:spcBef>
                <a:spcPts val="0"/>
              </a:spcBef>
              <a:spcAft>
                <a:spcPts val="0"/>
              </a:spcAft>
              <a:buClr>
                <a:schemeClr val="dk1"/>
              </a:buClr>
              <a:buSzPts val="2800"/>
              <a:buFont typeface="Public Sans Thin"/>
              <a:buChar char="●"/>
              <a:defRPr sz="2800" b="0">
                <a:solidFill>
                  <a:schemeClr val="dk2"/>
                </a:solidFill>
                <a:latin typeface="Public Sans Thin"/>
                <a:ea typeface="Public Sans Thin"/>
                <a:cs typeface="Public Sans Thin"/>
                <a:sym typeface="Public Sans Thin"/>
              </a:defRPr>
            </a:lvl1pPr>
            <a:lvl2pPr marL="914400" lvl="1" indent="-317500" algn="l">
              <a:lnSpc>
                <a:spcPct val="115000"/>
              </a:lnSpc>
              <a:spcBef>
                <a:spcPts val="130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pic>
        <p:nvPicPr>
          <p:cNvPr id="251" name="Google Shape;251;p81"/>
          <p:cNvPicPr preferRelativeResize="0"/>
          <p:nvPr/>
        </p:nvPicPr>
        <p:blipFill rotWithShape="1">
          <a:blip r:embed="rId2">
            <a:alphaModFix/>
          </a:blip>
          <a:srcRect/>
          <a:stretch/>
        </p:blipFill>
        <p:spPr>
          <a:xfrm>
            <a:off x="811121" y="2646250"/>
            <a:ext cx="387637" cy="387637"/>
          </a:xfrm>
          <a:prstGeom prst="rect">
            <a:avLst/>
          </a:prstGeom>
          <a:noFill/>
          <a:ln>
            <a:noFill/>
          </a:ln>
        </p:spPr>
      </p:pic>
      <p:pic>
        <p:nvPicPr>
          <p:cNvPr id="252" name="Google Shape;252;p81"/>
          <p:cNvPicPr preferRelativeResize="0"/>
          <p:nvPr/>
        </p:nvPicPr>
        <p:blipFill rotWithShape="1">
          <a:blip r:embed="rId3">
            <a:alphaModFix/>
          </a:blip>
          <a:srcRect/>
          <a:stretch/>
        </p:blipFill>
        <p:spPr>
          <a:xfrm>
            <a:off x="774204" y="3272477"/>
            <a:ext cx="424554" cy="415325"/>
          </a:xfrm>
          <a:prstGeom prst="rect">
            <a:avLst/>
          </a:prstGeom>
          <a:noFill/>
          <a:ln>
            <a:noFill/>
          </a:ln>
        </p:spPr>
      </p:pic>
      <p:pic>
        <p:nvPicPr>
          <p:cNvPr id="253" name="Google Shape;253;p81"/>
          <p:cNvPicPr preferRelativeResize="0"/>
          <p:nvPr/>
        </p:nvPicPr>
        <p:blipFill rotWithShape="1">
          <a:blip r:embed="rId4">
            <a:alphaModFix/>
          </a:blip>
          <a:srcRect/>
          <a:stretch/>
        </p:blipFill>
        <p:spPr>
          <a:xfrm>
            <a:off x="790279" y="3930215"/>
            <a:ext cx="396866" cy="369178"/>
          </a:xfrm>
          <a:prstGeom prst="rect">
            <a:avLst/>
          </a:prstGeom>
          <a:noFill/>
          <a:ln>
            <a:noFill/>
          </a:ln>
        </p:spPr>
      </p:pic>
      <p:sp>
        <p:nvSpPr>
          <p:cNvPr id="254" name="Google Shape;254;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255"/>
        <p:cNvGrpSpPr/>
        <p:nvPr/>
      </p:nvGrpSpPr>
      <p:grpSpPr>
        <a:xfrm>
          <a:off x="0" y="0"/>
          <a:ext cx="0" cy="0"/>
          <a:chOff x="0" y="0"/>
          <a:chExt cx="0" cy="0"/>
        </a:xfrm>
      </p:grpSpPr>
      <p:sp>
        <p:nvSpPr>
          <p:cNvPr id="256" name="Google Shape;256;p8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numCol="1"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57" name="Google Shape;257;p8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numCol="1"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8" name="Google Shape;258;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63"/>
        <p:cNvGrpSpPr/>
        <p:nvPr/>
      </p:nvGrpSpPr>
      <p:grpSpPr>
        <a:xfrm>
          <a:off x="0" y="0"/>
          <a:ext cx="0" cy="0"/>
          <a:chOff x="0" y="0"/>
          <a:chExt cx="0" cy="0"/>
        </a:xfrm>
      </p:grpSpPr>
      <p:sp>
        <p:nvSpPr>
          <p:cNvPr id="264" name="Google Shape;264;p43"/>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12E51"/>
        </a:solidFill>
        <a:effectLst/>
      </p:bgPr>
    </p:bg>
    <p:spTree>
      <p:nvGrpSpPr>
        <p:cNvPr id="1" name="Shape 265"/>
        <p:cNvGrpSpPr/>
        <p:nvPr/>
      </p:nvGrpSpPr>
      <p:grpSpPr>
        <a:xfrm>
          <a:off x="0" y="0"/>
          <a:ext cx="0" cy="0"/>
          <a:chOff x="0" y="0"/>
          <a:chExt cx="0" cy="0"/>
        </a:xfrm>
      </p:grpSpPr>
      <p:sp>
        <p:nvSpPr>
          <p:cNvPr id="266" name="Google Shape;266;p133"/>
          <p:cNvSpPr txBox="1">
            <a:spLocks noGrp="1"/>
          </p:cNvSpPr>
          <p:nvPr>
            <p:ph type="ctrTitle"/>
          </p:nvPr>
        </p:nvSpPr>
        <p:spPr>
          <a:xfrm>
            <a:off x="438000" y="940425"/>
            <a:ext cx="5037600" cy="1431000"/>
          </a:xfrm>
          <a:prstGeom prst="rect">
            <a:avLst/>
          </a:prstGeom>
          <a:noFill/>
          <a:ln>
            <a:noFill/>
          </a:ln>
        </p:spPr>
        <p:txBody>
          <a:bodyPr spcFirstLastPara="1" wrap="square" lIns="111750" tIns="111750" rIns="111750" bIns="111750" numCol="1" anchor="t" anchorCtr="0">
            <a:noAutofit/>
          </a:bodyPr>
          <a:lstStyle>
            <a:lvl1pPr lvl="0" algn="l">
              <a:lnSpc>
                <a:spcPct val="115000"/>
              </a:lnSpc>
              <a:spcBef>
                <a:spcPts val="0"/>
              </a:spcBef>
              <a:spcAft>
                <a:spcPts val="0"/>
              </a:spcAft>
              <a:buClr>
                <a:srgbClr val="FFFFFF"/>
              </a:buClr>
              <a:buSzPts val="4600"/>
              <a:buFont typeface="Public Sans"/>
              <a:buNone/>
              <a:defRPr sz="3680">
                <a:solidFill>
                  <a:srgbClr val="FFFFFF"/>
                </a:solidFill>
                <a:latin typeface="Public Sans"/>
                <a:ea typeface="Public Sans"/>
                <a:cs typeface="Public Sans"/>
                <a:sym typeface="Public Sans"/>
              </a:defRPr>
            </a:lvl1pPr>
            <a:lvl2pPr lvl="1" algn="ctr">
              <a:lnSpc>
                <a:spcPct val="100000"/>
              </a:lnSpc>
              <a:spcBef>
                <a:spcPts val="0"/>
              </a:spcBef>
              <a:spcAft>
                <a:spcPts val="0"/>
              </a:spcAft>
              <a:buSzPts val="6400"/>
              <a:buNone/>
              <a:defRPr sz="5120"/>
            </a:lvl2pPr>
            <a:lvl3pPr lvl="2" algn="ctr">
              <a:lnSpc>
                <a:spcPct val="100000"/>
              </a:lnSpc>
              <a:spcBef>
                <a:spcPts val="0"/>
              </a:spcBef>
              <a:spcAft>
                <a:spcPts val="0"/>
              </a:spcAft>
              <a:buSzPts val="6400"/>
              <a:buNone/>
              <a:defRPr sz="5120"/>
            </a:lvl3pPr>
            <a:lvl4pPr lvl="3" algn="ctr">
              <a:lnSpc>
                <a:spcPct val="100000"/>
              </a:lnSpc>
              <a:spcBef>
                <a:spcPts val="0"/>
              </a:spcBef>
              <a:spcAft>
                <a:spcPts val="0"/>
              </a:spcAft>
              <a:buSzPts val="6400"/>
              <a:buNone/>
              <a:defRPr sz="5120"/>
            </a:lvl4pPr>
            <a:lvl5pPr lvl="4" algn="ctr">
              <a:lnSpc>
                <a:spcPct val="100000"/>
              </a:lnSpc>
              <a:spcBef>
                <a:spcPts val="0"/>
              </a:spcBef>
              <a:spcAft>
                <a:spcPts val="0"/>
              </a:spcAft>
              <a:buSzPts val="6400"/>
              <a:buNone/>
              <a:defRPr sz="5120"/>
            </a:lvl5pPr>
            <a:lvl6pPr lvl="5" algn="ctr">
              <a:lnSpc>
                <a:spcPct val="100000"/>
              </a:lnSpc>
              <a:spcBef>
                <a:spcPts val="0"/>
              </a:spcBef>
              <a:spcAft>
                <a:spcPts val="0"/>
              </a:spcAft>
              <a:buSzPts val="6400"/>
              <a:buNone/>
              <a:defRPr sz="5120"/>
            </a:lvl6pPr>
            <a:lvl7pPr lvl="6" algn="ctr">
              <a:lnSpc>
                <a:spcPct val="100000"/>
              </a:lnSpc>
              <a:spcBef>
                <a:spcPts val="0"/>
              </a:spcBef>
              <a:spcAft>
                <a:spcPts val="0"/>
              </a:spcAft>
              <a:buSzPts val="6400"/>
              <a:buNone/>
              <a:defRPr sz="5120"/>
            </a:lvl7pPr>
            <a:lvl8pPr lvl="7" algn="ctr">
              <a:lnSpc>
                <a:spcPct val="100000"/>
              </a:lnSpc>
              <a:spcBef>
                <a:spcPts val="0"/>
              </a:spcBef>
              <a:spcAft>
                <a:spcPts val="0"/>
              </a:spcAft>
              <a:buSzPts val="6400"/>
              <a:buNone/>
              <a:defRPr sz="5120"/>
            </a:lvl8pPr>
            <a:lvl9pPr lvl="8" algn="ctr">
              <a:lnSpc>
                <a:spcPct val="100000"/>
              </a:lnSpc>
              <a:spcBef>
                <a:spcPts val="0"/>
              </a:spcBef>
              <a:spcAft>
                <a:spcPts val="0"/>
              </a:spcAft>
              <a:buSzPts val="6400"/>
              <a:buNone/>
              <a:defRPr sz="5120"/>
            </a:lvl9pPr>
          </a:lstStyle>
          <a:p>
            <a:endParaRPr/>
          </a:p>
        </p:txBody>
      </p:sp>
      <p:sp>
        <p:nvSpPr>
          <p:cNvPr id="267" name="Google Shape;267;p133"/>
          <p:cNvSpPr txBox="1">
            <a:spLocks noGrp="1"/>
          </p:cNvSpPr>
          <p:nvPr>
            <p:ph type="subTitle" idx="1"/>
          </p:nvPr>
        </p:nvSpPr>
        <p:spPr>
          <a:xfrm>
            <a:off x="438000" y="2371300"/>
            <a:ext cx="5148240" cy="792514"/>
          </a:xfrm>
          <a:prstGeom prst="rect">
            <a:avLst/>
          </a:prstGeom>
          <a:noFill/>
          <a:ln>
            <a:noFill/>
          </a:ln>
        </p:spPr>
        <p:txBody>
          <a:bodyPr spcFirstLastPara="1" wrap="square" lIns="111750" tIns="111750" rIns="111750" bIns="111750" numCol="1" anchor="ctr" anchorCtr="0">
            <a:noAutofit/>
          </a:bodyPr>
          <a:lstStyle>
            <a:lvl1pPr lvl="0" algn="l">
              <a:lnSpc>
                <a:spcPct val="100000"/>
              </a:lnSpc>
              <a:spcBef>
                <a:spcPts val="0"/>
              </a:spcBef>
              <a:spcAft>
                <a:spcPts val="0"/>
              </a:spcAft>
              <a:buClr>
                <a:srgbClr val="FFFFFF"/>
              </a:buClr>
              <a:buSzPts val="2900"/>
              <a:buFont typeface="Public Sans"/>
              <a:buNone/>
              <a:defRPr sz="2320">
                <a:solidFill>
                  <a:srgbClr val="FFFFFF"/>
                </a:solidFill>
                <a:latin typeface="Public Sans"/>
                <a:ea typeface="Public Sans"/>
                <a:cs typeface="Public Sans"/>
                <a:sym typeface="Public Sans"/>
              </a:defRPr>
            </a:lvl1pPr>
            <a:lvl2pPr lvl="1" algn="ctr">
              <a:lnSpc>
                <a:spcPct val="100000"/>
              </a:lnSpc>
              <a:spcBef>
                <a:spcPts val="0"/>
              </a:spcBef>
              <a:spcAft>
                <a:spcPts val="0"/>
              </a:spcAft>
              <a:buSzPts val="3400"/>
              <a:buNone/>
              <a:defRPr sz="2720"/>
            </a:lvl2pPr>
            <a:lvl3pPr lvl="2" algn="ctr">
              <a:lnSpc>
                <a:spcPct val="100000"/>
              </a:lnSpc>
              <a:spcBef>
                <a:spcPts val="0"/>
              </a:spcBef>
              <a:spcAft>
                <a:spcPts val="0"/>
              </a:spcAft>
              <a:buSzPts val="3400"/>
              <a:buNone/>
              <a:defRPr sz="2720"/>
            </a:lvl3pPr>
            <a:lvl4pPr lvl="3" algn="ctr">
              <a:lnSpc>
                <a:spcPct val="100000"/>
              </a:lnSpc>
              <a:spcBef>
                <a:spcPts val="0"/>
              </a:spcBef>
              <a:spcAft>
                <a:spcPts val="0"/>
              </a:spcAft>
              <a:buSzPts val="3400"/>
              <a:buNone/>
              <a:defRPr sz="2720"/>
            </a:lvl4pPr>
            <a:lvl5pPr lvl="4" algn="ctr">
              <a:lnSpc>
                <a:spcPct val="100000"/>
              </a:lnSpc>
              <a:spcBef>
                <a:spcPts val="0"/>
              </a:spcBef>
              <a:spcAft>
                <a:spcPts val="0"/>
              </a:spcAft>
              <a:buSzPts val="3400"/>
              <a:buNone/>
              <a:defRPr sz="2720"/>
            </a:lvl5pPr>
            <a:lvl6pPr lvl="5" algn="ctr">
              <a:lnSpc>
                <a:spcPct val="100000"/>
              </a:lnSpc>
              <a:spcBef>
                <a:spcPts val="0"/>
              </a:spcBef>
              <a:spcAft>
                <a:spcPts val="0"/>
              </a:spcAft>
              <a:buSzPts val="3400"/>
              <a:buNone/>
              <a:defRPr sz="2720"/>
            </a:lvl6pPr>
            <a:lvl7pPr lvl="6" algn="ctr">
              <a:lnSpc>
                <a:spcPct val="100000"/>
              </a:lnSpc>
              <a:spcBef>
                <a:spcPts val="0"/>
              </a:spcBef>
              <a:spcAft>
                <a:spcPts val="0"/>
              </a:spcAft>
              <a:buSzPts val="3400"/>
              <a:buNone/>
              <a:defRPr sz="2720"/>
            </a:lvl7pPr>
            <a:lvl8pPr lvl="7" algn="ctr">
              <a:lnSpc>
                <a:spcPct val="100000"/>
              </a:lnSpc>
              <a:spcBef>
                <a:spcPts val="0"/>
              </a:spcBef>
              <a:spcAft>
                <a:spcPts val="0"/>
              </a:spcAft>
              <a:buSzPts val="3400"/>
              <a:buNone/>
              <a:defRPr sz="2720"/>
            </a:lvl8pPr>
            <a:lvl9pPr lvl="8" algn="ctr">
              <a:lnSpc>
                <a:spcPct val="100000"/>
              </a:lnSpc>
              <a:spcBef>
                <a:spcPts val="0"/>
              </a:spcBef>
              <a:spcAft>
                <a:spcPts val="0"/>
              </a:spcAft>
              <a:buSzPts val="3400"/>
              <a:buNone/>
              <a:defRPr sz="2720"/>
            </a:lvl9pPr>
          </a:lstStyle>
          <a:p>
            <a:endParaRPr/>
          </a:p>
        </p:txBody>
      </p:sp>
      <p:sp>
        <p:nvSpPr>
          <p:cNvPr id="268" name="Google Shape;268;p133"/>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269" name="Google Shape;269;p133"/>
          <p:cNvSpPr/>
          <p:nvPr/>
        </p:nvSpPr>
        <p:spPr>
          <a:xfrm>
            <a:off x="0" y="3964475"/>
            <a:ext cx="9144000" cy="1179000"/>
          </a:xfrm>
          <a:prstGeom prst="rect">
            <a:avLst/>
          </a:prstGeom>
          <a:solidFill>
            <a:srgbClr val="FFFFFF"/>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pic>
        <p:nvPicPr>
          <p:cNvPr id="270" name="Google Shape;270;p133"/>
          <p:cNvPicPr preferRelativeResize="0"/>
          <p:nvPr/>
        </p:nvPicPr>
        <p:blipFill rotWithShape="1">
          <a:blip r:embed="rId2">
            <a:alphaModFix/>
          </a:blip>
          <a:srcRect/>
          <a:stretch/>
        </p:blipFill>
        <p:spPr>
          <a:xfrm>
            <a:off x="449676" y="4299500"/>
            <a:ext cx="2292647" cy="393600"/>
          </a:xfrm>
          <a:prstGeom prst="rect">
            <a:avLst/>
          </a:prstGeom>
          <a:noFill/>
          <a:ln>
            <a:noFill/>
          </a:ln>
        </p:spPr>
      </p:pic>
      <p:sp>
        <p:nvSpPr>
          <p:cNvPr id="271" name="Google Shape;271;p133"/>
          <p:cNvSpPr txBox="1">
            <a:spLocks noGrp="1"/>
          </p:cNvSpPr>
          <p:nvPr>
            <p:ph type="body" idx="2"/>
          </p:nvPr>
        </p:nvSpPr>
        <p:spPr>
          <a:xfrm>
            <a:off x="6057025" y="4299500"/>
            <a:ext cx="2631360" cy="393686"/>
          </a:xfrm>
          <a:prstGeom prst="rect">
            <a:avLst/>
          </a:prstGeom>
          <a:noFill/>
          <a:ln>
            <a:noFill/>
          </a:ln>
        </p:spPr>
        <p:txBody>
          <a:bodyPr spcFirstLastPara="1" wrap="square" lIns="111750" tIns="111750" rIns="111750" bIns="111750" numCol="1" anchor="t" anchorCtr="0">
            <a:noAutofit/>
          </a:bodyPr>
          <a:lstStyle>
            <a:lvl1pPr marL="457200" lvl="0" indent="-330200" algn="l">
              <a:lnSpc>
                <a:spcPct val="115000"/>
              </a:lnSpc>
              <a:spcBef>
                <a:spcPts val="0"/>
              </a:spcBef>
              <a:spcAft>
                <a:spcPts val="0"/>
              </a:spcAft>
              <a:buClr>
                <a:schemeClr val="dk2"/>
              </a:buClr>
              <a:buSzPts val="1600"/>
              <a:buChar char="●"/>
              <a:defRPr sz="1280">
                <a:solidFill>
                  <a:schemeClr val="dk2"/>
                </a:solidFill>
              </a:defRPr>
            </a:lvl1pPr>
            <a:lvl2pPr marL="914400" lvl="1" indent="-336550" algn="l">
              <a:lnSpc>
                <a:spcPct val="115000"/>
              </a:lnSpc>
              <a:spcBef>
                <a:spcPts val="1600"/>
              </a:spcBef>
              <a:spcAft>
                <a:spcPts val="0"/>
              </a:spcAft>
              <a:buSzPts val="1700"/>
              <a:buChar char="○"/>
              <a:defRPr/>
            </a:lvl2pPr>
            <a:lvl3pPr marL="1371600" lvl="2" indent="-336550" algn="l">
              <a:lnSpc>
                <a:spcPct val="115000"/>
              </a:lnSpc>
              <a:spcBef>
                <a:spcPts val="1600"/>
              </a:spcBef>
              <a:spcAft>
                <a:spcPts val="0"/>
              </a:spcAft>
              <a:buSzPts val="1700"/>
              <a:buChar char="■"/>
              <a:defRPr/>
            </a:lvl3pPr>
            <a:lvl4pPr marL="1828800" lvl="3" indent="-336550" algn="l">
              <a:lnSpc>
                <a:spcPct val="115000"/>
              </a:lnSpc>
              <a:spcBef>
                <a:spcPts val="1600"/>
              </a:spcBef>
              <a:spcAft>
                <a:spcPts val="0"/>
              </a:spcAft>
              <a:buSzPts val="1700"/>
              <a:buChar char="●"/>
              <a:defRPr/>
            </a:lvl4pPr>
            <a:lvl5pPr marL="2286000" lvl="4" indent="-336550" algn="l">
              <a:lnSpc>
                <a:spcPct val="115000"/>
              </a:lnSpc>
              <a:spcBef>
                <a:spcPts val="1600"/>
              </a:spcBef>
              <a:spcAft>
                <a:spcPts val="0"/>
              </a:spcAft>
              <a:buSzPts val="1700"/>
              <a:buChar char="○"/>
              <a:defRPr/>
            </a:lvl5pPr>
            <a:lvl6pPr marL="2743200" lvl="5" indent="-336550" algn="l">
              <a:lnSpc>
                <a:spcPct val="115000"/>
              </a:lnSpc>
              <a:spcBef>
                <a:spcPts val="1600"/>
              </a:spcBef>
              <a:spcAft>
                <a:spcPts val="0"/>
              </a:spcAft>
              <a:buSzPts val="1700"/>
              <a:buChar char="■"/>
              <a:defRPr/>
            </a:lvl6pPr>
            <a:lvl7pPr marL="3200400" lvl="6" indent="-336550" algn="l">
              <a:lnSpc>
                <a:spcPct val="115000"/>
              </a:lnSpc>
              <a:spcBef>
                <a:spcPts val="1600"/>
              </a:spcBef>
              <a:spcAft>
                <a:spcPts val="0"/>
              </a:spcAft>
              <a:buSzPts val="1700"/>
              <a:buChar char="●"/>
              <a:defRPr/>
            </a:lvl7pPr>
            <a:lvl8pPr marL="3657600" lvl="7" indent="-336550" algn="l">
              <a:lnSpc>
                <a:spcPct val="115000"/>
              </a:lnSpc>
              <a:spcBef>
                <a:spcPts val="1600"/>
              </a:spcBef>
              <a:spcAft>
                <a:spcPts val="0"/>
              </a:spcAft>
              <a:buSzPts val="1700"/>
              <a:buChar char="○"/>
              <a:defRPr/>
            </a:lvl8pPr>
            <a:lvl9pPr marL="4114800" lvl="8" indent="-336550" algn="l">
              <a:lnSpc>
                <a:spcPct val="115000"/>
              </a:lnSpc>
              <a:spcBef>
                <a:spcPts val="1600"/>
              </a:spcBef>
              <a:spcAft>
                <a:spcPts val="1600"/>
              </a:spcAft>
              <a:buSzPts val="17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 Bright">
  <p:cSld name="Title - Bright">
    <p:bg>
      <p:bgPr>
        <a:noFill/>
        <a:effectLst/>
      </p:bgPr>
    </p:bg>
    <p:spTree>
      <p:nvGrpSpPr>
        <p:cNvPr id="1" name="Shape 272"/>
        <p:cNvGrpSpPr/>
        <p:nvPr/>
      </p:nvGrpSpPr>
      <p:grpSpPr>
        <a:xfrm>
          <a:off x="0" y="0"/>
          <a:ext cx="0" cy="0"/>
          <a:chOff x="0" y="0"/>
          <a:chExt cx="0" cy="0"/>
        </a:xfrm>
      </p:grpSpPr>
      <p:sp>
        <p:nvSpPr>
          <p:cNvPr id="273" name="Google Shape;273;p134"/>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cxnSp>
        <p:nvCxnSpPr>
          <p:cNvPr id="274" name="Google Shape;274;p134"/>
          <p:cNvCxnSpPr/>
          <p:nvPr/>
        </p:nvCxnSpPr>
        <p:spPr>
          <a:xfrm>
            <a:off x="456500" y="3964475"/>
            <a:ext cx="8222640" cy="0"/>
          </a:xfrm>
          <a:prstGeom prst="straightConnector1">
            <a:avLst/>
          </a:prstGeom>
          <a:noFill/>
          <a:ln w="19050" cap="flat" cmpd="sng">
            <a:solidFill>
              <a:srgbClr val="E21C3D"/>
            </a:solidFill>
            <a:prstDash val="solid"/>
            <a:round/>
            <a:headEnd type="none" w="sm" len="sm"/>
            <a:tailEnd type="none" w="sm" len="sm"/>
          </a:ln>
        </p:spPr>
      </p:cxnSp>
      <p:sp>
        <p:nvSpPr>
          <p:cNvPr id="275" name="Google Shape;275;p134"/>
          <p:cNvSpPr txBox="1">
            <a:spLocks noGrp="1"/>
          </p:cNvSpPr>
          <p:nvPr>
            <p:ph type="ctrTitle"/>
          </p:nvPr>
        </p:nvSpPr>
        <p:spPr>
          <a:xfrm>
            <a:off x="438000" y="940425"/>
            <a:ext cx="4343520" cy="1431000"/>
          </a:xfrm>
          <a:prstGeom prst="rect">
            <a:avLst/>
          </a:prstGeom>
          <a:noFill/>
          <a:ln>
            <a:noFill/>
          </a:ln>
        </p:spPr>
        <p:txBody>
          <a:bodyPr spcFirstLastPara="1" wrap="square" lIns="111750" tIns="111750" rIns="111750" bIns="111750" numCol="1" anchor="t" anchorCtr="0">
            <a:noAutofit/>
          </a:bodyPr>
          <a:lstStyle>
            <a:lvl1pPr lvl="0" algn="l">
              <a:lnSpc>
                <a:spcPct val="115000"/>
              </a:lnSpc>
              <a:spcBef>
                <a:spcPts val="0"/>
              </a:spcBef>
              <a:spcAft>
                <a:spcPts val="0"/>
              </a:spcAft>
              <a:buClr>
                <a:srgbClr val="112E51"/>
              </a:buClr>
              <a:buSzPts val="4600"/>
              <a:buFont typeface="Public Sans"/>
              <a:buNone/>
              <a:defRPr sz="3680">
                <a:solidFill>
                  <a:srgbClr val="112E51"/>
                </a:solidFill>
                <a:latin typeface="Public Sans"/>
                <a:ea typeface="Public Sans"/>
                <a:cs typeface="Public Sans"/>
                <a:sym typeface="Public Sans"/>
              </a:defRPr>
            </a:lvl1pPr>
            <a:lvl2pPr lvl="1" algn="ctr">
              <a:lnSpc>
                <a:spcPct val="100000"/>
              </a:lnSpc>
              <a:spcBef>
                <a:spcPts val="0"/>
              </a:spcBef>
              <a:spcAft>
                <a:spcPts val="0"/>
              </a:spcAft>
              <a:buClr>
                <a:srgbClr val="112E51"/>
              </a:buClr>
              <a:buSzPts val="6400"/>
              <a:buNone/>
              <a:defRPr sz="5120">
                <a:solidFill>
                  <a:srgbClr val="112E51"/>
                </a:solidFill>
              </a:defRPr>
            </a:lvl2pPr>
            <a:lvl3pPr lvl="2" algn="ctr">
              <a:lnSpc>
                <a:spcPct val="100000"/>
              </a:lnSpc>
              <a:spcBef>
                <a:spcPts val="0"/>
              </a:spcBef>
              <a:spcAft>
                <a:spcPts val="0"/>
              </a:spcAft>
              <a:buClr>
                <a:srgbClr val="112E51"/>
              </a:buClr>
              <a:buSzPts val="6400"/>
              <a:buNone/>
              <a:defRPr sz="5120">
                <a:solidFill>
                  <a:srgbClr val="112E51"/>
                </a:solidFill>
              </a:defRPr>
            </a:lvl3pPr>
            <a:lvl4pPr lvl="3" algn="ctr">
              <a:lnSpc>
                <a:spcPct val="100000"/>
              </a:lnSpc>
              <a:spcBef>
                <a:spcPts val="0"/>
              </a:spcBef>
              <a:spcAft>
                <a:spcPts val="0"/>
              </a:spcAft>
              <a:buClr>
                <a:srgbClr val="112E51"/>
              </a:buClr>
              <a:buSzPts val="6400"/>
              <a:buNone/>
              <a:defRPr sz="5120">
                <a:solidFill>
                  <a:srgbClr val="112E51"/>
                </a:solidFill>
              </a:defRPr>
            </a:lvl4pPr>
            <a:lvl5pPr lvl="4" algn="ctr">
              <a:lnSpc>
                <a:spcPct val="100000"/>
              </a:lnSpc>
              <a:spcBef>
                <a:spcPts val="0"/>
              </a:spcBef>
              <a:spcAft>
                <a:spcPts val="0"/>
              </a:spcAft>
              <a:buClr>
                <a:srgbClr val="112E51"/>
              </a:buClr>
              <a:buSzPts val="6400"/>
              <a:buNone/>
              <a:defRPr sz="5120">
                <a:solidFill>
                  <a:srgbClr val="112E51"/>
                </a:solidFill>
              </a:defRPr>
            </a:lvl5pPr>
            <a:lvl6pPr lvl="5" algn="ctr">
              <a:lnSpc>
                <a:spcPct val="100000"/>
              </a:lnSpc>
              <a:spcBef>
                <a:spcPts val="0"/>
              </a:spcBef>
              <a:spcAft>
                <a:spcPts val="0"/>
              </a:spcAft>
              <a:buClr>
                <a:srgbClr val="112E51"/>
              </a:buClr>
              <a:buSzPts val="6400"/>
              <a:buNone/>
              <a:defRPr sz="5120">
                <a:solidFill>
                  <a:srgbClr val="112E51"/>
                </a:solidFill>
              </a:defRPr>
            </a:lvl6pPr>
            <a:lvl7pPr lvl="6" algn="ctr">
              <a:lnSpc>
                <a:spcPct val="100000"/>
              </a:lnSpc>
              <a:spcBef>
                <a:spcPts val="0"/>
              </a:spcBef>
              <a:spcAft>
                <a:spcPts val="0"/>
              </a:spcAft>
              <a:buClr>
                <a:srgbClr val="112E51"/>
              </a:buClr>
              <a:buSzPts val="6400"/>
              <a:buNone/>
              <a:defRPr sz="5120">
                <a:solidFill>
                  <a:srgbClr val="112E51"/>
                </a:solidFill>
              </a:defRPr>
            </a:lvl7pPr>
            <a:lvl8pPr lvl="7" algn="ctr">
              <a:lnSpc>
                <a:spcPct val="100000"/>
              </a:lnSpc>
              <a:spcBef>
                <a:spcPts val="0"/>
              </a:spcBef>
              <a:spcAft>
                <a:spcPts val="0"/>
              </a:spcAft>
              <a:buClr>
                <a:srgbClr val="112E51"/>
              </a:buClr>
              <a:buSzPts val="6400"/>
              <a:buNone/>
              <a:defRPr sz="5120">
                <a:solidFill>
                  <a:srgbClr val="112E51"/>
                </a:solidFill>
              </a:defRPr>
            </a:lvl8pPr>
            <a:lvl9pPr lvl="8" algn="ctr">
              <a:lnSpc>
                <a:spcPct val="100000"/>
              </a:lnSpc>
              <a:spcBef>
                <a:spcPts val="0"/>
              </a:spcBef>
              <a:spcAft>
                <a:spcPts val="0"/>
              </a:spcAft>
              <a:buClr>
                <a:srgbClr val="112E51"/>
              </a:buClr>
              <a:buSzPts val="6400"/>
              <a:buNone/>
              <a:defRPr sz="5120">
                <a:solidFill>
                  <a:srgbClr val="112E51"/>
                </a:solidFill>
              </a:defRPr>
            </a:lvl9pPr>
          </a:lstStyle>
          <a:p>
            <a:endParaRPr/>
          </a:p>
        </p:txBody>
      </p:sp>
      <p:sp>
        <p:nvSpPr>
          <p:cNvPr id="276" name="Google Shape;276;p134"/>
          <p:cNvSpPr txBox="1">
            <a:spLocks noGrp="1"/>
          </p:cNvSpPr>
          <p:nvPr>
            <p:ph type="subTitle" idx="1"/>
          </p:nvPr>
        </p:nvSpPr>
        <p:spPr>
          <a:xfrm>
            <a:off x="438000" y="2371300"/>
            <a:ext cx="4969440" cy="792514"/>
          </a:xfrm>
          <a:prstGeom prst="rect">
            <a:avLst/>
          </a:prstGeom>
          <a:noFill/>
          <a:ln>
            <a:noFill/>
          </a:ln>
        </p:spPr>
        <p:txBody>
          <a:bodyPr spcFirstLastPara="1" wrap="square" lIns="111750" tIns="111750" rIns="111750" bIns="111750" numCol="1" anchor="ctr" anchorCtr="0">
            <a:noAutofit/>
          </a:bodyPr>
          <a:lstStyle>
            <a:lvl1pPr lvl="0" algn="l">
              <a:lnSpc>
                <a:spcPct val="100000"/>
              </a:lnSpc>
              <a:spcBef>
                <a:spcPts val="0"/>
              </a:spcBef>
              <a:spcAft>
                <a:spcPts val="0"/>
              </a:spcAft>
              <a:buClr>
                <a:srgbClr val="112E51"/>
              </a:buClr>
              <a:buSzPts val="2900"/>
              <a:buFont typeface="Public Sans"/>
              <a:buNone/>
              <a:defRPr sz="2320">
                <a:solidFill>
                  <a:srgbClr val="112E51"/>
                </a:solidFill>
                <a:latin typeface="Public Sans"/>
                <a:ea typeface="Public Sans"/>
                <a:cs typeface="Public Sans"/>
                <a:sym typeface="Public Sans"/>
              </a:defRPr>
            </a:lvl1pPr>
            <a:lvl2pPr lvl="1" algn="ctr">
              <a:lnSpc>
                <a:spcPct val="100000"/>
              </a:lnSpc>
              <a:spcBef>
                <a:spcPts val="0"/>
              </a:spcBef>
              <a:spcAft>
                <a:spcPts val="0"/>
              </a:spcAft>
              <a:buClr>
                <a:srgbClr val="112E51"/>
              </a:buClr>
              <a:buSzPts val="3400"/>
              <a:buNone/>
              <a:defRPr sz="2720">
                <a:solidFill>
                  <a:srgbClr val="112E51"/>
                </a:solidFill>
              </a:defRPr>
            </a:lvl2pPr>
            <a:lvl3pPr lvl="2" algn="ctr">
              <a:lnSpc>
                <a:spcPct val="100000"/>
              </a:lnSpc>
              <a:spcBef>
                <a:spcPts val="0"/>
              </a:spcBef>
              <a:spcAft>
                <a:spcPts val="0"/>
              </a:spcAft>
              <a:buClr>
                <a:srgbClr val="112E51"/>
              </a:buClr>
              <a:buSzPts val="3400"/>
              <a:buNone/>
              <a:defRPr sz="2720">
                <a:solidFill>
                  <a:srgbClr val="112E51"/>
                </a:solidFill>
              </a:defRPr>
            </a:lvl3pPr>
            <a:lvl4pPr lvl="3" algn="ctr">
              <a:lnSpc>
                <a:spcPct val="100000"/>
              </a:lnSpc>
              <a:spcBef>
                <a:spcPts val="0"/>
              </a:spcBef>
              <a:spcAft>
                <a:spcPts val="0"/>
              </a:spcAft>
              <a:buClr>
                <a:srgbClr val="112E51"/>
              </a:buClr>
              <a:buSzPts val="3400"/>
              <a:buNone/>
              <a:defRPr sz="2720">
                <a:solidFill>
                  <a:srgbClr val="112E51"/>
                </a:solidFill>
              </a:defRPr>
            </a:lvl4pPr>
            <a:lvl5pPr lvl="4" algn="ctr">
              <a:lnSpc>
                <a:spcPct val="100000"/>
              </a:lnSpc>
              <a:spcBef>
                <a:spcPts val="0"/>
              </a:spcBef>
              <a:spcAft>
                <a:spcPts val="0"/>
              </a:spcAft>
              <a:buClr>
                <a:srgbClr val="112E51"/>
              </a:buClr>
              <a:buSzPts val="3400"/>
              <a:buNone/>
              <a:defRPr sz="2720">
                <a:solidFill>
                  <a:srgbClr val="112E51"/>
                </a:solidFill>
              </a:defRPr>
            </a:lvl5pPr>
            <a:lvl6pPr lvl="5" algn="ctr">
              <a:lnSpc>
                <a:spcPct val="100000"/>
              </a:lnSpc>
              <a:spcBef>
                <a:spcPts val="0"/>
              </a:spcBef>
              <a:spcAft>
                <a:spcPts val="0"/>
              </a:spcAft>
              <a:buClr>
                <a:srgbClr val="112E51"/>
              </a:buClr>
              <a:buSzPts val="3400"/>
              <a:buNone/>
              <a:defRPr sz="2720">
                <a:solidFill>
                  <a:srgbClr val="112E51"/>
                </a:solidFill>
              </a:defRPr>
            </a:lvl6pPr>
            <a:lvl7pPr lvl="6" algn="ctr">
              <a:lnSpc>
                <a:spcPct val="100000"/>
              </a:lnSpc>
              <a:spcBef>
                <a:spcPts val="0"/>
              </a:spcBef>
              <a:spcAft>
                <a:spcPts val="0"/>
              </a:spcAft>
              <a:buClr>
                <a:srgbClr val="112E51"/>
              </a:buClr>
              <a:buSzPts val="3400"/>
              <a:buNone/>
              <a:defRPr sz="2720">
                <a:solidFill>
                  <a:srgbClr val="112E51"/>
                </a:solidFill>
              </a:defRPr>
            </a:lvl7pPr>
            <a:lvl8pPr lvl="7" algn="ctr">
              <a:lnSpc>
                <a:spcPct val="100000"/>
              </a:lnSpc>
              <a:spcBef>
                <a:spcPts val="0"/>
              </a:spcBef>
              <a:spcAft>
                <a:spcPts val="0"/>
              </a:spcAft>
              <a:buClr>
                <a:srgbClr val="112E51"/>
              </a:buClr>
              <a:buSzPts val="3400"/>
              <a:buNone/>
              <a:defRPr sz="2720">
                <a:solidFill>
                  <a:srgbClr val="112E51"/>
                </a:solidFill>
              </a:defRPr>
            </a:lvl8pPr>
            <a:lvl9pPr lvl="8" algn="ctr">
              <a:lnSpc>
                <a:spcPct val="100000"/>
              </a:lnSpc>
              <a:spcBef>
                <a:spcPts val="0"/>
              </a:spcBef>
              <a:spcAft>
                <a:spcPts val="0"/>
              </a:spcAft>
              <a:buClr>
                <a:srgbClr val="112E51"/>
              </a:buClr>
              <a:buSzPts val="3400"/>
              <a:buNone/>
              <a:defRPr sz="2720">
                <a:solidFill>
                  <a:srgbClr val="112E51"/>
                </a:solidFill>
              </a:defRPr>
            </a:lvl9pPr>
          </a:lstStyle>
          <a:p>
            <a:endParaRPr/>
          </a:p>
        </p:txBody>
      </p:sp>
      <p:pic>
        <p:nvPicPr>
          <p:cNvPr id="277" name="Google Shape;277;p134"/>
          <p:cNvPicPr preferRelativeResize="0"/>
          <p:nvPr/>
        </p:nvPicPr>
        <p:blipFill rotWithShape="1">
          <a:blip r:embed="rId2">
            <a:alphaModFix/>
          </a:blip>
          <a:srcRect/>
          <a:stretch/>
        </p:blipFill>
        <p:spPr>
          <a:xfrm>
            <a:off x="449676" y="4299500"/>
            <a:ext cx="2292647" cy="393600"/>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genda - Dark" type="secHead">
  <p:cSld name="SECTION_HEADER">
    <p:bg>
      <p:bgPr>
        <a:solidFill>
          <a:srgbClr val="112E51"/>
        </a:solidFill>
        <a:effectLst/>
      </p:bgPr>
    </p:bg>
    <p:spTree>
      <p:nvGrpSpPr>
        <p:cNvPr id="1" name="Shape 278"/>
        <p:cNvGrpSpPr/>
        <p:nvPr/>
      </p:nvGrpSpPr>
      <p:grpSpPr>
        <a:xfrm>
          <a:off x="0" y="0"/>
          <a:ext cx="0" cy="0"/>
          <a:chOff x="0" y="0"/>
          <a:chExt cx="0" cy="0"/>
        </a:xfrm>
      </p:grpSpPr>
      <p:sp>
        <p:nvSpPr>
          <p:cNvPr id="279" name="Google Shape;279;p135"/>
          <p:cNvSpPr/>
          <p:nvPr/>
        </p:nvSpPr>
        <p:spPr>
          <a:xfrm>
            <a:off x="550475" y="1835700"/>
            <a:ext cx="42720" cy="3307886"/>
          </a:xfrm>
          <a:prstGeom prst="rect">
            <a:avLst/>
          </a:prstGeom>
          <a:solidFill>
            <a:srgbClr val="02BFE6"/>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280" name="Google Shape;280;p135"/>
          <p:cNvSpPr txBox="1">
            <a:spLocks noGrp="1"/>
          </p:cNvSpPr>
          <p:nvPr>
            <p:ph type="ctrTitle"/>
          </p:nvPr>
        </p:nvSpPr>
        <p:spPr>
          <a:xfrm>
            <a:off x="451050" y="357650"/>
            <a:ext cx="8241840" cy="1478057"/>
          </a:xfrm>
          <a:prstGeom prst="rect">
            <a:avLst/>
          </a:prstGeom>
          <a:noFill/>
          <a:ln>
            <a:noFill/>
          </a:ln>
        </p:spPr>
        <p:txBody>
          <a:bodyPr spcFirstLastPara="1" wrap="square" lIns="111750" tIns="111750" rIns="111750" bIns="111750" numCol="1" anchor="ctr" anchorCtr="0">
            <a:noAutofit/>
          </a:bodyPr>
          <a:lstStyle>
            <a:lvl1pPr lvl="0" algn="l">
              <a:lnSpc>
                <a:spcPct val="115000"/>
              </a:lnSpc>
              <a:spcBef>
                <a:spcPts val="0"/>
              </a:spcBef>
              <a:spcAft>
                <a:spcPts val="0"/>
              </a:spcAft>
              <a:buClr>
                <a:srgbClr val="FFFFFF"/>
              </a:buClr>
              <a:buSzPts val="5100"/>
              <a:buNone/>
              <a:defRPr sz="4080">
                <a:solidFill>
                  <a:srgbClr val="FFFFFF"/>
                </a:solidFill>
              </a:defRPr>
            </a:lvl1pPr>
            <a:lvl2pPr lvl="1" algn="ctr">
              <a:lnSpc>
                <a:spcPct val="100000"/>
              </a:lnSpc>
              <a:spcBef>
                <a:spcPts val="0"/>
              </a:spcBef>
              <a:spcAft>
                <a:spcPts val="0"/>
              </a:spcAft>
              <a:buClr>
                <a:srgbClr val="FFFFFF"/>
              </a:buClr>
              <a:buSzPts val="6400"/>
              <a:buNone/>
              <a:defRPr sz="5120">
                <a:solidFill>
                  <a:srgbClr val="FFFFFF"/>
                </a:solidFill>
              </a:defRPr>
            </a:lvl2pPr>
            <a:lvl3pPr lvl="2" algn="ctr">
              <a:lnSpc>
                <a:spcPct val="100000"/>
              </a:lnSpc>
              <a:spcBef>
                <a:spcPts val="0"/>
              </a:spcBef>
              <a:spcAft>
                <a:spcPts val="0"/>
              </a:spcAft>
              <a:buClr>
                <a:srgbClr val="FFFFFF"/>
              </a:buClr>
              <a:buSzPts val="6400"/>
              <a:buNone/>
              <a:defRPr sz="5120">
                <a:solidFill>
                  <a:srgbClr val="FFFFFF"/>
                </a:solidFill>
              </a:defRPr>
            </a:lvl3pPr>
            <a:lvl4pPr lvl="3" algn="ctr">
              <a:lnSpc>
                <a:spcPct val="100000"/>
              </a:lnSpc>
              <a:spcBef>
                <a:spcPts val="0"/>
              </a:spcBef>
              <a:spcAft>
                <a:spcPts val="0"/>
              </a:spcAft>
              <a:buClr>
                <a:srgbClr val="FFFFFF"/>
              </a:buClr>
              <a:buSzPts val="6400"/>
              <a:buNone/>
              <a:defRPr sz="5120">
                <a:solidFill>
                  <a:srgbClr val="FFFFFF"/>
                </a:solidFill>
              </a:defRPr>
            </a:lvl4pPr>
            <a:lvl5pPr lvl="4" algn="ctr">
              <a:lnSpc>
                <a:spcPct val="100000"/>
              </a:lnSpc>
              <a:spcBef>
                <a:spcPts val="0"/>
              </a:spcBef>
              <a:spcAft>
                <a:spcPts val="0"/>
              </a:spcAft>
              <a:buClr>
                <a:srgbClr val="FFFFFF"/>
              </a:buClr>
              <a:buSzPts val="6400"/>
              <a:buNone/>
              <a:defRPr sz="5120">
                <a:solidFill>
                  <a:srgbClr val="FFFFFF"/>
                </a:solidFill>
              </a:defRPr>
            </a:lvl5pPr>
            <a:lvl6pPr lvl="5" algn="ctr">
              <a:lnSpc>
                <a:spcPct val="100000"/>
              </a:lnSpc>
              <a:spcBef>
                <a:spcPts val="0"/>
              </a:spcBef>
              <a:spcAft>
                <a:spcPts val="0"/>
              </a:spcAft>
              <a:buClr>
                <a:srgbClr val="FFFFFF"/>
              </a:buClr>
              <a:buSzPts val="6400"/>
              <a:buNone/>
              <a:defRPr sz="5120">
                <a:solidFill>
                  <a:srgbClr val="FFFFFF"/>
                </a:solidFill>
              </a:defRPr>
            </a:lvl6pPr>
            <a:lvl7pPr lvl="6" algn="ctr">
              <a:lnSpc>
                <a:spcPct val="100000"/>
              </a:lnSpc>
              <a:spcBef>
                <a:spcPts val="0"/>
              </a:spcBef>
              <a:spcAft>
                <a:spcPts val="0"/>
              </a:spcAft>
              <a:buClr>
                <a:srgbClr val="FFFFFF"/>
              </a:buClr>
              <a:buSzPts val="6400"/>
              <a:buNone/>
              <a:defRPr sz="5120">
                <a:solidFill>
                  <a:srgbClr val="FFFFFF"/>
                </a:solidFill>
              </a:defRPr>
            </a:lvl7pPr>
            <a:lvl8pPr lvl="7" algn="ctr">
              <a:lnSpc>
                <a:spcPct val="100000"/>
              </a:lnSpc>
              <a:spcBef>
                <a:spcPts val="0"/>
              </a:spcBef>
              <a:spcAft>
                <a:spcPts val="0"/>
              </a:spcAft>
              <a:buClr>
                <a:srgbClr val="FFFFFF"/>
              </a:buClr>
              <a:buSzPts val="6400"/>
              <a:buNone/>
              <a:defRPr sz="5120">
                <a:solidFill>
                  <a:srgbClr val="FFFFFF"/>
                </a:solidFill>
              </a:defRPr>
            </a:lvl8pPr>
            <a:lvl9pPr lvl="8" algn="ctr">
              <a:lnSpc>
                <a:spcPct val="100000"/>
              </a:lnSpc>
              <a:spcBef>
                <a:spcPts val="0"/>
              </a:spcBef>
              <a:spcAft>
                <a:spcPts val="0"/>
              </a:spcAft>
              <a:buClr>
                <a:srgbClr val="FFFFFF"/>
              </a:buClr>
              <a:buSzPts val="6400"/>
              <a:buNone/>
              <a:defRPr sz="5120">
                <a:solidFill>
                  <a:srgbClr val="FFFFFF"/>
                </a:solidFill>
              </a:defRPr>
            </a:lvl9pPr>
          </a:lstStyle>
          <a:p>
            <a:endParaRPr/>
          </a:p>
        </p:txBody>
      </p:sp>
      <p:sp>
        <p:nvSpPr>
          <p:cNvPr id="281" name="Google Shape;281;p135"/>
          <p:cNvSpPr txBox="1">
            <a:spLocks noGrp="1"/>
          </p:cNvSpPr>
          <p:nvPr>
            <p:ph type="subTitle" idx="1"/>
          </p:nvPr>
        </p:nvSpPr>
        <p:spPr>
          <a:xfrm>
            <a:off x="834550" y="1836550"/>
            <a:ext cx="7858560" cy="2381143"/>
          </a:xfrm>
          <a:prstGeom prst="rect">
            <a:avLst/>
          </a:prstGeom>
          <a:noFill/>
          <a:ln>
            <a:noFill/>
          </a:ln>
        </p:spPr>
        <p:txBody>
          <a:bodyPr spcFirstLastPara="1" wrap="square" lIns="111750" tIns="111750" rIns="111750" bIns="111750" numCol="1" anchor="t" anchorCtr="0">
            <a:noAutofit/>
          </a:bodyPr>
          <a:lstStyle>
            <a:lvl1pPr lvl="0" algn="l">
              <a:lnSpc>
                <a:spcPct val="115000"/>
              </a:lnSpc>
              <a:spcBef>
                <a:spcPts val="0"/>
              </a:spcBef>
              <a:spcAft>
                <a:spcPts val="0"/>
              </a:spcAft>
              <a:buClr>
                <a:srgbClr val="FFFFFF"/>
              </a:buClr>
              <a:buSzPts val="2900"/>
              <a:buFont typeface="Arial"/>
              <a:buAutoNum type="arabicPeriod"/>
              <a:defRPr sz="2320" b="0">
                <a:solidFill>
                  <a:srgbClr val="FFFFFF"/>
                </a:solidFill>
                <a:latin typeface="Arial"/>
                <a:ea typeface="Arial"/>
                <a:cs typeface="Arial"/>
                <a:sym typeface="Arial"/>
              </a:defRPr>
            </a:lvl1pPr>
            <a:lvl2pPr lvl="1" algn="ctr">
              <a:lnSpc>
                <a:spcPct val="115000"/>
              </a:lnSpc>
              <a:spcBef>
                <a:spcPts val="0"/>
              </a:spcBef>
              <a:spcAft>
                <a:spcPts val="0"/>
              </a:spcAft>
              <a:buClr>
                <a:srgbClr val="FFFFFF"/>
              </a:buClr>
              <a:buSzPts val="3400"/>
              <a:buAutoNum type="alphaLcPeriod"/>
              <a:defRPr sz="2720">
                <a:solidFill>
                  <a:srgbClr val="FFFFFF"/>
                </a:solidFill>
              </a:defRPr>
            </a:lvl2pPr>
            <a:lvl3pPr lvl="2" algn="ctr">
              <a:lnSpc>
                <a:spcPct val="115000"/>
              </a:lnSpc>
              <a:spcBef>
                <a:spcPts val="0"/>
              </a:spcBef>
              <a:spcAft>
                <a:spcPts val="0"/>
              </a:spcAft>
              <a:buClr>
                <a:srgbClr val="FFFFFF"/>
              </a:buClr>
              <a:buSzPts val="3400"/>
              <a:buAutoNum type="romanLcPeriod"/>
              <a:defRPr sz="2720">
                <a:solidFill>
                  <a:srgbClr val="FFFFFF"/>
                </a:solidFill>
              </a:defRPr>
            </a:lvl3pPr>
            <a:lvl4pPr lvl="3" algn="ctr">
              <a:lnSpc>
                <a:spcPct val="115000"/>
              </a:lnSpc>
              <a:spcBef>
                <a:spcPts val="0"/>
              </a:spcBef>
              <a:spcAft>
                <a:spcPts val="0"/>
              </a:spcAft>
              <a:buClr>
                <a:srgbClr val="FFFFFF"/>
              </a:buClr>
              <a:buSzPts val="3400"/>
              <a:buAutoNum type="arabicPeriod"/>
              <a:defRPr sz="2720">
                <a:solidFill>
                  <a:srgbClr val="FFFFFF"/>
                </a:solidFill>
              </a:defRPr>
            </a:lvl4pPr>
            <a:lvl5pPr lvl="4" algn="ctr">
              <a:lnSpc>
                <a:spcPct val="115000"/>
              </a:lnSpc>
              <a:spcBef>
                <a:spcPts val="0"/>
              </a:spcBef>
              <a:spcAft>
                <a:spcPts val="0"/>
              </a:spcAft>
              <a:buClr>
                <a:srgbClr val="FFFFFF"/>
              </a:buClr>
              <a:buSzPts val="3400"/>
              <a:buAutoNum type="alphaLcPeriod"/>
              <a:defRPr sz="2720">
                <a:solidFill>
                  <a:srgbClr val="FFFFFF"/>
                </a:solidFill>
              </a:defRPr>
            </a:lvl5pPr>
            <a:lvl6pPr lvl="5" algn="ctr">
              <a:lnSpc>
                <a:spcPct val="115000"/>
              </a:lnSpc>
              <a:spcBef>
                <a:spcPts val="0"/>
              </a:spcBef>
              <a:spcAft>
                <a:spcPts val="0"/>
              </a:spcAft>
              <a:buClr>
                <a:srgbClr val="FFFFFF"/>
              </a:buClr>
              <a:buSzPts val="3400"/>
              <a:buAutoNum type="romanLcPeriod"/>
              <a:defRPr sz="2720">
                <a:solidFill>
                  <a:srgbClr val="FFFFFF"/>
                </a:solidFill>
              </a:defRPr>
            </a:lvl6pPr>
            <a:lvl7pPr lvl="6" algn="ctr">
              <a:lnSpc>
                <a:spcPct val="115000"/>
              </a:lnSpc>
              <a:spcBef>
                <a:spcPts val="0"/>
              </a:spcBef>
              <a:spcAft>
                <a:spcPts val="0"/>
              </a:spcAft>
              <a:buClr>
                <a:srgbClr val="FFFFFF"/>
              </a:buClr>
              <a:buSzPts val="3400"/>
              <a:buAutoNum type="arabicPeriod"/>
              <a:defRPr sz="2720">
                <a:solidFill>
                  <a:srgbClr val="FFFFFF"/>
                </a:solidFill>
              </a:defRPr>
            </a:lvl7pPr>
            <a:lvl8pPr lvl="7" algn="ctr">
              <a:lnSpc>
                <a:spcPct val="115000"/>
              </a:lnSpc>
              <a:spcBef>
                <a:spcPts val="0"/>
              </a:spcBef>
              <a:spcAft>
                <a:spcPts val="0"/>
              </a:spcAft>
              <a:buClr>
                <a:srgbClr val="FFFFFF"/>
              </a:buClr>
              <a:buSzPts val="3400"/>
              <a:buAutoNum type="alphaLcPeriod"/>
              <a:defRPr sz="2720">
                <a:solidFill>
                  <a:srgbClr val="FFFFFF"/>
                </a:solidFill>
              </a:defRPr>
            </a:lvl8pPr>
            <a:lvl9pPr lvl="8" algn="ctr">
              <a:lnSpc>
                <a:spcPct val="115000"/>
              </a:lnSpc>
              <a:spcBef>
                <a:spcPts val="0"/>
              </a:spcBef>
              <a:spcAft>
                <a:spcPts val="0"/>
              </a:spcAft>
              <a:buClr>
                <a:srgbClr val="FFFFFF"/>
              </a:buClr>
              <a:buSzPts val="3400"/>
              <a:buAutoNum type="romanLcPeriod"/>
              <a:defRPr sz="2720">
                <a:solidFill>
                  <a:srgbClr val="FFFFFF"/>
                </a:solidFill>
              </a:defRPr>
            </a:lvl9pPr>
          </a:lstStyle>
          <a:p>
            <a:endParaRPr/>
          </a:p>
        </p:txBody>
      </p:sp>
      <p:sp>
        <p:nvSpPr>
          <p:cNvPr id="282" name="Google Shape;282;p135"/>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7"/>
          <p:cNvSpPr txBox="1">
            <a:spLocks noGrp="1"/>
          </p:cNvSpPr>
          <p:nvPr>
            <p:ph type="title"/>
          </p:nvPr>
        </p:nvSpPr>
        <p:spPr>
          <a:xfrm>
            <a:off x="311700" y="445025"/>
            <a:ext cx="8520480" cy="572657"/>
          </a:xfrm>
          <a:prstGeom prst="rect">
            <a:avLst/>
          </a:prstGeom>
          <a:noFill/>
          <a:ln>
            <a:noFill/>
          </a:ln>
        </p:spPr>
        <p:txBody>
          <a:bodyPr spcFirstLastPara="1" wrap="square" lIns="111750" tIns="111750" rIns="111750" bIns="111750" numCol="1" anchor="t" anchorCtr="0">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9" name="Google Shape;29;p87"/>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genda - Bright">
  <p:cSld name="Agenda - Bright">
    <p:bg>
      <p:bgPr>
        <a:solidFill>
          <a:srgbClr val="EBF3FA"/>
        </a:solidFill>
        <a:effectLst/>
      </p:bgPr>
    </p:bg>
    <p:spTree>
      <p:nvGrpSpPr>
        <p:cNvPr id="1" name="Shape 283"/>
        <p:cNvGrpSpPr/>
        <p:nvPr/>
      </p:nvGrpSpPr>
      <p:grpSpPr>
        <a:xfrm>
          <a:off x="0" y="0"/>
          <a:ext cx="0" cy="0"/>
          <a:chOff x="0" y="0"/>
          <a:chExt cx="0" cy="0"/>
        </a:xfrm>
      </p:grpSpPr>
      <p:sp>
        <p:nvSpPr>
          <p:cNvPr id="284" name="Google Shape;284;p136"/>
          <p:cNvSpPr txBox="1">
            <a:spLocks noGrp="1"/>
          </p:cNvSpPr>
          <p:nvPr>
            <p:ph type="ctrTitle"/>
          </p:nvPr>
        </p:nvSpPr>
        <p:spPr>
          <a:xfrm>
            <a:off x="451050" y="357650"/>
            <a:ext cx="8241840" cy="1478057"/>
          </a:xfrm>
          <a:prstGeom prst="rect">
            <a:avLst/>
          </a:prstGeom>
          <a:noFill/>
          <a:ln>
            <a:noFill/>
          </a:ln>
        </p:spPr>
        <p:txBody>
          <a:bodyPr spcFirstLastPara="1" wrap="square" lIns="111750" tIns="111750" rIns="111750" bIns="111750" numCol="1" anchor="ctr" anchorCtr="0">
            <a:noAutofit/>
          </a:bodyPr>
          <a:lstStyle>
            <a:lvl1pPr lvl="0" algn="l">
              <a:lnSpc>
                <a:spcPct val="115000"/>
              </a:lnSpc>
              <a:spcBef>
                <a:spcPts val="0"/>
              </a:spcBef>
              <a:spcAft>
                <a:spcPts val="0"/>
              </a:spcAft>
              <a:buClr>
                <a:srgbClr val="1C304A"/>
              </a:buClr>
              <a:buSzPts val="5100"/>
              <a:buNone/>
              <a:defRPr sz="4080">
                <a:solidFill>
                  <a:srgbClr val="1C304A"/>
                </a:solidFill>
              </a:defRPr>
            </a:lvl1pPr>
            <a:lvl2pPr lvl="1" algn="ctr">
              <a:lnSpc>
                <a:spcPct val="100000"/>
              </a:lnSpc>
              <a:spcBef>
                <a:spcPts val="0"/>
              </a:spcBef>
              <a:spcAft>
                <a:spcPts val="0"/>
              </a:spcAft>
              <a:buClr>
                <a:srgbClr val="1C304A"/>
              </a:buClr>
              <a:buSzPts val="6400"/>
              <a:buNone/>
              <a:defRPr sz="5120">
                <a:solidFill>
                  <a:srgbClr val="1C304A"/>
                </a:solidFill>
              </a:defRPr>
            </a:lvl2pPr>
            <a:lvl3pPr lvl="2" algn="ctr">
              <a:lnSpc>
                <a:spcPct val="100000"/>
              </a:lnSpc>
              <a:spcBef>
                <a:spcPts val="0"/>
              </a:spcBef>
              <a:spcAft>
                <a:spcPts val="0"/>
              </a:spcAft>
              <a:buClr>
                <a:srgbClr val="1C304A"/>
              </a:buClr>
              <a:buSzPts val="6400"/>
              <a:buNone/>
              <a:defRPr sz="5120">
                <a:solidFill>
                  <a:srgbClr val="1C304A"/>
                </a:solidFill>
              </a:defRPr>
            </a:lvl3pPr>
            <a:lvl4pPr lvl="3" algn="ctr">
              <a:lnSpc>
                <a:spcPct val="100000"/>
              </a:lnSpc>
              <a:spcBef>
                <a:spcPts val="0"/>
              </a:spcBef>
              <a:spcAft>
                <a:spcPts val="0"/>
              </a:spcAft>
              <a:buClr>
                <a:srgbClr val="1C304A"/>
              </a:buClr>
              <a:buSzPts val="6400"/>
              <a:buNone/>
              <a:defRPr sz="5120">
                <a:solidFill>
                  <a:srgbClr val="1C304A"/>
                </a:solidFill>
              </a:defRPr>
            </a:lvl4pPr>
            <a:lvl5pPr lvl="4" algn="ctr">
              <a:lnSpc>
                <a:spcPct val="100000"/>
              </a:lnSpc>
              <a:spcBef>
                <a:spcPts val="0"/>
              </a:spcBef>
              <a:spcAft>
                <a:spcPts val="0"/>
              </a:spcAft>
              <a:buClr>
                <a:srgbClr val="1C304A"/>
              </a:buClr>
              <a:buSzPts val="6400"/>
              <a:buNone/>
              <a:defRPr sz="5120">
                <a:solidFill>
                  <a:srgbClr val="1C304A"/>
                </a:solidFill>
              </a:defRPr>
            </a:lvl5pPr>
            <a:lvl6pPr lvl="5" algn="ctr">
              <a:lnSpc>
                <a:spcPct val="100000"/>
              </a:lnSpc>
              <a:spcBef>
                <a:spcPts val="0"/>
              </a:spcBef>
              <a:spcAft>
                <a:spcPts val="0"/>
              </a:spcAft>
              <a:buClr>
                <a:srgbClr val="1C304A"/>
              </a:buClr>
              <a:buSzPts val="6400"/>
              <a:buNone/>
              <a:defRPr sz="5120">
                <a:solidFill>
                  <a:srgbClr val="1C304A"/>
                </a:solidFill>
              </a:defRPr>
            </a:lvl6pPr>
            <a:lvl7pPr lvl="6" algn="ctr">
              <a:lnSpc>
                <a:spcPct val="100000"/>
              </a:lnSpc>
              <a:spcBef>
                <a:spcPts val="0"/>
              </a:spcBef>
              <a:spcAft>
                <a:spcPts val="0"/>
              </a:spcAft>
              <a:buClr>
                <a:srgbClr val="1C304A"/>
              </a:buClr>
              <a:buSzPts val="6400"/>
              <a:buNone/>
              <a:defRPr sz="5120">
                <a:solidFill>
                  <a:srgbClr val="1C304A"/>
                </a:solidFill>
              </a:defRPr>
            </a:lvl7pPr>
            <a:lvl8pPr lvl="7" algn="ctr">
              <a:lnSpc>
                <a:spcPct val="100000"/>
              </a:lnSpc>
              <a:spcBef>
                <a:spcPts val="0"/>
              </a:spcBef>
              <a:spcAft>
                <a:spcPts val="0"/>
              </a:spcAft>
              <a:buClr>
                <a:srgbClr val="1C304A"/>
              </a:buClr>
              <a:buSzPts val="6400"/>
              <a:buNone/>
              <a:defRPr sz="5120">
                <a:solidFill>
                  <a:srgbClr val="1C304A"/>
                </a:solidFill>
              </a:defRPr>
            </a:lvl8pPr>
            <a:lvl9pPr lvl="8" algn="ctr">
              <a:lnSpc>
                <a:spcPct val="100000"/>
              </a:lnSpc>
              <a:spcBef>
                <a:spcPts val="0"/>
              </a:spcBef>
              <a:spcAft>
                <a:spcPts val="0"/>
              </a:spcAft>
              <a:buClr>
                <a:srgbClr val="1C304A"/>
              </a:buClr>
              <a:buSzPts val="6400"/>
              <a:buNone/>
              <a:defRPr sz="5120">
                <a:solidFill>
                  <a:srgbClr val="1C304A"/>
                </a:solidFill>
              </a:defRPr>
            </a:lvl9pPr>
          </a:lstStyle>
          <a:p>
            <a:endParaRPr/>
          </a:p>
        </p:txBody>
      </p:sp>
      <p:sp>
        <p:nvSpPr>
          <p:cNvPr id="285" name="Google Shape;285;p136"/>
          <p:cNvSpPr txBox="1">
            <a:spLocks noGrp="1"/>
          </p:cNvSpPr>
          <p:nvPr>
            <p:ph type="subTitle" idx="1"/>
          </p:nvPr>
        </p:nvSpPr>
        <p:spPr>
          <a:xfrm>
            <a:off x="834550" y="1836550"/>
            <a:ext cx="7858560" cy="2381143"/>
          </a:xfrm>
          <a:prstGeom prst="rect">
            <a:avLst/>
          </a:prstGeom>
          <a:noFill/>
          <a:ln>
            <a:noFill/>
          </a:ln>
        </p:spPr>
        <p:txBody>
          <a:bodyPr spcFirstLastPara="1" wrap="square" lIns="111750" tIns="111750" rIns="111750" bIns="111750" numCol="1" anchor="t" anchorCtr="0">
            <a:noAutofit/>
          </a:bodyPr>
          <a:lstStyle>
            <a:lvl1pPr lvl="0" algn="l">
              <a:lnSpc>
                <a:spcPct val="115000"/>
              </a:lnSpc>
              <a:spcBef>
                <a:spcPts val="0"/>
              </a:spcBef>
              <a:spcAft>
                <a:spcPts val="0"/>
              </a:spcAft>
              <a:buClr>
                <a:srgbClr val="1C304A"/>
              </a:buClr>
              <a:buSzPts val="2900"/>
              <a:buFont typeface="Arial"/>
              <a:buAutoNum type="arabicPeriod"/>
              <a:defRPr sz="2320" b="0">
                <a:solidFill>
                  <a:srgbClr val="1C304A"/>
                </a:solidFill>
                <a:latin typeface="Arial"/>
                <a:ea typeface="Arial"/>
                <a:cs typeface="Arial"/>
                <a:sym typeface="Arial"/>
              </a:defRPr>
            </a:lvl1pPr>
            <a:lvl2pPr lvl="1" algn="ctr">
              <a:lnSpc>
                <a:spcPct val="115000"/>
              </a:lnSpc>
              <a:spcBef>
                <a:spcPts val="0"/>
              </a:spcBef>
              <a:spcAft>
                <a:spcPts val="0"/>
              </a:spcAft>
              <a:buClr>
                <a:srgbClr val="1C304A"/>
              </a:buClr>
              <a:buSzPts val="3400"/>
              <a:buAutoNum type="alphaLcPeriod"/>
              <a:defRPr sz="2720">
                <a:solidFill>
                  <a:srgbClr val="1C304A"/>
                </a:solidFill>
              </a:defRPr>
            </a:lvl2pPr>
            <a:lvl3pPr lvl="2" algn="ctr">
              <a:lnSpc>
                <a:spcPct val="115000"/>
              </a:lnSpc>
              <a:spcBef>
                <a:spcPts val="0"/>
              </a:spcBef>
              <a:spcAft>
                <a:spcPts val="0"/>
              </a:spcAft>
              <a:buClr>
                <a:srgbClr val="1C304A"/>
              </a:buClr>
              <a:buSzPts val="3400"/>
              <a:buAutoNum type="romanLcPeriod"/>
              <a:defRPr sz="2720">
                <a:solidFill>
                  <a:srgbClr val="1C304A"/>
                </a:solidFill>
              </a:defRPr>
            </a:lvl3pPr>
            <a:lvl4pPr lvl="3" algn="ctr">
              <a:lnSpc>
                <a:spcPct val="115000"/>
              </a:lnSpc>
              <a:spcBef>
                <a:spcPts val="0"/>
              </a:spcBef>
              <a:spcAft>
                <a:spcPts val="0"/>
              </a:spcAft>
              <a:buClr>
                <a:srgbClr val="1C304A"/>
              </a:buClr>
              <a:buSzPts val="3400"/>
              <a:buAutoNum type="arabicPeriod"/>
              <a:defRPr sz="2720">
                <a:solidFill>
                  <a:srgbClr val="1C304A"/>
                </a:solidFill>
              </a:defRPr>
            </a:lvl4pPr>
            <a:lvl5pPr lvl="4" algn="ctr">
              <a:lnSpc>
                <a:spcPct val="115000"/>
              </a:lnSpc>
              <a:spcBef>
                <a:spcPts val="0"/>
              </a:spcBef>
              <a:spcAft>
                <a:spcPts val="0"/>
              </a:spcAft>
              <a:buClr>
                <a:srgbClr val="1C304A"/>
              </a:buClr>
              <a:buSzPts val="3400"/>
              <a:buAutoNum type="alphaLcPeriod"/>
              <a:defRPr sz="2720">
                <a:solidFill>
                  <a:srgbClr val="1C304A"/>
                </a:solidFill>
              </a:defRPr>
            </a:lvl5pPr>
            <a:lvl6pPr lvl="5" algn="ctr">
              <a:lnSpc>
                <a:spcPct val="115000"/>
              </a:lnSpc>
              <a:spcBef>
                <a:spcPts val="0"/>
              </a:spcBef>
              <a:spcAft>
                <a:spcPts val="0"/>
              </a:spcAft>
              <a:buClr>
                <a:srgbClr val="1C304A"/>
              </a:buClr>
              <a:buSzPts val="3400"/>
              <a:buAutoNum type="romanLcPeriod"/>
              <a:defRPr sz="2720">
                <a:solidFill>
                  <a:srgbClr val="1C304A"/>
                </a:solidFill>
              </a:defRPr>
            </a:lvl6pPr>
            <a:lvl7pPr lvl="6" algn="ctr">
              <a:lnSpc>
                <a:spcPct val="115000"/>
              </a:lnSpc>
              <a:spcBef>
                <a:spcPts val="0"/>
              </a:spcBef>
              <a:spcAft>
                <a:spcPts val="0"/>
              </a:spcAft>
              <a:buClr>
                <a:srgbClr val="1C304A"/>
              </a:buClr>
              <a:buSzPts val="3400"/>
              <a:buAutoNum type="arabicPeriod"/>
              <a:defRPr sz="2720">
                <a:solidFill>
                  <a:srgbClr val="1C304A"/>
                </a:solidFill>
              </a:defRPr>
            </a:lvl7pPr>
            <a:lvl8pPr lvl="7" algn="ctr">
              <a:lnSpc>
                <a:spcPct val="115000"/>
              </a:lnSpc>
              <a:spcBef>
                <a:spcPts val="0"/>
              </a:spcBef>
              <a:spcAft>
                <a:spcPts val="0"/>
              </a:spcAft>
              <a:buClr>
                <a:srgbClr val="1C304A"/>
              </a:buClr>
              <a:buSzPts val="3400"/>
              <a:buAutoNum type="alphaLcPeriod"/>
              <a:defRPr sz="2720">
                <a:solidFill>
                  <a:srgbClr val="1C304A"/>
                </a:solidFill>
              </a:defRPr>
            </a:lvl8pPr>
            <a:lvl9pPr lvl="8" algn="ctr">
              <a:lnSpc>
                <a:spcPct val="115000"/>
              </a:lnSpc>
              <a:spcBef>
                <a:spcPts val="0"/>
              </a:spcBef>
              <a:spcAft>
                <a:spcPts val="0"/>
              </a:spcAft>
              <a:buClr>
                <a:srgbClr val="1C304A"/>
              </a:buClr>
              <a:buSzPts val="3400"/>
              <a:buAutoNum type="romanLcPeriod"/>
              <a:defRPr sz="2720">
                <a:solidFill>
                  <a:srgbClr val="1C304A"/>
                </a:solidFill>
              </a:defRPr>
            </a:lvl9pPr>
          </a:lstStyle>
          <a:p>
            <a:endParaRPr/>
          </a:p>
        </p:txBody>
      </p:sp>
      <p:sp>
        <p:nvSpPr>
          <p:cNvPr id="286" name="Google Shape;286;p136"/>
          <p:cNvSpPr/>
          <p:nvPr/>
        </p:nvSpPr>
        <p:spPr>
          <a:xfrm>
            <a:off x="550475" y="1835700"/>
            <a:ext cx="42720" cy="3307886"/>
          </a:xfrm>
          <a:prstGeom prst="rect">
            <a:avLst/>
          </a:prstGeom>
          <a:solidFill>
            <a:srgbClr val="E21C3D"/>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287" name="Google Shape;287;p136"/>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ivider Title - Dark">
  <p:cSld name="Divider Title - Dark">
    <p:bg>
      <p:bgPr>
        <a:solidFill>
          <a:srgbClr val="112E51"/>
        </a:solidFill>
        <a:effectLst/>
      </p:bgPr>
    </p:bg>
    <p:spTree>
      <p:nvGrpSpPr>
        <p:cNvPr id="1" name="Shape 288"/>
        <p:cNvGrpSpPr/>
        <p:nvPr/>
      </p:nvGrpSpPr>
      <p:grpSpPr>
        <a:xfrm>
          <a:off x="0" y="0"/>
          <a:ext cx="0" cy="0"/>
          <a:chOff x="0" y="0"/>
          <a:chExt cx="0" cy="0"/>
        </a:xfrm>
      </p:grpSpPr>
      <p:sp>
        <p:nvSpPr>
          <p:cNvPr id="289" name="Google Shape;289;p137"/>
          <p:cNvSpPr txBox="1">
            <a:spLocks noGrp="1"/>
          </p:cNvSpPr>
          <p:nvPr>
            <p:ph type="ctrTitle"/>
          </p:nvPr>
        </p:nvSpPr>
        <p:spPr>
          <a:xfrm>
            <a:off x="451050" y="0"/>
            <a:ext cx="8241840" cy="5143629"/>
          </a:xfrm>
          <a:prstGeom prst="rect">
            <a:avLst/>
          </a:prstGeom>
          <a:noFill/>
          <a:ln>
            <a:noFill/>
          </a:ln>
        </p:spPr>
        <p:txBody>
          <a:bodyPr spcFirstLastPara="1" wrap="square" lIns="111750" tIns="111750" rIns="111750" bIns="111750" numCol="1" anchor="ctr" anchorCtr="0">
            <a:noAutofit/>
          </a:bodyPr>
          <a:lstStyle>
            <a:lvl1pPr lvl="0" algn="ctr">
              <a:lnSpc>
                <a:spcPct val="115000"/>
              </a:lnSpc>
              <a:spcBef>
                <a:spcPts val="0"/>
              </a:spcBef>
              <a:spcAft>
                <a:spcPts val="0"/>
              </a:spcAft>
              <a:buClr>
                <a:srgbClr val="FFFFFF"/>
              </a:buClr>
              <a:buSzPts val="5100"/>
              <a:buNone/>
              <a:defRPr sz="4080">
                <a:solidFill>
                  <a:srgbClr val="FFFFFF"/>
                </a:solidFill>
              </a:defRPr>
            </a:lvl1pPr>
            <a:lvl2pPr lvl="1" algn="ctr">
              <a:lnSpc>
                <a:spcPct val="100000"/>
              </a:lnSpc>
              <a:spcBef>
                <a:spcPts val="0"/>
              </a:spcBef>
              <a:spcAft>
                <a:spcPts val="0"/>
              </a:spcAft>
              <a:buClr>
                <a:srgbClr val="FFFFFF"/>
              </a:buClr>
              <a:buSzPts val="6400"/>
              <a:buNone/>
              <a:defRPr sz="5120">
                <a:solidFill>
                  <a:srgbClr val="FFFFFF"/>
                </a:solidFill>
              </a:defRPr>
            </a:lvl2pPr>
            <a:lvl3pPr lvl="2" algn="ctr">
              <a:lnSpc>
                <a:spcPct val="100000"/>
              </a:lnSpc>
              <a:spcBef>
                <a:spcPts val="0"/>
              </a:spcBef>
              <a:spcAft>
                <a:spcPts val="0"/>
              </a:spcAft>
              <a:buClr>
                <a:srgbClr val="FFFFFF"/>
              </a:buClr>
              <a:buSzPts val="6400"/>
              <a:buNone/>
              <a:defRPr sz="5120">
                <a:solidFill>
                  <a:srgbClr val="FFFFFF"/>
                </a:solidFill>
              </a:defRPr>
            </a:lvl3pPr>
            <a:lvl4pPr lvl="3" algn="ctr">
              <a:lnSpc>
                <a:spcPct val="100000"/>
              </a:lnSpc>
              <a:spcBef>
                <a:spcPts val="0"/>
              </a:spcBef>
              <a:spcAft>
                <a:spcPts val="0"/>
              </a:spcAft>
              <a:buClr>
                <a:srgbClr val="FFFFFF"/>
              </a:buClr>
              <a:buSzPts val="6400"/>
              <a:buNone/>
              <a:defRPr sz="5120">
                <a:solidFill>
                  <a:srgbClr val="FFFFFF"/>
                </a:solidFill>
              </a:defRPr>
            </a:lvl4pPr>
            <a:lvl5pPr lvl="4" algn="ctr">
              <a:lnSpc>
                <a:spcPct val="100000"/>
              </a:lnSpc>
              <a:spcBef>
                <a:spcPts val="0"/>
              </a:spcBef>
              <a:spcAft>
                <a:spcPts val="0"/>
              </a:spcAft>
              <a:buClr>
                <a:srgbClr val="FFFFFF"/>
              </a:buClr>
              <a:buSzPts val="6400"/>
              <a:buNone/>
              <a:defRPr sz="5120">
                <a:solidFill>
                  <a:srgbClr val="FFFFFF"/>
                </a:solidFill>
              </a:defRPr>
            </a:lvl5pPr>
            <a:lvl6pPr lvl="5" algn="ctr">
              <a:lnSpc>
                <a:spcPct val="100000"/>
              </a:lnSpc>
              <a:spcBef>
                <a:spcPts val="0"/>
              </a:spcBef>
              <a:spcAft>
                <a:spcPts val="0"/>
              </a:spcAft>
              <a:buClr>
                <a:srgbClr val="FFFFFF"/>
              </a:buClr>
              <a:buSzPts val="6400"/>
              <a:buNone/>
              <a:defRPr sz="5120">
                <a:solidFill>
                  <a:srgbClr val="FFFFFF"/>
                </a:solidFill>
              </a:defRPr>
            </a:lvl6pPr>
            <a:lvl7pPr lvl="6" algn="ctr">
              <a:lnSpc>
                <a:spcPct val="100000"/>
              </a:lnSpc>
              <a:spcBef>
                <a:spcPts val="0"/>
              </a:spcBef>
              <a:spcAft>
                <a:spcPts val="0"/>
              </a:spcAft>
              <a:buClr>
                <a:srgbClr val="FFFFFF"/>
              </a:buClr>
              <a:buSzPts val="6400"/>
              <a:buNone/>
              <a:defRPr sz="5120">
                <a:solidFill>
                  <a:srgbClr val="FFFFFF"/>
                </a:solidFill>
              </a:defRPr>
            </a:lvl7pPr>
            <a:lvl8pPr lvl="7" algn="ctr">
              <a:lnSpc>
                <a:spcPct val="100000"/>
              </a:lnSpc>
              <a:spcBef>
                <a:spcPts val="0"/>
              </a:spcBef>
              <a:spcAft>
                <a:spcPts val="0"/>
              </a:spcAft>
              <a:buClr>
                <a:srgbClr val="FFFFFF"/>
              </a:buClr>
              <a:buSzPts val="6400"/>
              <a:buNone/>
              <a:defRPr sz="5120">
                <a:solidFill>
                  <a:srgbClr val="FFFFFF"/>
                </a:solidFill>
              </a:defRPr>
            </a:lvl8pPr>
            <a:lvl9pPr lvl="8" algn="ctr">
              <a:lnSpc>
                <a:spcPct val="100000"/>
              </a:lnSpc>
              <a:spcBef>
                <a:spcPts val="0"/>
              </a:spcBef>
              <a:spcAft>
                <a:spcPts val="0"/>
              </a:spcAft>
              <a:buClr>
                <a:srgbClr val="FFFFFF"/>
              </a:buClr>
              <a:buSzPts val="6400"/>
              <a:buNone/>
              <a:defRPr sz="5120">
                <a:solidFill>
                  <a:srgbClr val="FFFFFF"/>
                </a:solidFill>
              </a:defRPr>
            </a:lvl9pPr>
          </a:lstStyle>
          <a:p>
            <a:endParaRPr/>
          </a:p>
        </p:txBody>
      </p:sp>
      <p:sp>
        <p:nvSpPr>
          <p:cNvPr id="290" name="Google Shape;290;p137"/>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ivider Title - Bright">
  <p:cSld name="Divider Title - Bright">
    <p:bg>
      <p:bgPr>
        <a:solidFill>
          <a:srgbClr val="EBF3FA"/>
        </a:solidFill>
        <a:effectLst/>
      </p:bgPr>
    </p:bg>
    <p:spTree>
      <p:nvGrpSpPr>
        <p:cNvPr id="1" name="Shape 291"/>
        <p:cNvGrpSpPr/>
        <p:nvPr/>
      </p:nvGrpSpPr>
      <p:grpSpPr>
        <a:xfrm>
          <a:off x="0" y="0"/>
          <a:ext cx="0" cy="0"/>
          <a:chOff x="0" y="0"/>
          <a:chExt cx="0" cy="0"/>
        </a:xfrm>
      </p:grpSpPr>
      <p:sp>
        <p:nvSpPr>
          <p:cNvPr id="292" name="Google Shape;292;p138"/>
          <p:cNvSpPr txBox="1">
            <a:spLocks noGrp="1"/>
          </p:cNvSpPr>
          <p:nvPr>
            <p:ph type="ctrTitle"/>
          </p:nvPr>
        </p:nvSpPr>
        <p:spPr>
          <a:xfrm>
            <a:off x="451050" y="0"/>
            <a:ext cx="8241840" cy="5143629"/>
          </a:xfrm>
          <a:prstGeom prst="rect">
            <a:avLst/>
          </a:prstGeom>
          <a:noFill/>
          <a:ln>
            <a:noFill/>
          </a:ln>
        </p:spPr>
        <p:txBody>
          <a:bodyPr spcFirstLastPara="1" wrap="square" lIns="111750" tIns="111750" rIns="111750" bIns="111750" numCol="1" anchor="ctr" anchorCtr="0">
            <a:noAutofit/>
          </a:bodyPr>
          <a:lstStyle>
            <a:lvl1pPr lvl="0" algn="ctr">
              <a:lnSpc>
                <a:spcPct val="115000"/>
              </a:lnSpc>
              <a:spcBef>
                <a:spcPts val="0"/>
              </a:spcBef>
              <a:spcAft>
                <a:spcPts val="0"/>
              </a:spcAft>
              <a:buClr>
                <a:srgbClr val="112E51"/>
              </a:buClr>
              <a:buSzPts val="5100"/>
              <a:buNone/>
              <a:defRPr sz="4080">
                <a:solidFill>
                  <a:srgbClr val="112E51"/>
                </a:solidFill>
              </a:defRPr>
            </a:lvl1pPr>
            <a:lvl2pPr lvl="1" algn="ctr">
              <a:lnSpc>
                <a:spcPct val="100000"/>
              </a:lnSpc>
              <a:spcBef>
                <a:spcPts val="0"/>
              </a:spcBef>
              <a:spcAft>
                <a:spcPts val="0"/>
              </a:spcAft>
              <a:buSzPts val="6400"/>
              <a:buNone/>
              <a:defRPr sz="5120"/>
            </a:lvl2pPr>
            <a:lvl3pPr lvl="2" algn="ctr">
              <a:lnSpc>
                <a:spcPct val="100000"/>
              </a:lnSpc>
              <a:spcBef>
                <a:spcPts val="0"/>
              </a:spcBef>
              <a:spcAft>
                <a:spcPts val="0"/>
              </a:spcAft>
              <a:buSzPts val="6400"/>
              <a:buNone/>
              <a:defRPr sz="5120"/>
            </a:lvl3pPr>
            <a:lvl4pPr lvl="3" algn="ctr">
              <a:lnSpc>
                <a:spcPct val="100000"/>
              </a:lnSpc>
              <a:spcBef>
                <a:spcPts val="0"/>
              </a:spcBef>
              <a:spcAft>
                <a:spcPts val="0"/>
              </a:spcAft>
              <a:buSzPts val="6400"/>
              <a:buNone/>
              <a:defRPr sz="5120"/>
            </a:lvl4pPr>
            <a:lvl5pPr lvl="4" algn="ctr">
              <a:lnSpc>
                <a:spcPct val="100000"/>
              </a:lnSpc>
              <a:spcBef>
                <a:spcPts val="0"/>
              </a:spcBef>
              <a:spcAft>
                <a:spcPts val="0"/>
              </a:spcAft>
              <a:buSzPts val="6400"/>
              <a:buNone/>
              <a:defRPr sz="5120"/>
            </a:lvl5pPr>
            <a:lvl6pPr lvl="5" algn="ctr">
              <a:lnSpc>
                <a:spcPct val="100000"/>
              </a:lnSpc>
              <a:spcBef>
                <a:spcPts val="0"/>
              </a:spcBef>
              <a:spcAft>
                <a:spcPts val="0"/>
              </a:spcAft>
              <a:buSzPts val="6400"/>
              <a:buNone/>
              <a:defRPr sz="5120"/>
            </a:lvl6pPr>
            <a:lvl7pPr lvl="6" algn="ctr">
              <a:lnSpc>
                <a:spcPct val="100000"/>
              </a:lnSpc>
              <a:spcBef>
                <a:spcPts val="0"/>
              </a:spcBef>
              <a:spcAft>
                <a:spcPts val="0"/>
              </a:spcAft>
              <a:buSzPts val="6400"/>
              <a:buNone/>
              <a:defRPr sz="5120"/>
            </a:lvl7pPr>
            <a:lvl8pPr lvl="7" algn="ctr">
              <a:lnSpc>
                <a:spcPct val="100000"/>
              </a:lnSpc>
              <a:spcBef>
                <a:spcPts val="0"/>
              </a:spcBef>
              <a:spcAft>
                <a:spcPts val="0"/>
              </a:spcAft>
              <a:buSzPts val="6400"/>
              <a:buNone/>
              <a:defRPr sz="5120"/>
            </a:lvl8pPr>
            <a:lvl9pPr lvl="8" algn="ctr">
              <a:lnSpc>
                <a:spcPct val="100000"/>
              </a:lnSpc>
              <a:spcBef>
                <a:spcPts val="0"/>
              </a:spcBef>
              <a:spcAft>
                <a:spcPts val="0"/>
              </a:spcAft>
              <a:buSzPts val="6400"/>
              <a:buNone/>
              <a:defRPr sz="5120"/>
            </a:lvl9pPr>
          </a:lstStyle>
          <a:p>
            <a:endParaRPr/>
          </a:p>
        </p:txBody>
      </p:sp>
      <p:sp>
        <p:nvSpPr>
          <p:cNvPr id="293" name="Google Shape;293;p138"/>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1 Column - Dark" type="tx">
  <p:cSld name="TITLE_AND_BODY">
    <p:bg>
      <p:bgPr>
        <a:solidFill>
          <a:srgbClr val="112E51"/>
        </a:solidFill>
        <a:effectLst/>
      </p:bgPr>
    </p:bg>
    <p:spTree>
      <p:nvGrpSpPr>
        <p:cNvPr id="1" name="Shape 294"/>
        <p:cNvGrpSpPr/>
        <p:nvPr/>
      </p:nvGrpSpPr>
      <p:grpSpPr>
        <a:xfrm>
          <a:off x="0" y="0"/>
          <a:ext cx="0" cy="0"/>
          <a:chOff x="0" y="0"/>
          <a:chExt cx="0" cy="0"/>
        </a:xfrm>
      </p:grpSpPr>
      <p:sp>
        <p:nvSpPr>
          <p:cNvPr id="295" name="Google Shape;295;p139"/>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FFFFFF"/>
              </a:buClr>
              <a:buSzPts val="3400"/>
              <a:buNone/>
              <a:defRPr>
                <a:solidFill>
                  <a:srgbClr val="FFFFFF"/>
                </a:solidFill>
              </a:defRPr>
            </a:lvl1pPr>
            <a:lvl2pPr lvl="1" algn="l">
              <a:lnSpc>
                <a:spcPct val="100000"/>
              </a:lnSpc>
              <a:spcBef>
                <a:spcPts val="0"/>
              </a:spcBef>
              <a:spcAft>
                <a:spcPts val="0"/>
              </a:spcAft>
              <a:buClr>
                <a:srgbClr val="FFFFFF"/>
              </a:buClr>
              <a:buSzPts val="3400"/>
              <a:buNone/>
              <a:defRPr>
                <a:solidFill>
                  <a:srgbClr val="FFFFFF"/>
                </a:solidFill>
              </a:defRPr>
            </a:lvl2pPr>
            <a:lvl3pPr lvl="2" algn="l">
              <a:lnSpc>
                <a:spcPct val="100000"/>
              </a:lnSpc>
              <a:spcBef>
                <a:spcPts val="0"/>
              </a:spcBef>
              <a:spcAft>
                <a:spcPts val="0"/>
              </a:spcAft>
              <a:buClr>
                <a:srgbClr val="FFFFFF"/>
              </a:buClr>
              <a:buSzPts val="3400"/>
              <a:buNone/>
              <a:defRPr>
                <a:solidFill>
                  <a:srgbClr val="FFFFFF"/>
                </a:solidFill>
              </a:defRPr>
            </a:lvl3pPr>
            <a:lvl4pPr lvl="3" algn="l">
              <a:lnSpc>
                <a:spcPct val="100000"/>
              </a:lnSpc>
              <a:spcBef>
                <a:spcPts val="0"/>
              </a:spcBef>
              <a:spcAft>
                <a:spcPts val="0"/>
              </a:spcAft>
              <a:buClr>
                <a:srgbClr val="FFFFFF"/>
              </a:buClr>
              <a:buSzPts val="3400"/>
              <a:buNone/>
              <a:defRPr>
                <a:solidFill>
                  <a:srgbClr val="FFFFFF"/>
                </a:solidFill>
              </a:defRPr>
            </a:lvl4pPr>
            <a:lvl5pPr lvl="4" algn="l">
              <a:lnSpc>
                <a:spcPct val="100000"/>
              </a:lnSpc>
              <a:spcBef>
                <a:spcPts val="0"/>
              </a:spcBef>
              <a:spcAft>
                <a:spcPts val="0"/>
              </a:spcAft>
              <a:buClr>
                <a:srgbClr val="FFFFFF"/>
              </a:buClr>
              <a:buSzPts val="3400"/>
              <a:buNone/>
              <a:defRPr>
                <a:solidFill>
                  <a:srgbClr val="FFFFFF"/>
                </a:solidFill>
              </a:defRPr>
            </a:lvl5pPr>
            <a:lvl6pPr lvl="5" algn="l">
              <a:lnSpc>
                <a:spcPct val="100000"/>
              </a:lnSpc>
              <a:spcBef>
                <a:spcPts val="0"/>
              </a:spcBef>
              <a:spcAft>
                <a:spcPts val="0"/>
              </a:spcAft>
              <a:buClr>
                <a:srgbClr val="FFFFFF"/>
              </a:buClr>
              <a:buSzPts val="3400"/>
              <a:buNone/>
              <a:defRPr>
                <a:solidFill>
                  <a:srgbClr val="FFFFFF"/>
                </a:solidFill>
              </a:defRPr>
            </a:lvl6pPr>
            <a:lvl7pPr lvl="6" algn="l">
              <a:lnSpc>
                <a:spcPct val="100000"/>
              </a:lnSpc>
              <a:spcBef>
                <a:spcPts val="0"/>
              </a:spcBef>
              <a:spcAft>
                <a:spcPts val="0"/>
              </a:spcAft>
              <a:buClr>
                <a:srgbClr val="FFFFFF"/>
              </a:buClr>
              <a:buSzPts val="3400"/>
              <a:buNone/>
              <a:defRPr>
                <a:solidFill>
                  <a:srgbClr val="FFFFFF"/>
                </a:solidFill>
              </a:defRPr>
            </a:lvl7pPr>
            <a:lvl8pPr lvl="7" algn="l">
              <a:lnSpc>
                <a:spcPct val="100000"/>
              </a:lnSpc>
              <a:spcBef>
                <a:spcPts val="0"/>
              </a:spcBef>
              <a:spcAft>
                <a:spcPts val="0"/>
              </a:spcAft>
              <a:buClr>
                <a:srgbClr val="FFFFFF"/>
              </a:buClr>
              <a:buSzPts val="3400"/>
              <a:buNone/>
              <a:defRPr>
                <a:solidFill>
                  <a:srgbClr val="FFFFFF"/>
                </a:solidFill>
              </a:defRPr>
            </a:lvl8pPr>
            <a:lvl9pPr lvl="8" algn="l">
              <a:lnSpc>
                <a:spcPct val="100000"/>
              </a:lnSpc>
              <a:spcBef>
                <a:spcPts val="0"/>
              </a:spcBef>
              <a:spcAft>
                <a:spcPts val="0"/>
              </a:spcAft>
              <a:buClr>
                <a:srgbClr val="FFFFFF"/>
              </a:buClr>
              <a:buSzPts val="3400"/>
              <a:buNone/>
              <a:defRPr>
                <a:solidFill>
                  <a:srgbClr val="FFFFFF"/>
                </a:solidFill>
              </a:defRPr>
            </a:lvl9pPr>
          </a:lstStyle>
          <a:p>
            <a:endParaRPr/>
          </a:p>
        </p:txBody>
      </p:sp>
      <p:sp>
        <p:nvSpPr>
          <p:cNvPr id="296" name="Google Shape;296;p139"/>
          <p:cNvSpPr txBox="1">
            <a:spLocks noGrp="1"/>
          </p:cNvSpPr>
          <p:nvPr>
            <p:ph type="body" idx="1"/>
          </p:nvPr>
        </p:nvSpPr>
        <p:spPr>
          <a:xfrm>
            <a:off x="464600" y="1152475"/>
            <a:ext cx="8215200" cy="3416400"/>
          </a:xfrm>
          <a:prstGeom prst="rect">
            <a:avLst/>
          </a:prstGeom>
          <a:noFill/>
          <a:ln>
            <a:noFill/>
          </a:ln>
        </p:spPr>
        <p:txBody>
          <a:bodyPr spcFirstLastPara="1" wrap="square" lIns="111750" tIns="111750" rIns="111750" bIns="111750" numCol="1" anchor="t" anchorCtr="0">
            <a:noAutofit/>
          </a:bodyPr>
          <a:lstStyle>
            <a:lvl1pPr marL="457200" lvl="0" indent="-368300" algn="l">
              <a:lnSpc>
                <a:spcPct val="115000"/>
              </a:lnSpc>
              <a:spcBef>
                <a:spcPts val="0"/>
              </a:spcBef>
              <a:spcAft>
                <a:spcPts val="0"/>
              </a:spcAft>
              <a:buClr>
                <a:srgbClr val="FFFFFF"/>
              </a:buClr>
              <a:buSzPts val="2200"/>
              <a:buChar char="●"/>
              <a:defRPr>
                <a:solidFill>
                  <a:srgbClr val="FFFFFF"/>
                </a:solidFill>
              </a:defRPr>
            </a:lvl1pPr>
            <a:lvl2pPr marL="914400" lvl="1" indent="-336550" algn="l">
              <a:lnSpc>
                <a:spcPct val="115000"/>
              </a:lnSpc>
              <a:spcBef>
                <a:spcPts val="1600"/>
              </a:spcBef>
              <a:spcAft>
                <a:spcPts val="0"/>
              </a:spcAft>
              <a:buClr>
                <a:srgbClr val="FFFFFF"/>
              </a:buClr>
              <a:buSzPts val="1700"/>
              <a:buChar char="○"/>
              <a:defRPr>
                <a:solidFill>
                  <a:srgbClr val="FFFFFF"/>
                </a:solidFill>
              </a:defRPr>
            </a:lvl2pPr>
            <a:lvl3pPr marL="1371600" lvl="2" indent="-336550" algn="l">
              <a:lnSpc>
                <a:spcPct val="115000"/>
              </a:lnSpc>
              <a:spcBef>
                <a:spcPts val="1600"/>
              </a:spcBef>
              <a:spcAft>
                <a:spcPts val="0"/>
              </a:spcAft>
              <a:buClr>
                <a:srgbClr val="FFFFFF"/>
              </a:buClr>
              <a:buSzPts val="1700"/>
              <a:buChar char="■"/>
              <a:defRPr>
                <a:solidFill>
                  <a:srgbClr val="FFFFFF"/>
                </a:solidFill>
              </a:defRPr>
            </a:lvl3pPr>
            <a:lvl4pPr marL="1828800" lvl="3" indent="-336550" algn="l">
              <a:lnSpc>
                <a:spcPct val="115000"/>
              </a:lnSpc>
              <a:spcBef>
                <a:spcPts val="1600"/>
              </a:spcBef>
              <a:spcAft>
                <a:spcPts val="0"/>
              </a:spcAft>
              <a:buClr>
                <a:srgbClr val="FFFFFF"/>
              </a:buClr>
              <a:buSzPts val="1700"/>
              <a:buChar char="●"/>
              <a:defRPr>
                <a:solidFill>
                  <a:srgbClr val="FFFFFF"/>
                </a:solidFill>
              </a:defRPr>
            </a:lvl4pPr>
            <a:lvl5pPr marL="2286000" lvl="4" indent="-336550" algn="l">
              <a:lnSpc>
                <a:spcPct val="115000"/>
              </a:lnSpc>
              <a:spcBef>
                <a:spcPts val="1600"/>
              </a:spcBef>
              <a:spcAft>
                <a:spcPts val="0"/>
              </a:spcAft>
              <a:buClr>
                <a:srgbClr val="FFFFFF"/>
              </a:buClr>
              <a:buSzPts val="1700"/>
              <a:buChar char="○"/>
              <a:defRPr>
                <a:solidFill>
                  <a:srgbClr val="FFFFFF"/>
                </a:solidFill>
              </a:defRPr>
            </a:lvl5pPr>
            <a:lvl6pPr marL="2743200" lvl="5" indent="-336550" algn="l">
              <a:lnSpc>
                <a:spcPct val="115000"/>
              </a:lnSpc>
              <a:spcBef>
                <a:spcPts val="1600"/>
              </a:spcBef>
              <a:spcAft>
                <a:spcPts val="0"/>
              </a:spcAft>
              <a:buClr>
                <a:srgbClr val="FFFFFF"/>
              </a:buClr>
              <a:buSzPts val="1700"/>
              <a:buChar char="■"/>
              <a:defRPr>
                <a:solidFill>
                  <a:srgbClr val="FFFFFF"/>
                </a:solidFill>
              </a:defRPr>
            </a:lvl6pPr>
            <a:lvl7pPr marL="3200400" lvl="6" indent="-336550" algn="l">
              <a:lnSpc>
                <a:spcPct val="115000"/>
              </a:lnSpc>
              <a:spcBef>
                <a:spcPts val="1600"/>
              </a:spcBef>
              <a:spcAft>
                <a:spcPts val="0"/>
              </a:spcAft>
              <a:buClr>
                <a:srgbClr val="FFFFFF"/>
              </a:buClr>
              <a:buSzPts val="1700"/>
              <a:buChar char="●"/>
              <a:defRPr>
                <a:solidFill>
                  <a:srgbClr val="FFFFFF"/>
                </a:solidFill>
              </a:defRPr>
            </a:lvl7pPr>
            <a:lvl8pPr marL="3657600" lvl="7" indent="-336550" algn="l">
              <a:lnSpc>
                <a:spcPct val="115000"/>
              </a:lnSpc>
              <a:spcBef>
                <a:spcPts val="1600"/>
              </a:spcBef>
              <a:spcAft>
                <a:spcPts val="0"/>
              </a:spcAft>
              <a:buClr>
                <a:srgbClr val="FFFFFF"/>
              </a:buClr>
              <a:buSzPts val="1700"/>
              <a:buChar char="○"/>
              <a:defRPr>
                <a:solidFill>
                  <a:srgbClr val="FFFFFF"/>
                </a:solidFill>
              </a:defRPr>
            </a:lvl8pPr>
            <a:lvl9pPr marL="4114800" lvl="8" indent="-336550" algn="l">
              <a:lnSpc>
                <a:spcPct val="115000"/>
              </a:lnSpc>
              <a:spcBef>
                <a:spcPts val="1600"/>
              </a:spcBef>
              <a:spcAft>
                <a:spcPts val="1600"/>
              </a:spcAft>
              <a:buClr>
                <a:srgbClr val="FFFFFF"/>
              </a:buClr>
              <a:buSzPts val="1700"/>
              <a:buChar char="■"/>
              <a:defRPr>
                <a:solidFill>
                  <a:srgbClr val="FFFFFF"/>
                </a:solidFill>
              </a:defRPr>
            </a:lvl9pPr>
          </a:lstStyle>
          <a:p>
            <a:endParaRPr/>
          </a:p>
        </p:txBody>
      </p:sp>
      <p:sp>
        <p:nvSpPr>
          <p:cNvPr id="297" name="Google Shape;297;p139"/>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1 Column - Bright">
  <p:cSld name="1 Column - Bright">
    <p:bg>
      <p:bgPr>
        <a:solidFill>
          <a:srgbClr val="FFFFFF"/>
        </a:solidFill>
        <a:effectLst/>
      </p:bgPr>
    </p:bg>
    <p:spTree>
      <p:nvGrpSpPr>
        <p:cNvPr id="1" name="Shape 298"/>
        <p:cNvGrpSpPr/>
        <p:nvPr/>
      </p:nvGrpSpPr>
      <p:grpSpPr>
        <a:xfrm>
          <a:off x="0" y="0"/>
          <a:ext cx="0" cy="0"/>
          <a:chOff x="0" y="0"/>
          <a:chExt cx="0" cy="0"/>
        </a:xfrm>
      </p:grpSpPr>
      <p:sp>
        <p:nvSpPr>
          <p:cNvPr id="299" name="Google Shape;299;p140"/>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00" name="Google Shape;300;p140"/>
          <p:cNvSpPr txBox="1">
            <a:spLocks noGrp="1"/>
          </p:cNvSpPr>
          <p:nvPr>
            <p:ph type="body" idx="1"/>
          </p:nvPr>
        </p:nvSpPr>
        <p:spPr>
          <a:xfrm>
            <a:off x="464600" y="1152475"/>
            <a:ext cx="8215200" cy="3416400"/>
          </a:xfrm>
          <a:prstGeom prst="rect">
            <a:avLst/>
          </a:prstGeom>
          <a:noFill/>
          <a:ln>
            <a:noFill/>
          </a:ln>
        </p:spPr>
        <p:txBody>
          <a:bodyPr spcFirstLastPara="1" wrap="square" lIns="111750" tIns="111750" rIns="111750" bIns="111750" numCol="1" anchor="t" anchorCtr="0">
            <a:noAutofit/>
          </a:bodyPr>
          <a:lstStyle>
            <a:lvl1pPr marL="457200" lvl="0" indent="-368300" algn="l">
              <a:lnSpc>
                <a:spcPct val="115000"/>
              </a:lnSpc>
              <a:spcBef>
                <a:spcPts val="0"/>
              </a:spcBef>
              <a:spcAft>
                <a:spcPts val="0"/>
              </a:spcAft>
              <a:buClr>
                <a:srgbClr val="5B616A"/>
              </a:buClr>
              <a:buSzPts val="2200"/>
              <a:buChar char="●"/>
              <a:defRPr b="0">
                <a:solidFill>
                  <a:srgbClr val="5B616A"/>
                </a:solidFill>
              </a:defRPr>
            </a:lvl1pPr>
            <a:lvl2pPr marL="914400" lvl="1" indent="-336550" algn="l">
              <a:lnSpc>
                <a:spcPct val="115000"/>
              </a:lnSpc>
              <a:spcBef>
                <a:spcPts val="1600"/>
              </a:spcBef>
              <a:spcAft>
                <a:spcPts val="0"/>
              </a:spcAft>
              <a:buClr>
                <a:srgbClr val="5B616A"/>
              </a:buClr>
              <a:buSzPts val="1700"/>
              <a:buChar char="○"/>
              <a:defRPr b="0">
                <a:solidFill>
                  <a:srgbClr val="5B616A"/>
                </a:solidFill>
              </a:defRPr>
            </a:lvl2pPr>
            <a:lvl3pPr marL="1371600" lvl="2" indent="-336550" algn="l">
              <a:lnSpc>
                <a:spcPct val="115000"/>
              </a:lnSpc>
              <a:spcBef>
                <a:spcPts val="1600"/>
              </a:spcBef>
              <a:spcAft>
                <a:spcPts val="0"/>
              </a:spcAft>
              <a:buClr>
                <a:srgbClr val="5B616A"/>
              </a:buClr>
              <a:buSzPts val="1700"/>
              <a:buChar char="■"/>
              <a:defRPr b="0">
                <a:solidFill>
                  <a:srgbClr val="5B616A"/>
                </a:solidFill>
              </a:defRPr>
            </a:lvl3pPr>
            <a:lvl4pPr marL="1828800" lvl="3" indent="-336550" algn="l">
              <a:lnSpc>
                <a:spcPct val="115000"/>
              </a:lnSpc>
              <a:spcBef>
                <a:spcPts val="1600"/>
              </a:spcBef>
              <a:spcAft>
                <a:spcPts val="0"/>
              </a:spcAft>
              <a:buClr>
                <a:srgbClr val="5B616A"/>
              </a:buClr>
              <a:buSzPts val="1700"/>
              <a:buChar char="●"/>
              <a:defRPr b="0">
                <a:solidFill>
                  <a:srgbClr val="5B616A"/>
                </a:solidFill>
              </a:defRPr>
            </a:lvl4pPr>
            <a:lvl5pPr marL="2286000" lvl="4" indent="-336550" algn="l">
              <a:lnSpc>
                <a:spcPct val="115000"/>
              </a:lnSpc>
              <a:spcBef>
                <a:spcPts val="1600"/>
              </a:spcBef>
              <a:spcAft>
                <a:spcPts val="0"/>
              </a:spcAft>
              <a:buClr>
                <a:srgbClr val="5B616A"/>
              </a:buClr>
              <a:buSzPts val="1700"/>
              <a:buChar char="○"/>
              <a:defRPr b="0">
                <a:solidFill>
                  <a:srgbClr val="5B616A"/>
                </a:solidFill>
              </a:defRPr>
            </a:lvl5pPr>
            <a:lvl6pPr marL="2743200" lvl="5" indent="-336550" algn="l">
              <a:lnSpc>
                <a:spcPct val="115000"/>
              </a:lnSpc>
              <a:spcBef>
                <a:spcPts val="1600"/>
              </a:spcBef>
              <a:spcAft>
                <a:spcPts val="0"/>
              </a:spcAft>
              <a:buClr>
                <a:srgbClr val="5B616A"/>
              </a:buClr>
              <a:buSzPts val="1700"/>
              <a:buChar char="■"/>
              <a:defRPr b="0">
                <a:solidFill>
                  <a:srgbClr val="5B616A"/>
                </a:solidFill>
              </a:defRPr>
            </a:lvl6pPr>
            <a:lvl7pPr marL="3200400" lvl="6" indent="-336550" algn="l">
              <a:lnSpc>
                <a:spcPct val="115000"/>
              </a:lnSpc>
              <a:spcBef>
                <a:spcPts val="1600"/>
              </a:spcBef>
              <a:spcAft>
                <a:spcPts val="0"/>
              </a:spcAft>
              <a:buClr>
                <a:srgbClr val="5B616A"/>
              </a:buClr>
              <a:buSzPts val="1700"/>
              <a:buChar char="●"/>
              <a:defRPr b="0">
                <a:solidFill>
                  <a:srgbClr val="5B616A"/>
                </a:solidFill>
              </a:defRPr>
            </a:lvl7pPr>
            <a:lvl8pPr marL="3657600" lvl="7" indent="-336550" algn="l">
              <a:lnSpc>
                <a:spcPct val="115000"/>
              </a:lnSpc>
              <a:spcBef>
                <a:spcPts val="1600"/>
              </a:spcBef>
              <a:spcAft>
                <a:spcPts val="0"/>
              </a:spcAft>
              <a:buClr>
                <a:srgbClr val="5B616A"/>
              </a:buClr>
              <a:buSzPts val="1700"/>
              <a:buChar char="○"/>
              <a:defRPr b="0">
                <a:solidFill>
                  <a:srgbClr val="5B616A"/>
                </a:solidFill>
              </a:defRPr>
            </a:lvl8pPr>
            <a:lvl9pPr marL="4114800" lvl="8" indent="-336550" algn="l">
              <a:lnSpc>
                <a:spcPct val="115000"/>
              </a:lnSpc>
              <a:spcBef>
                <a:spcPts val="1600"/>
              </a:spcBef>
              <a:spcAft>
                <a:spcPts val="1600"/>
              </a:spcAft>
              <a:buClr>
                <a:srgbClr val="5B616A"/>
              </a:buClr>
              <a:buSzPts val="1700"/>
              <a:buChar char="■"/>
              <a:defRPr b="0">
                <a:solidFill>
                  <a:srgbClr val="5B616A"/>
                </a:solidFill>
              </a:defRPr>
            </a:lvl9pPr>
          </a:lstStyle>
          <a:p>
            <a:endParaRPr/>
          </a:p>
        </p:txBody>
      </p:sp>
      <p:sp>
        <p:nvSpPr>
          <p:cNvPr id="301" name="Google Shape;301;p140"/>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2 Columns - Dark" type="twoColTx">
  <p:cSld name="TITLE_AND_TWO_COLUMNS">
    <p:bg>
      <p:bgPr>
        <a:solidFill>
          <a:srgbClr val="112E51"/>
        </a:solidFill>
        <a:effectLst/>
      </p:bgPr>
    </p:bg>
    <p:spTree>
      <p:nvGrpSpPr>
        <p:cNvPr id="1" name="Shape 302"/>
        <p:cNvGrpSpPr/>
        <p:nvPr/>
      </p:nvGrpSpPr>
      <p:grpSpPr>
        <a:xfrm>
          <a:off x="0" y="0"/>
          <a:ext cx="0" cy="0"/>
          <a:chOff x="0" y="0"/>
          <a:chExt cx="0" cy="0"/>
        </a:xfrm>
      </p:grpSpPr>
      <p:sp>
        <p:nvSpPr>
          <p:cNvPr id="303" name="Google Shape;303;p141"/>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04" name="Google Shape;304;p141"/>
          <p:cNvSpPr txBox="1">
            <a:spLocks noGrp="1"/>
          </p:cNvSpPr>
          <p:nvPr>
            <p:ph type="body" idx="1"/>
          </p:nvPr>
        </p:nvSpPr>
        <p:spPr>
          <a:xfrm>
            <a:off x="464600" y="1152475"/>
            <a:ext cx="38469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05" name="Google Shape;305;p141"/>
          <p:cNvSpPr txBox="1">
            <a:spLocks noGrp="1"/>
          </p:cNvSpPr>
          <p:nvPr>
            <p:ph type="body" idx="2"/>
          </p:nvPr>
        </p:nvSpPr>
        <p:spPr>
          <a:xfrm>
            <a:off x="4832400" y="1152475"/>
            <a:ext cx="38469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06" name="Google Shape;306;p141"/>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2 Columns - Bright">
  <p:cSld name="2 Columns - Bright">
    <p:bg>
      <p:bgPr>
        <a:solidFill>
          <a:srgbClr val="FFFFFF"/>
        </a:solidFill>
        <a:effectLst/>
      </p:bgPr>
    </p:bg>
    <p:spTree>
      <p:nvGrpSpPr>
        <p:cNvPr id="1" name="Shape 307"/>
        <p:cNvGrpSpPr/>
        <p:nvPr/>
      </p:nvGrpSpPr>
      <p:grpSpPr>
        <a:xfrm>
          <a:off x="0" y="0"/>
          <a:ext cx="0" cy="0"/>
          <a:chOff x="0" y="0"/>
          <a:chExt cx="0" cy="0"/>
        </a:xfrm>
      </p:grpSpPr>
      <p:sp>
        <p:nvSpPr>
          <p:cNvPr id="308" name="Google Shape;308;p142"/>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Clr>
                <a:srgbClr val="112E51"/>
              </a:buClr>
              <a:buSzPts val="3400"/>
              <a:buNone/>
              <a:defRPr>
                <a:solidFill>
                  <a:srgbClr val="112E51"/>
                </a:solidFill>
              </a:defRPr>
            </a:lvl2pPr>
            <a:lvl3pPr lvl="2" algn="l">
              <a:lnSpc>
                <a:spcPct val="100000"/>
              </a:lnSpc>
              <a:spcBef>
                <a:spcPts val="0"/>
              </a:spcBef>
              <a:spcAft>
                <a:spcPts val="0"/>
              </a:spcAft>
              <a:buClr>
                <a:srgbClr val="112E51"/>
              </a:buClr>
              <a:buSzPts val="3400"/>
              <a:buNone/>
              <a:defRPr>
                <a:solidFill>
                  <a:srgbClr val="112E51"/>
                </a:solidFill>
              </a:defRPr>
            </a:lvl3pPr>
            <a:lvl4pPr lvl="3" algn="l">
              <a:lnSpc>
                <a:spcPct val="100000"/>
              </a:lnSpc>
              <a:spcBef>
                <a:spcPts val="0"/>
              </a:spcBef>
              <a:spcAft>
                <a:spcPts val="0"/>
              </a:spcAft>
              <a:buClr>
                <a:srgbClr val="112E51"/>
              </a:buClr>
              <a:buSzPts val="3400"/>
              <a:buNone/>
              <a:defRPr>
                <a:solidFill>
                  <a:srgbClr val="112E51"/>
                </a:solidFill>
              </a:defRPr>
            </a:lvl4pPr>
            <a:lvl5pPr lvl="4" algn="l">
              <a:lnSpc>
                <a:spcPct val="100000"/>
              </a:lnSpc>
              <a:spcBef>
                <a:spcPts val="0"/>
              </a:spcBef>
              <a:spcAft>
                <a:spcPts val="0"/>
              </a:spcAft>
              <a:buClr>
                <a:srgbClr val="112E51"/>
              </a:buClr>
              <a:buSzPts val="3400"/>
              <a:buNone/>
              <a:defRPr>
                <a:solidFill>
                  <a:srgbClr val="112E51"/>
                </a:solidFill>
              </a:defRPr>
            </a:lvl5pPr>
            <a:lvl6pPr lvl="5" algn="l">
              <a:lnSpc>
                <a:spcPct val="100000"/>
              </a:lnSpc>
              <a:spcBef>
                <a:spcPts val="0"/>
              </a:spcBef>
              <a:spcAft>
                <a:spcPts val="0"/>
              </a:spcAft>
              <a:buClr>
                <a:srgbClr val="112E51"/>
              </a:buClr>
              <a:buSzPts val="3400"/>
              <a:buNone/>
              <a:defRPr>
                <a:solidFill>
                  <a:srgbClr val="112E51"/>
                </a:solidFill>
              </a:defRPr>
            </a:lvl6pPr>
            <a:lvl7pPr lvl="6" algn="l">
              <a:lnSpc>
                <a:spcPct val="100000"/>
              </a:lnSpc>
              <a:spcBef>
                <a:spcPts val="0"/>
              </a:spcBef>
              <a:spcAft>
                <a:spcPts val="0"/>
              </a:spcAft>
              <a:buClr>
                <a:srgbClr val="112E51"/>
              </a:buClr>
              <a:buSzPts val="3400"/>
              <a:buNone/>
              <a:defRPr>
                <a:solidFill>
                  <a:srgbClr val="112E51"/>
                </a:solidFill>
              </a:defRPr>
            </a:lvl7pPr>
            <a:lvl8pPr lvl="7" algn="l">
              <a:lnSpc>
                <a:spcPct val="100000"/>
              </a:lnSpc>
              <a:spcBef>
                <a:spcPts val="0"/>
              </a:spcBef>
              <a:spcAft>
                <a:spcPts val="0"/>
              </a:spcAft>
              <a:buClr>
                <a:srgbClr val="112E51"/>
              </a:buClr>
              <a:buSzPts val="3400"/>
              <a:buNone/>
              <a:defRPr>
                <a:solidFill>
                  <a:srgbClr val="112E51"/>
                </a:solidFill>
              </a:defRPr>
            </a:lvl8pPr>
            <a:lvl9pPr lvl="8" algn="l">
              <a:lnSpc>
                <a:spcPct val="100000"/>
              </a:lnSpc>
              <a:spcBef>
                <a:spcPts val="0"/>
              </a:spcBef>
              <a:spcAft>
                <a:spcPts val="0"/>
              </a:spcAft>
              <a:buClr>
                <a:srgbClr val="112E51"/>
              </a:buClr>
              <a:buSzPts val="3400"/>
              <a:buNone/>
              <a:defRPr>
                <a:solidFill>
                  <a:srgbClr val="112E51"/>
                </a:solidFill>
              </a:defRPr>
            </a:lvl9pPr>
          </a:lstStyle>
          <a:p>
            <a:endParaRPr/>
          </a:p>
        </p:txBody>
      </p:sp>
      <p:sp>
        <p:nvSpPr>
          <p:cNvPr id="309" name="Google Shape;309;p142"/>
          <p:cNvSpPr txBox="1">
            <a:spLocks noGrp="1"/>
          </p:cNvSpPr>
          <p:nvPr>
            <p:ph type="body" idx="1"/>
          </p:nvPr>
        </p:nvSpPr>
        <p:spPr>
          <a:xfrm>
            <a:off x="464600" y="1152475"/>
            <a:ext cx="38469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310" name="Google Shape;310;p142"/>
          <p:cNvSpPr txBox="1">
            <a:spLocks noGrp="1"/>
          </p:cNvSpPr>
          <p:nvPr>
            <p:ph type="body" idx="2"/>
          </p:nvPr>
        </p:nvSpPr>
        <p:spPr>
          <a:xfrm>
            <a:off x="4832400" y="1152475"/>
            <a:ext cx="38469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311" name="Google Shape;311;p142"/>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3 Columns - Dark" type="titleOnly">
  <p:cSld name="TITLE_ONLY">
    <p:bg>
      <p:bgPr>
        <a:solidFill>
          <a:srgbClr val="112E51"/>
        </a:solidFill>
        <a:effectLst/>
      </p:bgPr>
    </p:bg>
    <p:spTree>
      <p:nvGrpSpPr>
        <p:cNvPr id="1" name="Shape 312"/>
        <p:cNvGrpSpPr/>
        <p:nvPr/>
      </p:nvGrpSpPr>
      <p:grpSpPr>
        <a:xfrm>
          <a:off x="0" y="0"/>
          <a:ext cx="0" cy="0"/>
          <a:chOff x="0" y="0"/>
          <a:chExt cx="0" cy="0"/>
        </a:xfrm>
      </p:grpSpPr>
      <p:sp>
        <p:nvSpPr>
          <p:cNvPr id="313" name="Google Shape;313;p143"/>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314" name="Google Shape;314;p143"/>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15" name="Google Shape;315;p143"/>
          <p:cNvSpPr txBox="1">
            <a:spLocks noGrp="1"/>
          </p:cNvSpPr>
          <p:nvPr>
            <p:ph type="body" idx="1"/>
          </p:nvPr>
        </p:nvSpPr>
        <p:spPr>
          <a:xfrm>
            <a:off x="464600" y="1152475"/>
            <a:ext cx="23973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16" name="Google Shape;316;p143"/>
          <p:cNvSpPr txBox="1">
            <a:spLocks noGrp="1"/>
          </p:cNvSpPr>
          <p:nvPr>
            <p:ph type="body" idx="2"/>
          </p:nvPr>
        </p:nvSpPr>
        <p:spPr>
          <a:xfrm>
            <a:off x="3373484" y="1152475"/>
            <a:ext cx="23973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17" name="Google Shape;317;p143"/>
          <p:cNvSpPr txBox="1">
            <a:spLocks noGrp="1"/>
          </p:cNvSpPr>
          <p:nvPr>
            <p:ph type="body" idx="3"/>
          </p:nvPr>
        </p:nvSpPr>
        <p:spPr>
          <a:xfrm>
            <a:off x="6282369" y="1152475"/>
            <a:ext cx="23973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3 Columns - Bright">
  <p:cSld name="3 Columns - Bright">
    <p:bg>
      <p:bgPr>
        <a:solidFill>
          <a:srgbClr val="FFFFFF"/>
        </a:solidFill>
        <a:effectLst/>
      </p:bgPr>
    </p:bg>
    <p:spTree>
      <p:nvGrpSpPr>
        <p:cNvPr id="1" name="Shape 318"/>
        <p:cNvGrpSpPr/>
        <p:nvPr/>
      </p:nvGrpSpPr>
      <p:grpSpPr>
        <a:xfrm>
          <a:off x="0" y="0"/>
          <a:ext cx="0" cy="0"/>
          <a:chOff x="0" y="0"/>
          <a:chExt cx="0" cy="0"/>
        </a:xfrm>
      </p:grpSpPr>
      <p:sp>
        <p:nvSpPr>
          <p:cNvPr id="319" name="Google Shape;319;p144"/>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320" name="Google Shape;320;p144"/>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21" name="Google Shape;321;p144"/>
          <p:cNvSpPr txBox="1">
            <a:spLocks noGrp="1"/>
          </p:cNvSpPr>
          <p:nvPr>
            <p:ph type="body" idx="1"/>
          </p:nvPr>
        </p:nvSpPr>
        <p:spPr>
          <a:xfrm>
            <a:off x="464600" y="1152475"/>
            <a:ext cx="23973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322" name="Google Shape;322;p144"/>
          <p:cNvSpPr txBox="1">
            <a:spLocks noGrp="1"/>
          </p:cNvSpPr>
          <p:nvPr>
            <p:ph type="body" idx="2"/>
          </p:nvPr>
        </p:nvSpPr>
        <p:spPr>
          <a:xfrm>
            <a:off x="3373484" y="1152475"/>
            <a:ext cx="23973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323" name="Google Shape;323;p144"/>
          <p:cNvSpPr txBox="1">
            <a:spLocks noGrp="1"/>
          </p:cNvSpPr>
          <p:nvPr>
            <p:ph type="body" idx="3"/>
          </p:nvPr>
        </p:nvSpPr>
        <p:spPr>
          <a:xfrm>
            <a:off x="6282369" y="1152475"/>
            <a:ext cx="23973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2 Points - Dark">
  <p:cSld name="2 Points - Dark">
    <p:bg>
      <p:bgPr>
        <a:solidFill>
          <a:srgbClr val="112E51"/>
        </a:solidFill>
        <a:effectLst/>
      </p:bgPr>
    </p:bg>
    <p:spTree>
      <p:nvGrpSpPr>
        <p:cNvPr id="1" name="Shape 324"/>
        <p:cNvGrpSpPr/>
        <p:nvPr/>
      </p:nvGrpSpPr>
      <p:grpSpPr>
        <a:xfrm>
          <a:off x="0" y="0"/>
          <a:ext cx="0" cy="0"/>
          <a:chOff x="0" y="0"/>
          <a:chExt cx="0" cy="0"/>
        </a:xfrm>
      </p:grpSpPr>
      <p:sp>
        <p:nvSpPr>
          <p:cNvPr id="325" name="Google Shape;325;p145"/>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26" name="Google Shape;326;p145"/>
          <p:cNvSpPr/>
          <p:nvPr/>
        </p:nvSpPr>
        <p:spPr>
          <a:xfrm>
            <a:off x="507382"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27" name="Google Shape;327;p145"/>
          <p:cNvSpPr txBox="1">
            <a:spLocks noGrp="1"/>
          </p:cNvSpPr>
          <p:nvPr>
            <p:ph type="body" idx="1"/>
          </p:nvPr>
        </p:nvSpPr>
        <p:spPr>
          <a:xfrm>
            <a:off x="464600" y="2065126"/>
            <a:ext cx="3846960" cy="2734457"/>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28" name="Google Shape;328;p145"/>
          <p:cNvSpPr txBox="1">
            <a:spLocks noGrp="1"/>
          </p:cNvSpPr>
          <p:nvPr>
            <p:ph type="body" idx="2"/>
          </p:nvPr>
        </p:nvSpPr>
        <p:spPr>
          <a:xfrm>
            <a:off x="4832400" y="2065126"/>
            <a:ext cx="3846960" cy="2734457"/>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29" name="Google Shape;329;p145"/>
          <p:cNvSpPr/>
          <p:nvPr/>
        </p:nvSpPr>
        <p:spPr>
          <a:xfrm>
            <a:off x="4875182"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30" name="Google Shape;330;p145"/>
          <p:cNvSpPr txBox="1"/>
          <p:nvPr/>
        </p:nvSpPr>
        <p:spPr>
          <a:xfrm>
            <a:off x="487122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12E51"/>
                </a:solidFill>
                <a:latin typeface="Arial"/>
                <a:ea typeface="Arial"/>
                <a:cs typeface="Arial"/>
                <a:sym typeface="Arial"/>
              </a:rPr>
              <a:t>2</a:t>
            </a:r>
            <a:endParaRPr sz="2320" b="1" i="0" u="none" strike="noStrike" cap="none">
              <a:solidFill>
                <a:srgbClr val="112E51"/>
              </a:solidFill>
              <a:latin typeface="Arial"/>
              <a:ea typeface="Arial"/>
              <a:cs typeface="Arial"/>
              <a:sym typeface="Arial"/>
            </a:endParaRPr>
          </a:p>
        </p:txBody>
      </p:sp>
      <p:sp>
        <p:nvSpPr>
          <p:cNvPr id="331" name="Google Shape;331;p145"/>
          <p:cNvSpPr txBox="1"/>
          <p:nvPr/>
        </p:nvSpPr>
        <p:spPr>
          <a:xfrm>
            <a:off x="50737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12E51"/>
                </a:solidFill>
                <a:latin typeface="Arial"/>
                <a:ea typeface="Arial"/>
                <a:cs typeface="Arial"/>
                <a:sym typeface="Arial"/>
              </a:rPr>
              <a:t>1</a:t>
            </a:r>
            <a:endParaRPr sz="2320" b="1" i="0" u="none" strike="noStrike" cap="none">
              <a:solidFill>
                <a:srgbClr val="112E51"/>
              </a:solidFill>
              <a:latin typeface="Arial"/>
              <a:ea typeface="Arial"/>
              <a:cs typeface="Arial"/>
              <a:sym typeface="Arial"/>
            </a:endParaRPr>
          </a:p>
        </p:txBody>
      </p:sp>
      <p:sp>
        <p:nvSpPr>
          <p:cNvPr id="332" name="Google Shape;332;p145"/>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88"/>
          <p:cNvSpPr txBox="1">
            <a:spLocks noGrp="1"/>
          </p:cNvSpPr>
          <p:nvPr>
            <p:ph type="title"/>
          </p:nvPr>
        </p:nvSpPr>
        <p:spPr>
          <a:xfrm>
            <a:off x="311700" y="555600"/>
            <a:ext cx="2808000" cy="755743"/>
          </a:xfrm>
          <a:prstGeom prst="rect">
            <a:avLst/>
          </a:prstGeom>
          <a:noFill/>
          <a:ln>
            <a:noFill/>
          </a:ln>
        </p:spPr>
        <p:txBody>
          <a:bodyPr spcFirstLastPara="1" wrap="square" lIns="111750" tIns="111750" rIns="111750" bIns="111750" numCol="1" anchor="b" anchorCtr="0">
            <a:normAutofit/>
          </a:bodyPr>
          <a:lstStyle>
            <a:lvl1pPr lvl="0" algn="l">
              <a:lnSpc>
                <a:spcPct val="100000"/>
              </a:lnSpc>
              <a:spcBef>
                <a:spcPts val="0"/>
              </a:spcBef>
              <a:spcAft>
                <a:spcPts val="0"/>
              </a:spcAft>
              <a:buSzPts val="2900"/>
              <a:buNone/>
              <a:defRPr sz="2320"/>
            </a:lvl1pPr>
            <a:lvl2pPr lvl="1" algn="l">
              <a:lnSpc>
                <a:spcPct val="100000"/>
              </a:lnSpc>
              <a:spcBef>
                <a:spcPts val="0"/>
              </a:spcBef>
              <a:spcAft>
                <a:spcPts val="0"/>
              </a:spcAft>
              <a:buSzPts val="2900"/>
              <a:buNone/>
              <a:defRPr sz="2320"/>
            </a:lvl2pPr>
            <a:lvl3pPr lvl="2" algn="l">
              <a:lnSpc>
                <a:spcPct val="100000"/>
              </a:lnSpc>
              <a:spcBef>
                <a:spcPts val="0"/>
              </a:spcBef>
              <a:spcAft>
                <a:spcPts val="0"/>
              </a:spcAft>
              <a:buSzPts val="2900"/>
              <a:buNone/>
              <a:defRPr sz="2320"/>
            </a:lvl3pPr>
            <a:lvl4pPr lvl="3" algn="l">
              <a:lnSpc>
                <a:spcPct val="100000"/>
              </a:lnSpc>
              <a:spcBef>
                <a:spcPts val="0"/>
              </a:spcBef>
              <a:spcAft>
                <a:spcPts val="0"/>
              </a:spcAft>
              <a:buSzPts val="2900"/>
              <a:buNone/>
              <a:defRPr sz="2320"/>
            </a:lvl4pPr>
            <a:lvl5pPr lvl="4" algn="l">
              <a:lnSpc>
                <a:spcPct val="100000"/>
              </a:lnSpc>
              <a:spcBef>
                <a:spcPts val="0"/>
              </a:spcBef>
              <a:spcAft>
                <a:spcPts val="0"/>
              </a:spcAft>
              <a:buSzPts val="2900"/>
              <a:buNone/>
              <a:defRPr sz="2320"/>
            </a:lvl5pPr>
            <a:lvl6pPr lvl="5" algn="l">
              <a:lnSpc>
                <a:spcPct val="100000"/>
              </a:lnSpc>
              <a:spcBef>
                <a:spcPts val="0"/>
              </a:spcBef>
              <a:spcAft>
                <a:spcPts val="0"/>
              </a:spcAft>
              <a:buSzPts val="2900"/>
              <a:buNone/>
              <a:defRPr sz="2320"/>
            </a:lvl6pPr>
            <a:lvl7pPr lvl="6" algn="l">
              <a:lnSpc>
                <a:spcPct val="100000"/>
              </a:lnSpc>
              <a:spcBef>
                <a:spcPts val="0"/>
              </a:spcBef>
              <a:spcAft>
                <a:spcPts val="0"/>
              </a:spcAft>
              <a:buSzPts val="2900"/>
              <a:buNone/>
              <a:defRPr sz="2320"/>
            </a:lvl7pPr>
            <a:lvl8pPr lvl="7" algn="l">
              <a:lnSpc>
                <a:spcPct val="100000"/>
              </a:lnSpc>
              <a:spcBef>
                <a:spcPts val="0"/>
              </a:spcBef>
              <a:spcAft>
                <a:spcPts val="0"/>
              </a:spcAft>
              <a:buSzPts val="2900"/>
              <a:buNone/>
              <a:defRPr sz="2320"/>
            </a:lvl8pPr>
            <a:lvl9pPr lvl="8" algn="l">
              <a:lnSpc>
                <a:spcPct val="100000"/>
              </a:lnSpc>
              <a:spcBef>
                <a:spcPts val="0"/>
              </a:spcBef>
              <a:spcAft>
                <a:spcPts val="0"/>
              </a:spcAft>
              <a:buSzPts val="2900"/>
              <a:buNone/>
              <a:defRPr sz="2320"/>
            </a:lvl9pPr>
          </a:lstStyle>
          <a:p>
            <a:endParaRPr/>
          </a:p>
        </p:txBody>
      </p:sp>
      <p:sp>
        <p:nvSpPr>
          <p:cNvPr id="32" name="Google Shape;32;p88"/>
          <p:cNvSpPr txBox="1">
            <a:spLocks noGrp="1"/>
          </p:cNvSpPr>
          <p:nvPr>
            <p:ph type="body" idx="1"/>
          </p:nvPr>
        </p:nvSpPr>
        <p:spPr>
          <a:xfrm>
            <a:off x="311700" y="1389600"/>
            <a:ext cx="2808000" cy="3179314"/>
          </a:xfrm>
          <a:prstGeom prst="rect">
            <a:avLst/>
          </a:prstGeom>
          <a:noFill/>
          <a:ln>
            <a:noFill/>
          </a:ln>
        </p:spPr>
        <p:txBody>
          <a:bodyPr spcFirstLastPara="1" wrap="square" lIns="111750" tIns="111750" rIns="111750" bIns="111750" numCol="1" anchor="t" anchorCtr="0">
            <a:normAutofit/>
          </a:bodyPr>
          <a:lstStyle>
            <a:lvl1pPr marL="457200" lvl="0" indent="-323850" algn="l">
              <a:lnSpc>
                <a:spcPct val="115000"/>
              </a:lnSpc>
              <a:spcBef>
                <a:spcPts val="0"/>
              </a:spcBef>
              <a:spcAft>
                <a:spcPts val="0"/>
              </a:spcAft>
              <a:buSzPts val="1500"/>
              <a:buChar char="●"/>
              <a:defRPr sz="1200"/>
            </a:lvl1pPr>
            <a:lvl2pPr marL="914400" lvl="1" indent="-323850" algn="l">
              <a:lnSpc>
                <a:spcPct val="115000"/>
              </a:lnSpc>
              <a:spcBef>
                <a:spcPts val="0"/>
              </a:spcBef>
              <a:spcAft>
                <a:spcPts val="0"/>
              </a:spcAft>
              <a:buSzPts val="1500"/>
              <a:buChar char="○"/>
              <a:defRPr sz="1200"/>
            </a:lvl2pPr>
            <a:lvl3pPr marL="1371600" lvl="2" indent="-323850" algn="l">
              <a:lnSpc>
                <a:spcPct val="115000"/>
              </a:lnSpc>
              <a:spcBef>
                <a:spcPts val="0"/>
              </a:spcBef>
              <a:spcAft>
                <a:spcPts val="0"/>
              </a:spcAft>
              <a:buSzPts val="1500"/>
              <a:buChar char="■"/>
              <a:defRPr sz="1200"/>
            </a:lvl3pPr>
            <a:lvl4pPr marL="1828800" lvl="3" indent="-323850" algn="l">
              <a:lnSpc>
                <a:spcPct val="115000"/>
              </a:lnSpc>
              <a:spcBef>
                <a:spcPts val="0"/>
              </a:spcBef>
              <a:spcAft>
                <a:spcPts val="0"/>
              </a:spcAft>
              <a:buSzPts val="1500"/>
              <a:buChar char="●"/>
              <a:defRPr sz="1200"/>
            </a:lvl4pPr>
            <a:lvl5pPr marL="2286000" lvl="4" indent="-323850" algn="l">
              <a:lnSpc>
                <a:spcPct val="115000"/>
              </a:lnSpc>
              <a:spcBef>
                <a:spcPts val="0"/>
              </a:spcBef>
              <a:spcAft>
                <a:spcPts val="0"/>
              </a:spcAft>
              <a:buSzPts val="1500"/>
              <a:buChar char="○"/>
              <a:defRPr sz="1200"/>
            </a:lvl5pPr>
            <a:lvl6pPr marL="2743200" lvl="5" indent="-323850" algn="l">
              <a:lnSpc>
                <a:spcPct val="115000"/>
              </a:lnSpc>
              <a:spcBef>
                <a:spcPts val="0"/>
              </a:spcBef>
              <a:spcAft>
                <a:spcPts val="0"/>
              </a:spcAft>
              <a:buSzPts val="1500"/>
              <a:buChar char="■"/>
              <a:defRPr sz="1200"/>
            </a:lvl6pPr>
            <a:lvl7pPr marL="3200400" lvl="6" indent="-323850" algn="l">
              <a:lnSpc>
                <a:spcPct val="115000"/>
              </a:lnSpc>
              <a:spcBef>
                <a:spcPts val="0"/>
              </a:spcBef>
              <a:spcAft>
                <a:spcPts val="0"/>
              </a:spcAft>
              <a:buSzPts val="1500"/>
              <a:buChar char="●"/>
              <a:defRPr sz="1200"/>
            </a:lvl7pPr>
            <a:lvl8pPr marL="3657600" lvl="7" indent="-323850" algn="l">
              <a:lnSpc>
                <a:spcPct val="115000"/>
              </a:lnSpc>
              <a:spcBef>
                <a:spcPts val="0"/>
              </a:spcBef>
              <a:spcAft>
                <a:spcPts val="0"/>
              </a:spcAft>
              <a:buSzPts val="1500"/>
              <a:buChar char="○"/>
              <a:defRPr sz="1200"/>
            </a:lvl8pPr>
            <a:lvl9pPr marL="4114800" lvl="8" indent="-323850" algn="l">
              <a:lnSpc>
                <a:spcPct val="115000"/>
              </a:lnSpc>
              <a:spcBef>
                <a:spcPts val="0"/>
              </a:spcBef>
              <a:spcAft>
                <a:spcPts val="0"/>
              </a:spcAft>
              <a:buSzPts val="1500"/>
              <a:buChar char="■"/>
              <a:defRPr sz="1200"/>
            </a:lvl9pPr>
          </a:lstStyle>
          <a:p>
            <a:endParaRPr/>
          </a:p>
        </p:txBody>
      </p:sp>
      <p:sp>
        <p:nvSpPr>
          <p:cNvPr id="33" name="Google Shape;33;p88"/>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2 Points - Bright">
  <p:cSld name="2 Points - Bright">
    <p:spTree>
      <p:nvGrpSpPr>
        <p:cNvPr id="1" name="Shape 333"/>
        <p:cNvGrpSpPr/>
        <p:nvPr/>
      </p:nvGrpSpPr>
      <p:grpSpPr>
        <a:xfrm>
          <a:off x="0" y="0"/>
          <a:ext cx="0" cy="0"/>
          <a:chOff x="0" y="0"/>
          <a:chExt cx="0" cy="0"/>
        </a:xfrm>
      </p:grpSpPr>
      <p:sp>
        <p:nvSpPr>
          <p:cNvPr id="334" name="Google Shape;334;p146"/>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35" name="Google Shape;335;p146"/>
          <p:cNvSpPr/>
          <p:nvPr/>
        </p:nvSpPr>
        <p:spPr>
          <a:xfrm>
            <a:off x="507382"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36" name="Google Shape;336;p146"/>
          <p:cNvSpPr txBox="1">
            <a:spLocks noGrp="1"/>
          </p:cNvSpPr>
          <p:nvPr>
            <p:ph type="body" idx="1"/>
          </p:nvPr>
        </p:nvSpPr>
        <p:spPr>
          <a:xfrm>
            <a:off x="481691" y="2065126"/>
            <a:ext cx="3846960" cy="2734457"/>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337" name="Google Shape;337;p146"/>
          <p:cNvSpPr txBox="1">
            <a:spLocks noGrp="1"/>
          </p:cNvSpPr>
          <p:nvPr>
            <p:ph type="body" idx="2"/>
          </p:nvPr>
        </p:nvSpPr>
        <p:spPr>
          <a:xfrm>
            <a:off x="4843794" y="2065126"/>
            <a:ext cx="3846960" cy="2734457"/>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338" name="Google Shape;338;p146"/>
          <p:cNvSpPr/>
          <p:nvPr/>
        </p:nvSpPr>
        <p:spPr>
          <a:xfrm>
            <a:off x="4875182"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39" name="Google Shape;339;p146"/>
          <p:cNvSpPr txBox="1"/>
          <p:nvPr/>
        </p:nvSpPr>
        <p:spPr>
          <a:xfrm>
            <a:off x="4871225" y="164777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2</a:t>
            </a:r>
            <a:endParaRPr sz="2320" b="1" i="0" u="none" strike="noStrike" cap="none">
              <a:solidFill>
                <a:srgbClr val="FFFFFF"/>
              </a:solidFill>
              <a:latin typeface="Arial"/>
              <a:ea typeface="Arial"/>
              <a:cs typeface="Arial"/>
              <a:sym typeface="Arial"/>
            </a:endParaRPr>
          </a:p>
        </p:txBody>
      </p:sp>
      <p:sp>
        <p:nvSpPr>
          <p:cNvPr id="340" name="Google Shape;340;p146"/>
          <p:cNvSpPr txBox="1"/>
          <p:nvPr/>
        </p:nvSpPr>
        <p:spPr>
          <a:xfrm>
            <a:off x="507375" y="164777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1</a:t>
            </a:r>
            <a:endParaRPr sz="2320" b="1" i="0" u="none" strike="noStrike" cap="none">
              <a:solidFill>
                <a:srgbClr val="FFFFFF"/>
              </a:solidFill>
              <a:latin typeface="Arial"/>
              <a:ea typeface="Arial"/>
              <a:cs typeface="Arial"/>
              <a:sym typeface="Arial"/>
            </a:endParaRPr>
          </a:p>
        </p:txBody>
      </p:sp>
      <p:sp>
        <p:nvSpPr>
          <p:cNvPr id="341" name="Google Shape;341;p146"/>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3 Points - Dark">
  <p:cSld name="3 Points - Dark">
    <p:bg>
      <p:bgPr>
        <a:solidFill>
          <a:srgbClr val="112E51"/>
        </a:solidFill>
        <a:effectLst/>
      </p:bgPr>
    </p:bg>
    <p:spTree>
      <p:nvGrpSpPr>
        <p:cNvPr id="1" name="Shape 342"/>
        <p:cNvGrpSpPr/>
        <p:nvPr/>
      </p:nvGrpSpPr>
      <p:grpSpPr>
        <a:xfrm>
          <a:off x="0" y="0"/>
          <a:ext cx="0" cy="0"/>
          <a:chOff x="0" y="0"/>
          <a:chExt cx="0" cy="0"/>
        </a:xfrm>
      </p:grpSpPr>
      <p:sp>
        <p:nvSpPr>
          <p:cNvPr id="343" name="Google Shape;343;p147"/>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344" name="Google Shape;344;p147"/>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45" name="Google Shape;345;p147"/>
          <p:cNvSpPr txBox="1">
            <a:spLocks noGrp="1"/>
          </p:cNvSpPr>
          <p:nvPr>
            <p:ph type="body" idx="1"/>
          </p:nvPr>
        </p:nvSpPr>
        <p:spPr>
          <a:xfrm>
            <a:off x="464600" y="2065126"/>
            <a:ext cx="23973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46" name="Google Shape;346;p147"/>
          <p:cNvSpPr txBox="1">
            <a:spLocks noGrp="1"/>
          </p:cNvSpPr>
          <p:nvPr>
            <p:ph type="body" idx="2"/>
          </p:nvPr>
        </p:nvSpPr>
        <p:spPr>
          <a:xfrm>
            <a:off x="3373487" y="2065126"/>
            <a:ext cx="23973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47" name="Google Shape;347;p147"/>
          <p:cNvSpPr txBox="1">
            <a:spLocks noGrp="1"/>
          </p:cNvSpPr>
          <p:nvPr>
            <p:ph type="body" idx="3"/>
          </p:nvPr>
        </p:nvSpPr>
        <p:spPr>
          <a:xfrm>
            <a:off x="6282375" y="2065126"/>
            <a:ext cx="23973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48" name="Google Shape;348;p147"/>
          <p:cNvSpPr/>
          <p:nvPr/>
        </p:nvSpPr>
        <p:spPr>
          <a:xfrm>
            <a:off x="507382"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49" name="Google Shape;349;p147"/>
          <p:cNvSpPr/>
          <p:nvPr/>
        </p:nvSpPr>
        <p:spPr>
          <a:xfrm>
            <a:off x="3416269"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50" name="Google Shape;350;p147"/>
          <p:cNvSpPr/>
          <p:nvPr/>
        </p:nvSpPr>
        <p:spPr>
          <a:xfrm>
            <a:off x="6325144"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51" name="Google Shape;351;p147"/>
          <p:cNvSpPr txBox="1"/>
          <p:nvPr/>
        </p:nvSpPr>
        <p:spPr>
          <a:xfrm>
            <a:off x="50342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1</a:t>
            </a:r>
            <a:endParaRPr sz="2320" b="1" i="0" u="none" strike="noStrike" cap="none">
              <a:solidFill>
                <a:srgbClr val="1C304A"/>
              </a:solidFill>
              <a:latin typeface="Arial"/>
              <a:ea typeface="Arial"/>
              <a:cs typeface="Arial"/>
              <a:sym typeface="Arial"/>
            </a:endParaRPr>
          </a:p>
        </p:txBody>
      </p:sp>
      <p:sp>
        <p:nvSpPr>
          <p:cNvPr id="352" name="Google Shape;352;p147"/>
          <p:cNvSpPr txBox="1"/>
          <p:nvPr/>
        </p:nvSpPr>
        <p:spPr>
          <a:xfrm>
            <a:off x="3412318"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2</a:t>
            </a:r>
            <a:endParaRPr sz="2320" b="1" i="0" u="none" strike="noStrike" cap="none">
              <a:solidFill>
                <a:srgbClr val="1C304A"/>
              </a:solidFill>
              <a:latin typeface="Arial"/>
              <a:ea typeface="Arial"/>
              <a:cs typeface="Arial"/>
              <a:sym typeface="Arial"/>
            </a:endParaRPr>
          </a:p>
        </p:txBody>
      </p:sp>
      <p:sp>
        <p:nvSpPr>
          <p:cNvPr id="353" name="Google Shape;353;p147"/>
          <p:cNvSpPr txBox="1"/>
          <p:nvPr/>
        </p:nvSpPr>
        <p:spPr>
          <a:xfrm>
            <a:off x="632120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3</a:t>
            </a:r>
            <a:endParaRPr sz="2320" b="1" i="0" u="none" strike="noStrike" cap="none">
              <a:solidFill>
                <a:srgbClr val="1C304A"/>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rdered List - Bright">
  <p:cSld name="Ordered List - Bright">
    <p:spTree>
      <p:nvGrpSpPr>
        <p:cNvPr id="1" name="Shape 354"/>
        <p:cNvGrpSpPr/>
        <p:nvPr/>
      </p:nvGrpSpPr>
      <p:grpSpPr>
        <a:xfrm>
          <a:off x="0" y="0"/>
          <a:ext cx="0" cy="0"/>
          <a:chOff x="0" y="0"/>
          <a:chExt cx="0" cy="0"/>
        </a:xfrm>
      </p:grpSpPr>
      <p:sp>
        <p:nvSpPr>
          <p:cNvPr id="355" name="Google Shape;355;p148"/>
          <p:cNvSpPr/>
          <p:nvPr/>
        </p:nvSpPr>
        <p:spPr>
          <a:xfrm>
            <a:off x="829100" y="1789525"/>
            <a:ext cx="1403760" cy="2137629"/>
          </a:xfrm>
          <a:prstGeom prst="rect">
            <a:avLst/>
          </a:prstGeom>
          <a:solidFill>
            <a:srgbClr val="1C304A"/>
          </a:solid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3520"/>
              <a:buFont typeface="Arial"/>
              <a:buNone/>
            </a:pPr>
            <a:r>
              <a:rPr lang="en" altLang="en" sz="3520" b="1" i="0" u="none" strike="noStrike" cap="none">
                <a:solidFill>
                  <a:srgbClr val="FFFFFF"/>
                </a:solidFill>
                <a:latin typeface="Arial"/>
                <a:ea typeface="Arial"/>
                <a:cs typeface="Arial"/>
                <a:sym typeface="Arial"/>
              </a:rPr>
              <a:t>1</a:t>
            </a:r>
            <a:endParaRPr sz="3520" b="1" i="0" u="none" strike="noStrike" cap="none">
              <a:solidFill>
                <a:srgbClr val="FFFFFF"/>
              </a:solidFill>
              <a:latin typeface="Arial"/>
              <a:ea typeface="Arial"/>
              <a:cs typeface="Arial"/>
              <a:sym typeface="Arial"/>
            </a:endParaRPr>
          </a:p>
        </p:txBody>
      </p:sp>
      <p:sp>
        <p:nvSpPr>
          <p:cNvPr id="356" name="Google Shape;356;p148"/>
          <p:cNvSpPr/>
          <p:nvPr/>
        </p:nvSpPr>
        <p:spPr>
          <a:xfrm>
            <a:off x="2359300" y="1789525"/>
            <a:ext cx="1403760" cy="2137629"/>
          </a:xfrm>
          <a:prstGeom prst="rect">
            <a:avLst/>
          </a:prstGeom>
          <a:solidFill>
            <a:srgbClr val="1C304A"/>
          </a:solid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3520"/>
              <a:buFont typeface="Arial"/>
              <a:buNone/>
            </a:pPr>
            <a:r>
              <a:rPr lang="en" altLang="en" sz="3520" b="1" i="0" u="none" strike="noStrike" cap="none">
                <a:solidFill>
                  <a:srgbClr val="FFFFFF"/>
                </a:solidFill>
                <a:latin typeface="Arial"/>
                <a:ea typeface="Arial"/>
                <a:cs typeface="Arial"/>
                <a:sym typeface="Arial"/>
              </a:rPr>
              <a:t>2</a:t>
            </a:r>
            <a:endParaRPr sz="7040" b="1" i="0" u="none" strike="noStrike" cap="none">
              <a:solidFill>
                <a:srgbClr val="FFFFFF"/>
              </a:solidFill>
              <a:latin typeface="Helvetica Neue"/>
              <a:ea typeface="Helvetica Neue"/>
              <a:cs typeface="Helvetica Neue"/>
              <a:sym typeface="Helvetica Neue"/>
            </a:endParaRPr>
          </a:p>
        </p:txBody>
      </p:sp>
      <p:sp>
        <p:nvSpPr>
          <p:cNvPr id="357" name="Google Shape;357;p148"/>
          <p:cNvSpPr/>
          <p:nvPr/>
        </p:nvSpPr>
        <p:spPr>
          <a:xfrm>
            <a:off x="3889500" y="1789525"/>
            <a:ext cx="1403760" cy="2137629"/>
          </a:xfrm>
          <a:prstGeom prst="rect">
            <a:avLst/>
          </a:prstGeom>
          <a:solidFill>
            <a:srgbClr val="1C304A"/>
          </a:solid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3520"/>
              <a:buFont typeface="Arial"/>
              <a:buNone/>
            </a:pPr>
            <a:r>
              <a:rPr lang="en" altLang="en" sz="3520" b="1" i="0" u="none" strike="noStrike" cap="none">
                <a:solidFill>
                  <a:srgbClr val="FFFFFF"/>
                </a:solidFill>
                <a:latin typeface="Arial"/>
                <a:ea typeface="Arial"/>
                <a:cs typeface="Arial"/>
                <a:sym typeface="Arial"/>
              </a:rPr>
              <a:t>3</a:t>
            </a:r>
            <a:endParaRPr sz="7040" b="1" i="0" u="none" strike="noStrike" cap="none">
              <a:solidFill>
                <a:srgbClr val="FFFFFF"/>
              </a:solidFill>
              <a:latin typeface="Helvetica Neue"/>
              <a:ea typeface="Helvetica Neue"/>
              <a:cs typeface="Helvetica Neue"/>
              <a:sym typeface="Helvetica Neue"/>
            </a:endParaRPr>
          </a:p>
        </p:txBody>
      </p:sp>
      <p:sp>
        <p:nvSpPr>
          <p:cNvPr id="358" name="Google Shape;358;p148"/>
          <p:cNvSpPr/>
          <p:nvPr/>
        </p:nvSpPr>
        <p:spPr>
          <a:xfrm>
            <a:off x="5419700" y="1789525"/>
            <a:ext cx="1403760" cy="2137629"/>
          </a:xfrm>
          <a:prstGeom prst="rect">
            <a:avLst/>
          </a:prstGeom>
          <a:solidFill>
            <a:srgbClr val="1C304A"/>
          </a:solid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3520"/>
              <a:buFont typeface="Arial"/>
              <a:buNone/>
            </a:pPr>
            <a:r>
              <a:rPr lang="en" altLang="en" sz="3520" b="1" i="0" u="none" strike="noStrike" cap="none">
                <a:solidFill>
                  <a:srgbClr val="FFFFFF"/>
                </a:solidFill>
                <a:latin typeface="Arial"/>
                <a:ea typeface="Arial"/>
                <a:cs typeface="Arial"/>
                <a:sym typeface="Arial"/>
              </a:rPr>
              <a:t>4</a:t>
            </a:r>
            <a:endParaRPr sz="7040" b="1" i="0" u="none" strike="noStrike" cap="none">
              <a:solidFill>
                <a:srgbClr val="FFFFFF"/>
              </a:solidFill>
              <a:latin typeface="Helvetica Neue"/>
              <a:ea typeface="Helvetica Neue"/>
              <a:cs typeface="Helvetica Neue"/>
              <a:sym typeface="Helvetica Neue"/>
            </a:endParaRPr>
          </a:p>
        </p:txBody>
      </p:sp>
      <p:sp>
        <p:nvSpPr>
          <p:cNvPr id="359" name="Google Shape;359;p148"/>
          <p:cNvSpPr/>
          <p:nvPr/>
        </p:nvSpPr>
        <p:spPr>
          <a:xfrm>
            <a:off x="6949900" y="1789525"/>
            <a:ext cx="1403760" cy="2137629"/>
          </a:xfrm>
          <a:prstGeom prst="rect">
            <a:avLst/>
          </a:prstGeom>
          <a:solidFill>
            <a:srgbClr val="1C304A"/>
          </a:solid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3520"/>
              <a:buFont typeface="Arial"/>
              <a:buNone/>
            </a:pPr>
            <a:r>
              <a:rPr lang="en" altLang="en" sz="3520" b="1" i="0" u="none" strike="noStrike" cap="none">
                <a:solidFill>
                  <a:srgbClr val="FFFFFF"/>
                </a:solidFill>
                <a:latin typeface="Arial"/>
                <a:ea typeface="Arial"/>
                <a:cs typeface="Arial"/>
                <a:sym typeface="Arial"/>
              </a:rPr>
              <a:t>5</a:t>
            </a:r>
            <a:endParaRPr sz="7040" b="1" i="0" u="none" strike="noStrike" cap="none">
              <a:solidFill>
                <a:srgbClr val="FFFFFF"/>
              </a:solidFill>
              <a:latin typeface="Helvetica Neue"/>
              <a:ea typeface="Helvetica Neue"/>
              <a:cs typeface="Helvetica Neue"/>
              <a:sym typeface="Helvetica Neue"/>
            </a:endParaRPr>
          </a:p>
        </p:txBody>
      </p:sp>
      <p:sp>
        <p:nvSpPr>
          <p:cNvPr id="360" name="Google Shape;360;p148"/>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ctr">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61" name="Google Shape;361;p148"/>
          <p:cNvSpPr txBox="1">
            <a:spLocks noGrp="1"/>
          </p:cNvSpPr>
          <p:nvPr>
            <p:ph type="body" idx="1"/>
          </p:nvPr>
        </p:nvSpPr>
        <p:spPr>
          <a:xfrm>
            <a:off x="829100" y="2368425"/>
            <a:ext cx="1403760" cy="1253829"/>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62" name="Google Shape;362;p148"/>
          <p:cNvSpPr txBox="1">
            <a:spLocks noGrp="1"/>
          </p:cNvSpPr>
          <p:nvPr>
            <p:ph type="body" idx="2"/>
          </p:nvPr>
        </p:nvSpPr>
        <p:spPr>
          <a:xfrm>
            <a:off x="2359300" y="2368425"/>
            <a:ext cx="1403760" cy="1253829"/>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63" name="Google Shape;363;p148"/>
          <p:cNvSpPr txBox="1">
            <a:spLocks noGrp="1"/>
          </p:cNvSpPr>
          <p:nvPr>
            <p:ph type="body" idx="3"/>
          </p:nvPr>
        </p:nvSpPr>
        <p:spPr>
          <a:xfrm>
            <a:off x="3889500" y="2368425"/>
            <a:ext cx="1403760" cy="1253829"/>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64" name="Google Shape;364;p148"/>
          <p:cNvSpPr txBox="1">
            <a:spLocks noGrp="1"/>
          </p:cNvSpPr>
          <p:nvPr>
            <p:ph type="body" idx="4"/>
          </p:nvPr>
        </p:nvSpPr>
        <p:spPr>
          <a:xfrm>
            <a:off x="5419700" y="2368425"/>
            <a:ext cx="1403760" cy="1253829"/>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65" name="Google Shape;365;p148"/>
          <p:cNvSpPr txBox="1">
            <a:spLocks noGrp="1"/>
          </p:cNvSpPr>
          <p:nvPr>
            <p:ph type="body" idx="5"/>
          </p:nvPr>
        </p:nvSpPr>
        <p:spPr>
          <a:xfrm>
            <a:off x="6949900" y="2368425"/>
            <a:ext cx="1403760" cy="1253829"/>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66" name="Google Shape;366;p148"/>
          <p:cNvSpPr/>
          <p:nvPr/>
        </p:nvSpPr>
        <p:spPr>
          <a:xfrm>
            <a:off x="829100" y="1789525"/>
            <a:ext cx="42720" cy="2137629"/>
          </a:xfrm>
          <a:prstGeom prst="rect">
            <a:avLst/>
          </a:prstGeom>
          <a:solidFill>
            <a:srgbClr val="AB142F"/>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367" name="Google Shape;367;p148"/>
          <p:cNvSpPr/>
          <p:nvPr/>
        </p:nvSpPr>
        <p:spPr>
          <a:xfrm>
            <a:off x="2359300" y="1789525"/>
            <a:ext cx="42720" cy="2137629"/>
          </a:xfrm>
          <a:prstGeom prst="rect">
            <a:avLst/>
          </a:prstGeom>
          <a:solidFill>
            <a:srgbClr val="AB142F"/>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368" name="Google Shape;368;p148"/>
          <p:cNvSpPr/>
          <p:nvPr/>
        </p:nvSpPr>
        <p:spPr>
          <a:xfrm>
            <a:off x="3889500" y="1789525"/>
            <a:ext cx="42720" cy="2137629"/>
          </a:xfrm>
          <a:prstGeom prst="rect">
            <a:avLst/>
          </a:prstGeom>
          <a:solidFill>
            <a:srgbClr val="AB142F"/>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369" name="Google Shape;369;p148"/>
          <p:cNvSpPr/>
          <p:nvPr/>
        </p:nvSpPr>
        <p:spPr>
          <a:xfrm>
            <a:off x="5419700" y="1789525"/>
            <a:ext cx="42720" cy="2137629"/>
          </a:xfrm>
          <a:prstGeom prst="rect">
            <a:avLst/>
          </a:prstGeom>
          <a:solidFill>
            <a:srgbClr val="AB142F"/>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370" name="Google Shape;370;p148"/>
          <p:cNvSpPr/>
          <p:nvPr/>
        </p:nvSpPr>
        <p:spPr>
          <a:xfrm>
            <a:off x="6949900" y="1789525"/>
            <a:ext cx="42720" cy="2137629"/>
          </a:xfrm>
          <a:prstGeom prst="rect">
            <a:avLst/>
          </a:prstGeom>
          <a:solidFill>
            <a:srgbClr val="AB142F"/>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371" name="Google Shape;371;p148"/>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3 points - Bright">
  <p:cSld name="3 points - Bright">
    <p:spTree>
      <p:nvGrpSpPr>
        <p:cNvPr id="1" name="Shape 372"/>
        <p:cNvGrpSpPr/>
        <p:nvPr/>
      </p:nvGrpSpPr>
      <p:grpSpPr>
        <a:xfrm>
          <a:off x="0" y="0"/>
          <a:ext cx="0" cy="0"/>
          <a:chOff x="0" y="0"/>
          <a:chExt cx="0" cy="0"/>
        </a:xfrm>
      </p:grpSpPr>
      <p:sp>
        <p:nvSpPr>
          <p:cNvPr id="373" name="Google Shape;373;p149"/>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374" name="Google Shape;374;p149"/>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75" name="Google Shape;375;p149"/>
          <p:cNvSpPr txBox="1">
            <a:spLocks noGrp="1"/>
          </p:cNvSpPr>
          <p:nvPr>
            <p:ph type="body" idx="1"/>
          </p:nvPr>
        </p:nvSpPr>
        <p:spPr>
          <a:xfrm>
            <a:off x="475994" y="2065126"/>
            <a:ext cx="23973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376" name="Google Shape;376;p149"/>
          <p:cNvSpPr txBox="1">
            <a:spLocks noGrp="1"/>
          </p:cNvSpPr>
          <p:nvPr>
            <p:ph type="body" idx="2"/>
          </p:nvPr>
        </p:nvSpPr>
        <p:spPr>
          <a:xfrm>
            <a:off x="3384882" y="2065126"/>
            <a:ext cx="23973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377" name="Google Shape;377;p149"/>
          <p:cNvSpPr txBox="1">
            <a:spLocks noGrp="1"/>
          </p:cNvSpPr>
          <p:nvPr>
            <p:ph type="body" idx="3"/>
          </p:nvPr>
        </p:nvSpPr>
        <p:spPr>
          <a:xfrm>
            <a:off x="6293770" y="2065126"/>
            <a:ext cx="23973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378" name="Google Shape;378;p149"/>
          <p:cNvSpPr/>
          <p:nvPr/>
        </p:nvSpPr>
        <p:spPr>
          <a:xfrm>
            <a:off x="507382"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79" name="Google Shape;379;p149"/>
          <p:cNvSpPr/>
          <p:nvPr/>
        </p:nvSpPr>
        <p:spPr>
          <a:xfrm>
            <a:off x="3416269"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80" name="Google Shape;380;p149"/>
          <p:cNvSpPr/>
          <p:nvPr/>
        </p:nvSpPr>
        <p:spPr>
          <a:xfrm>
            <a:off x="6325144"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81" name="Google Shape;381;p149"/>
          <p:cNvSpPr txBox="1"/>
          <p:nvPr/>
        </p:nvSpPr>
        <p:spPr>
          <a:xfrm>
            <a:off x="503425" y="164777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1</a:t>
            </a:r>
            <a:endParaRPr sz="2320" b="1" i="0" u="none" strike="noStrike" cap="none">
              <a:solidFill>
                <a:srgbClr val="FFFFFF"/>
              </a:solidFill>
              <a:latin typeface="Arial"/>
              <a:ea typeface="Arial"/>
              <a:cs typeface="Arial"/>
              <a:sym typeface="Arial"/>
            </a:endParaRPr>
          </a:p>
        </p:txBody>
      </p:sp>
      <p:sp>
        <p:nvSpPr>
          <p:cNvPr id="382" name="Google Shape;382;p149"/>
          <p:cNvSpPr txBox="1"/>
          <p:nvPr/>
        </p:nvSpPr>
        <p:spPr>
          <a:xfrm>
            <a:off x="3412318" y="164777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2</a:t>
            </a:r>
            <a:endParaRPr sz="2320" b="1" i="0" u="none" strike="noStrike" cap="none">
              <a:solidFill>
                <a:srgbClr val="FFFFFF"/>
              </a:solidFill>
              <a:latin typeface="Arial"/>
              <a:ea typeface="Arial"/>
              <a:cs typeface="Arial"/>
              <a:sym typeface="Arial"/>
            </a:endParaRPr>
          </a:p>
        </p:txBody>
      </p:sp>
      <p:sp>
        <p:nvSpPr>
          <p:cNvPr id="383" name="Google Shape;383;p149"/>
          <p:cNvSpPr txBox="1"/>
          <p:nvPr/>
        </p:nvSpPr>
        <p:spPr>
          <a:xfrm>
            <a:off x="632120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3</a:t>
            </a:r>
            <a:endParaRPr sz="232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4 Points - Dark">
  <p:cSld name="4 Points - Dark">
    <p:bg>
      <p:bgPr>
        <a:solidFill>
          <a:srgbClr val="112E51"/>
        </a:solidFill>
        <a:effectLst/>
      </p:bgPr>
    </p:bg>
    <p:spTree>
      <p:nvGrpSpPr>
        <p:cNvPr id="1" name="Shape 384"/>
        <p:cNvGrpSpPr/>
        <p:nvPr/>
      </p:nvGrpSpPr>
      <p:grpSpPr>
        <a:xfrm>
          <a:off x="0" y="0"/>
          <a:ext cx="0" cy="0"/>
          <a:chOff x="0" y="0"/>
          <a:chExt cx="0" cy="0"/>
        </a:xfrm>
      </p:grpSpPr>
      <p:sp>
        <p:nvSpPr>
          <p:cNvPr id="385" name="Google Shape;385;p150"/>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86" name="Google Shape;386;p150"/>
          <p:cNvSpPr txBox="1">
            <a:spLocks noGrp="1"/>
          </p:cNvSpPr>
          <p:nvPr>
            <p:ph type="body" idx="1"/>
          </p:nvPr>
        </p:nvSpPr>
        <p:spPr>
          <a:xfrm>
            <a:off x="464600"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87" name="Google Shape;387;p150"/>
          <p:cNvSpPr/>
          <p:nvPr/>
        </p:nvSpPr>
        <p:spPr>
          <a:xfrm>
            <a:off x="507382"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88" name="Google Shape;388;p150"/>
          <p:cNvSpPr txBox="1">
            <a:spLocks noGrp="1"/>
          </p:cNvSpPr>
          <p:nvPr>
            <p:ph type="body" idx="2"/>
          </p:nvPr>
        </p:nvSpPr>
        <p:spPr>
          <a:xfrm>
            <a:off x="2568332"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89" name="Google Shape;389;p150"/>
          <p:cNvSpPr txBox="1">
            <a:spLocks noGrp="1"/>
          </p:cNvSpPr>
          <p:nvPr>
            <p:ph type="body" idx="3"/>
          </p:nvPr>
        </p:nvSpPr>
        <p:spPr>
          <a:xfrm>
            <a:off x="4672054"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90" name="Google Shape;390;p150"/>
          <p:cNvSpPr txBox="1">
            <a:spLocks noGrp="1"/>
          </p:cNvSpPr>
          <p:nvPr>
            <p:ph type="body" idx="4"/>
          </p:nvPr>
        </p:nvSpPr>
        <p:spPr>
          <a:xfrm>
            <a:off x="6775774"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391" name="Google Shape;391;p150"/>
          <p:cNvSpPr/>
          <p:nvPr/>
        </p:nvSpPr>
        <p:spPr>
          <a:xfrm>
            <a:off x="2611106"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92" name="Google Shape;392;p150"/>
          <p:cNvSpPr/>
          <p:nvPr/>
        </p:nvSpPr>
        <p:spPr>
          <a:xfrm>
            <a:off x="4714831"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93" name="Google Shape;393;p150"/>
          <p:cNvSpPr/>
          <p:nvPr/>
        </p:nvSpPr>
        <p:spPr>
          <a:xfrm>
            <a:off x="6818556"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394" name="Google Shape;394;p150"/>
          <p:cNvSpPr txBox="1"/>
          <p:nvPr/>
        </p:nvSpPr>
        <p:spPr>
          <a:xfrm>
            <a:off x="50342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1</a:t>
            </a:r>
            <a:endParaRPr sz="2320" b="1" i="0" u="none" strike="noStrike" cap="none">
              <a:solidFill>
                <a:srgbClr val="1C304A"/>
              </a:solidFill>
              <a:latin typeface="Arial"/>
              <a:ea typeface="Arial"/>
              <a:cs typeface="Arial"/>
              <a:sym typeface="Arial"/>
            </a:endParaRPr>
          </a:p>
        </p:txBody>
      </p:sp>
      <p:sp>
        <p:nvSpPr>
          <p:cNvPr id="395" name="Google Shape;395;p150"/>
          <p:cNvSpPr txBox="1"/>
          <p:nvPr/>
        </p:nvSpPr>
        <p:spPr>
          <a:xfrm>
            <a:off x="260715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2</a:t>
            </a:r>
            <a:endParaRPr sz="2320" b="1" i="0" u="none" strike="noStrike" cap="none">
              <a:solidFill>
                <a:srgbClr val="1C304A"/>
              </a:solidFill>
              <a:latin typeface="Arial"/>
              <a:ea typeface="Arial"/>
              <a:cs typeface="Arial"/>
              <a:sym typeface="Arial"/>
            </a:endParaRPr>
          </a:p>
        </p:txBody>
      </p:sp>
      <p:sp>
        <p:nvSpPr>
          <p:cNvPr id="396" name="Google Shape;396;p150"/>
          <p:cNvSpPr txBox="1"/>
          <p:nvPr/>
        </p:nvSpPr>
        <p:spPr>
          <a:xfrm>
            <a:off x="471087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3</a:t>
            </a:r>
            <a:endParaRPr sz="2320" b="1" i="0" u="none" strike="noStrike" cap="none">
              <a:solidFill>
                <a:srgbClr val="1C304A"/>
              </a:solidFill>
              <a:latin typeface="Arial"/>
              <a:ea typeface="Arial"/>
              <a:cs typeface="Arial"/>
              <a:sym typeface="Arial"/>
            </a:endParaRPr>
          </a:p>
        </p:txBody>
      </p:sp>
      <p:sp>
        <p:nvSpPr>
          <p:cNvPr id="397" name="Google Shape;397;p150"/>
          <p:cNvSpPr txBox="1"/>
          <p:nvPr/>
        </p:nvSpPr>
        <p:spPr>
          <a:xfrm>
            <a:off x="681460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4</a:t>
            </a:r>
            <a:endParaRPr sz="2320" b="1" i="0" u="none" strike="noStrike" cap="none">
              <a:solidFill>
                <a:srgbClr val="1C304A"/>
              </a:solidFill>
              <a:latin typeface="Arial"/>
              <a:ea typeface="Arial"/>
              <a:cs typeface="Arial"/>
              <a:sym typeface="Arial"/>
            </a:endParaRPr>
          </a:p>
        </p:txBody>
      </p:sp>
      <p:sp>
        <p:nvSpPr>
          <p:cNvPr id="398" name="Google Shape;398;p150"/>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4 Points - Bright">
  <p:cSld name="4 Points - Bright">
    <p:bg>
      <p:bgPr>
        <a:noFill/>
        <a:effectLst/>
      </p:bgPr>
    </p:bg>
    <p:spTree>
      <p:nvGrpSpPr>
        <p:cNvPr id="1" name="Shape 399"/>
        <p:cNvGrpSpPr/>
        <p:nvPr/>
      </p:nvGrpSpPr>
      <p:grpSpPr>
        <a:xfrm>
          <a:off x="0" y="0"/>
          <a:ext cx="0" cy="0"/>
          <a:chOff x="0" y="0"/>
          <a:chExt cx="0" cy="0"/>
        </a:xfrm>
      </p:grpSpPr>
      <p:sp>
        <p:nvSpPr>
          <p:cNvPr id="400" name="Google Shape;400;p151"/>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01" name="Google Shape;401;p151"/>
          <p:cNvSpPr txBox="1">
            <a:spLocks noGrp="1"/>
          </p:cNvSpPr>
          <p:nvPr>
            <p:ph type="body" idx="1"/>
          </p:nvPr>
        </p:nvSpPr>
        <p:spPr>
          <a:xfrm>
            <a:off x="464600"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02" name="Google Shape;402;p151"/>
          <p:cNvSpPr/>
          <p:nvPr/>
        </p:nvSpPr>
        <p:spPr>
          <a:xfrm>
            <a:off x="507382"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03" name="Google Shape;403;p151"/>
          <p:cNvSpPr txBox="1">
            <a:spLocks noGrp="1"/>
          </p:cNvSpPr>
          <p:nvPr>
            <p:ph type="body" idx="2"/>
          </p:nvPr>
        </p:nvSpPr>
        <p:spPr>
          <a:xfrm>
            <a:off x="2568332"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04" name="Google Shape;404;p151"/>
          <p:cNvSpPr txBox="1">
            <a:spLocks noGrp="1"/>
          </p:cNvSpPr>
          <p:nvPr>
            <p:ph type="body" idx="3"/>
          </p:nvPr>
        </p:nvSpPr>
        <p:spPr>
          <a:xfrm>
            <a:off x="4672054"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05" name="Google Shape;405;p151"/>
          <p:cNvSpPr txBox="1">
            <a:spLocks noGrp="1"/>
          </p:cNvSpPr>
          <p:nvPr>
            <p:ph type="body" idx="4"/>
          </p:nvPr>
        </p:nvSpPr>
        <p:spPr>
          <a:xfrm>
            <a:off x="6775774" y="2065126"/>
            <a:ext cx="1904160" cy="22361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06" name="Google Shape;406;p151"/>
          <p:cNvSpPr/>
          <p:nvPr/>
        </p:nvSpPr>
        <p:spPr>
          <a:xfrm>
            <a:off x="2611106"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07" name="Google Shape;407;p151"/>
          <p:cNvSpPr/>
          <p:nvPr/>
        </p:nvSpPr>
        <p:spPr>
          <a:xfrm>
            <a:off x="4714831"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08" name="Google Shape;408;p151"/>
          <p:cNvSpPr/>
          <p:nvPr/>
        </p:nvSpPr>
        <p:spPr>
          <a:xfrm>
            <a:off x="6818556"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09" name="Google Shape;409;p151"/>
          <p:cNvSpPr txBox="1"/>
          <p:nvPr/>
        </p:nvSpPr>
        <p:spPr>
          <a:xfrm>
            <a:off x="503425" y="1647775"/>
            <a:ext cx="467040" cy="354600"/>
          </a:xfrm>
          <a:prstGeom prst="rect">
            <a:avLst/>
          </a:prstGeom>
          <a:noFill/>
          <a:ln>
            <a:noFill/>
          </a:ln>
        </p:spPr>
        <p:txBody>
          <a:bodyPr spcFirstLastPara="1" wrap="square" lIns="89400" tIns="80425"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1</a:t>
            </a:r>
            <a:endParaRPr sz="2320" b="1" i="0" u="none" strike="noStrike" cap="none">
              <a:solidFill>
                <a:srgbClr val="FFFFFF"/>
              </a:solidFill>
              <a:latin typeface="Arial"/>
              <a:ea typeface="Arial"/>
              <a:cs typeface="Arial"/>
              <a:sym typeface="Arial"/>
            </a:endParaRPr>
          </a:p>
        </p:txBody>
      </p:sp>
      <p:sp>
        <p:nvSpPr>
          <p:cNvPr id="410" name="Google Shape;410;p151"/>
          <p:cNvSpPr txBox="1"/>
          <p:nvPr/>
        </p:nvSpPr>
        <p:spPr>
          <a:xfrm>
            <a:off x="2607150" y="164777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2</a:t>
            </a:r>
            <a:endParaRPr sz="2320" b="1" i="0" u="none" strike="noStrike" cap="none">
              <a:solidFill>
                <a:srgbClr val="FFFFFF"/>
              </a:solidFill>
              <a:latin typeface="Arial"/>
              <a:ea typeface="Arial"/>
              <a:cs typeface="Arial"/>
              <a:sym typeface="Arial"/>
            </a:endParaRPr>
          </a:p>
        </p:txBody>
      </p:sp>
      <p:sp>
        <p:nvSpPr>
          <p:cNvPr id="411" name="Google Shape;411;p151"/>
          <p:cNvSpPr txBox="1"/>
          <p:nvPr/>
        </p:nvSpPr>
        <p:spPr>
          <a:xfrm>
            <a:off x="471087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3</a:t>
            </a:r>
            <a:endParaRPr sz="2320" b="1" i="0" u="none" strike="noStrike" cap="none">
              <a:solidFill>
                <a:srgbClr val="FFFFFF"/>
              </a:solidFill>
              <a:latin typeface="Arial"/>
              <a:ea typeface="Arial"/>
              <a:cs typeface="Arial"/>
              <a:sym typeface="Arial"/>
            </a:endParaRPr>
          </a:p>
        </p:txBody>
      </p:sp>
      <p:sp>
        <p:nvSpPr>
          <p:cNvPr id="412" name="Google Shape;412;p151"/>
          <p:cNvSpPr txBox="1"/>
          <p:nvPr/>
        </p:nvSpPr>
        <p:spPr>
          <a:xfrm>
            <a:off x="681460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4</a:t>
            </a:r>
            <a:endParaRPr sz="2320" b="1" i="0" u="none" strike="noStrike" cap="none">
              <a:solidFill>
                <a:srgbClr val="FFFFFF"/>
              </a:solidFill>
              <a:latin typeface="Arial"/>
              <a:ea typeface="Arial"/>
              <a:cs typeface="Arial"/>
              <a:sym typeface="Arial"/>
            </a:endParaRPr>
          </a:p>
        </p:txBody>
      </p:sp>
      <p:sp>
        <p:nvSpPr>
          <p:cNvPr id="413" name="Google Shape;413;p151"/>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4 Points - 2 Columns - Dark">
  <p:cSld name="4 Points - 2 Columns - Dark">
    <p:bg>
      <p:bgPr>
        <a:solidFill>
          <a:srgbClr val="112E51"/>
        </a:solidFill>
        <a:effectLst/>
      </p:bgPr>
    </p:bg>
    <p:spTree>
      <p:nvGrpSpPr>
        <p:cNvPr id="1" name="Shape 414"/>
        <p:cNvGrpSpPr/>
        <p:nvPr/>
      </p:nvGrpSpPr>
      <p:grpSpPr>
        <a:xfrm>
          <a:off x="0" y="0"/>
          <a:ext cx="0" cy="0"/>
          <a:chOff x="0" y="0"/>
          <a:chExt cx="0" cy="0"/>
        </a:xfrm>
      </p:grpSpPr>
      <p:sp>
        <p:nvSpPr>
          <p:cNvPr id="415" name="Google Shape;415;p152"/>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16" name="Google Shape;416;p152"/>
          <p:cNvSpPr/>
          <p:nvPr/>
        </p:nvSpPr>
        <p:spPr>
          <a:xfrm>
            <a:off x="507382"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17" name="Google Shape;417;p152"/>
          <p:cNvSpPr txBox="1">
            <a:spLocks noGrp="1"/>
          </p:cNvSpPr>
          <p:nvPr>
            <p:ph type="body" idx="1"/>
          </p:nvPr>
        </p:nvSpPr>
        <p:spPr>
          <a:xfrm>
            <a:off x="970525" y="164777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18" name="Google Shape;418;p152"/>
          <p:cNvSpPr/>
          <p:nvPr/>
        </p:nvSpPr>
        <p:spPr>
          <a:xfrm>
            <a:off x="4606456" y="159802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19" name="Google Shape;419;p152"/>
          <p:cNvSpPr txBox="1">
            <a:spLocks noGrp="1"/>
          </p:cNvSpPr>
          <p:nvPr>
            <p:ph type="body" idx="2"/>
          </p:nvPr>
        </p:nvSpPr>
        <p:spPr>
          <a:xfrm>
            <a:off x="5069600" y="164777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20" name="Google Shape;420;p152"/>
          <p:cNvSpPr/>
          <p:nvPr/>
        </p:nvSpPr>
        <p:spPr>
          <a:xfrm>
            <a:off x="507382" y="278777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21" name="Google Shape;421;p152"/>
          <p:cNvSpPr txBox="1">
            <a:spLocks noGrp="1"/>
          </p:cNvSpPr>
          <p:nvPr>
            <p:ph type="body" idx="3"/>
          </p:nvPr>
        </p:nvSpPr>
        <p:spPr>
          <a:xfrm>
            <a:off x="970525" y="283752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22" name="Google Shape;422;p152"/>
          <p:cNvSpPr/>
          <p:nvPr/>
        </p:nvSpPr>
        <p:spPr>
          <a:xfrm>
            <a:off x="4606456" y="278777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23" name="Google Shape;423;p152"/>
          <p:cNvSpPr txBox="1">
            <a:spLocks noGrp="1"/>
          </p:cNvSpPr>
          <p:nvPr>
            <p:ph type="body" idx="4"/>
          </p:nvPr>
        </p:nvSpPr>
        <p:spPr>
          <a:xfrm>
            <a:off x="5069600" y="283752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24" name="Google Shape;424;p152"/>
          <p:cNvSpPr txBox="1"/>
          <p:nvPr/>
        </p:nvSpPr>
        <p:spPr>
          <a:xfrm>
            <a:off x="503425"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1</a:t>
            </a:r>
            <a:endParaRPr sz="2320" b="1" i="0" u="none" strike="noStrike" cap="none">
              <a:solidFill>
                <a:srgbClr val="1C304A"/>
              </a:solidFill>
              <a:latin typeface="Arial"/>
              <a:ea typeface="Arial"/>
              <a:cs typeface="Arial"/>
              <a:sym typeface="Arial"/>
            </a:endParaRPr>
          </a:p>
        </p:txBody>
      </p:sp>
      <p:sp>
        <p:nvSpPr>
          <p:cNvPr id="425" name="Google Shape;425;p152"/>
          <p:cNvSpPr txBox="1"/>
          <p:nvPr/>
        </p:nvSpPr>
        <p:spPr>
          <a:xfrm>
            <a:off x="460250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3</a:t>
            </a:r>
            <a:endParaRPr sz="2320" b="1" i="0" u="none" strike="noStrike" cap="none">
              <a:solidFill>
                <a:srgbClr val="1C304A"/>
              </a:solidFill>
              <a:latin typeface="Arial"/>
              <a:ea typeface="Arial"/>
              <a:cs typeface="Arial"/>
              <a:sym typeface="Arial"/>
            </a:endParaRPr>
          </a:p>
        </p:txBody>
      </p:sp>
      <p:sp>
        <p:nvSpPr>
          <p:cNvPr id="426" name="Google Shape;426;p152"/>
          <p:cNvSpPr txBox="1"/>
          <p:nvPr/>
        </p:nvSpPr>
        <p:spPr>
          <a:xfrm>
            <a:off x="503425" y="283752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2</a:t>
            </a:r>
            <a:endParaRPr sz="2320" b="1" i="0" u="none" strike="noStrike" cap="none">
              <a:solidFill>
                <a:srgbClr val="1C304A"/>
              </a:solidFill>
              <a:latin typeface="Arial"/>
              <a:ea typeface="Arial"/>
              <a:cs typeface="Arial"/>
              <a:sym typeface="Arial"/>
            </a:endParaRPr>
          </a:p>
        </p:txBody>
      </p:sp>
      <p:sp>
        <p:nvSpPr>
          <p:cNvPr id="427" name="Google Shape;427;p152"/>
          <p:cNvSpPr txBox="1"/>
          <p:nvPr/>
        </p:nvSpPr>
        <p:spPr>
          <a:xfrm>
            <a:off x="4602500" y="283752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4</a:t>
            </a:r>
            <a:endParaRPr sz="2320" b="1" i="0" u="none" strike="noStrike" cap="none">
              <a:solidFill>
                <a:srgbClr val="1C304A"/>
              </a:solidFill>
              <a:latin typeface="Arial"/>
              <a:ea typeface="Arial"/>
              <a:cs typeface="Arial"/>
              <a:sym typeface="Arial"/>
            </a:endParaRPr>
          </a:p>
        </p:txBody>
      </p:sp>
      <p:sp>
        <p:nvSpPr>
          <p:cNvPr id="428" name="Google Shape;428;p152"/>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4 Points - 2 Columns - Bright">
  <p:cSld name="4 Points - 2 Columns - Bright">
    <p:bg>
      <p:bgPr>
        <a:noFill/>
        <a:effectLst/>
      </p:bgPr>
    </p:bg>
    <p:spTree>
      <p:nvGrpSpPr>
        <p:cNvPr id="1" name="Shape 429"/>
        <p:cNvGrpSpPr/>
        <p:nvPr/>
      </p:nvGrpSpPr>
      <p:grpSpPr>
        <a:xfrm>
          <a:off x="0" y="0"/>
          <a:ext cx="0" cy="0"/>
          <a:chOff x="0" y="0"/>
          <a:chExt cx="0" cy="0"/>
        </a:xfrm>
      </p:grpSpPr>
      <p:sp>
        <p:nvSpPr>
          <p:cNvPr id="430" name="Google Shape;430;p153"/>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31" name="Google Shape;431;p153"/>
          <p:cNvSpPr/>
          <p:nvPr/>
        </p:nvSpPr>
        <p:spPr>
          <a:xfrm>
            <a:off x="507382"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32" name="Google Shape;432;p153"/>
          <p:cNvSpPr txBox="1">
            <a:spLocks noGrp="1"/>
          </p:cNvSpPr>
          <p:nvPr>
            <p:ph type="body" idx="1"/>
          </p:nvPr>
        </p:nvSpPr>
        <p:spPr>
          <a:xfrm>
            <a:off x="970525" y="164777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433" name="Google Shape;433;p153"/>
          <p:cNvSpPr/>
          <p:nvPr/>
        </p:nvSpPr>
        <p:spPr>
          <a:xfrm>
            <a:off x="4606456" y="159802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34" name="Google Shape;434;p153"/>
          <p:cNvSpPr txBox="1">
            <a:spLocks noGrp="1"/>
          </p:cNvSpPr>
          <p:nvPr>
            <p:ph type="body" idx="2"/>
          </p:nvPr>
        </p:nvSpPr>
        <p:spPr>
          <a:xfrm>
            <a:off x="5069600" y="164777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435" name="Google Shape;435;p153"/>
          <p:cNvSpPr/>
          <p:nvPr/>
        </p:nvSpPr>
        <p:spPr>
          <a:xfrm>
            <a:off x="507382" y="278777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36" name="Google Shape;436;p153"/>
          <p:cNvSpPr txBox="1">
            <a:spLocks noGrp="1"/>
          </p:cNvSpPr>
          <p:nvPr>
            <p:ph type="body" idx="3"/>
          </p:nvPr>
        </p:nvSpPr>
        <p:spPr>
          <a:xfrm>
            <a:off x="970525" y="283752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437" name="Google Shape;437;p153"/>
          <p:cNvSpPr/>
          <p:nvPr/>
        </p:nvSpPr>
        <p:spPr>
          <a:xfrm>
            <a:off x="4606456" y="278777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38" name="Google Shape;438;p153"/>
          <p:cNvSpPr txBox="1">
            <a:spLocks noGrp="1"/>
          </p:cNvSpPr>
          <p:nvPr>
            <p:ph type="body" idx="4"/>
          </p:nvPr>
        </p:nvSpPr>
        <p:spPr>
          <a:xfrm>
            <a:off x="5069600" y="2837525"/>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a:solidFill>
                  <a:srgbClr val="5B616A"/>
                </a:solidFill>
              </a:defRPr>
            </a:lvl1pPr>
            <a:lvl2pPr marL="914400" lvl="1" indent="-323850" algn="l">
              <a:lnSpc>
                <a:spcPct val="115000"/>
              </a:lnSpc>
              <a:spcBef>
                <a:spcPts val="1600"/>
              </a:spcBef>
              <a:spcAft>
                <a:spcPts val="0"/>
              </a:spcAft>
              <a:buClr>
                <a:srgbClr val="5B616A"/>
              </a:buClr>
              <a:buSzPts val="1500"/>
              <a:buChar char="○"/>
              <a:defRPr sz="1200">
                <a:solidFill>
                  <a:srgbClr val="5B616A"/>
                </a:solidFill>
              </a:defRPr>
            </a:lvl2pPr>
            <a:lvl3pPr marL="1371600" lvl="2" indent="-323850" algn="l">
              <a:lnSpc>
                <a:spcPct val="115000"/>
              </a:lnSpc>
              <a:spcBef>
                <a:spcPts val="1600"/>
              </a:spcBef>
              <a:spcAft>
                <a:spcPts val="0"/>
              </a:spcAft>
              <a:buClr>
                <a:srgbClr val="5B616A"/>
              </a:buClr>
              <a:buSzPts val="1500"/>
              <a:buChar char="■"/>
              <a:defRPr sz="1200">
                <a:solidFill>
                  <a:srgbClr val="5B616A"/>
                </a:solidFill>
              </a:defRPr>
            </a:lvl3pPr>
            <a:lvl4pPr marL="1828800" lvl="3" indent="-323850" algn="l">
              <a:lnSpc>
                <a:spcPct val="115000"/>
              </a:lnSpc>
              <a:spcBef>
                <a:spcPts val="1600"/>
              </a:spcBef>
              <a:spcAft>
                <a:spcPts val="0"/>
              </a:spcAft>
              <a:buClr>
                <a:srgbClr val="5B616A"/>
              </a:buClr>
              <a:buSzPts val="1500"/>
              <a:buChar char="●"/>
              <a:defRPr sz="1200">
                <a:solidFill>
                  <a:srgbClr val="5B616A"/>
                </a:solidFill>
              </a:defRPr>
            </a:lvl4pPr>
            <a:lvl5pPr marL="2286000" lvl="4" indent="-323850" algn="l">
              <a:lnSpc>
                <a:spcPct val="115000"/>
              </a:lnSpc>
              <a:spcBef>
                <a:spcPts val="1600"/>
              </a:spcBef>
              <a:spcAft>
                <a:spcPts val="0"/>
              </a:spcAft>
              <a:buClr>
                <a:srgbClr val="5B616A"/>
              </a:buClr>
              <a:buSzPts val="1500"/>
              <a:buChar char="○"/>
              <a:defRPr sz="1200">
                <a:solidFill>
                  <a:srgbClr val="5B616A"/>
                </a:solidFill>
              </a:defRPr>
            </a:lvl5pPr>
            <a:lvl6pPr marL="2743200" lvl="5" indent="-323850" algn="l">
              <a:lnSpc>
                <a:spcPct val="115000"/>
              </a:lnSpc>
              <a:spcBef>
                <a:spcPts val="1600"/>
              </a:spcBef>
              <a:spcAft>
                <a:spcPts val="0"/>
              </a:spcAft>
              <a:buClr>
                <a:srgbClr val="5B616A"/>
              </a:buClr>
              <a:buSzPts val="1500"/>
              <a:buChar char="■"/>
              <a:defRPr sz="1200">
                <a:solidFill>
                  <a:srgbClr val="5B616A"/>
                </a:solidFill>
              </a:defRPr>
            </a:lvl6pPr>
            <a:lvl7pPr marL="3200400" lvl="6" indent="-323850" algn="l">
              <a:lnSpc>
                <a:spcPct val="115000"/>
              </a:lnSpc>
              <a:spcBef>
                <a:spcPts val="1600"/>
              </a:spcBef>
              <a:spcAft>
                <a:spcPts val="0"/>
              </a:spcAft>
              <a:buClr>
                <a:srgbClr val="5B616A"/>
              </a:buClr>
              <a:buSzPts val="1500"/>
              <a:buChar char="●"/>
              <a:defRPr sz="1200">
                <a:solidFill>
                  <a:srgbClr val="5B616A"/>
                </a:solidFill>
              </a:defRPr>
            </a:lvl7pPr>
            <a:lvl8pPr marL="3657600" lvl="7" indent="-323850" algn="l">
              <a:lnSpc>
                <a:spcPct val="115000"/>
              </a:lnSpc>
              <a:spcBef>
                <a:spcPts val="1600"/>
              </a:spcBef>
              <a:spcAft>
                <a:spcPts val="0"/>
              </a:spcAft>
              <a:buClr>
                <a:srgbClr val="5B616A"/>
              </a:buClr>
              <a:buSzPts val="1500"/>
              <a:buChar char="○"/>
              <a:defRPr sz="1200">
                <a:solidFill>
                  <a:srgbClr val="5B616A"/>
                </a:solidFill>
              </a:defRPr>
            </a:lvl8pPr>
            <a:lvl9pPr marL="4114800" lvl="8" indent="-323850" algn="l">
              <a:lnSpc>
                <a:spcPct val="115000"/>
              </a:lnSpc>
              <a:spcBef>
                <a:spcPts val="1600"/>
              </a:spcBef>
              <a:spcAft>
                <a:spcPts val="1600"/>
              </a:spcAft>
              <a:buClr>
                <a:srgbClr val="5B616A"/>
              </a:buClr>
              <a:buSzPts val="1500"/>
              <a:buChar char="■"/>
              <a:defRPr sz="1200">
                <a:solidFill>
                  <a:srgbClr val="5B616A"/>
                </a:solidFill>
              </a:defRPr>
            </a:lvl9pPr>
          </a:lstStyle>
          <a:p>
            <a:endParaRPr/>
          </a:p>
        </p:txBody>
      </p:sp>
      <p:sp>
        <p:nvSpPr>
          <p:cNvPr id="439" name="Google Shape;439;p153"/>
          <p:cNvSpPr txBox="1"/>
          <p:nvPr/>
        </p:nvSpPr>
        <p:spPr>
          <a:xfrm>
            <a:off x="503425" y="164777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1</a:t>
            </a:r>
            <a:endParaRPr sz="2320" b="1" i="0" u="none" strike="noStrike" cap="none">
              <a:solidFill>
                <a:srgbClr val="FFFFFF"/>
              </a:solidFill>
              <a:latin typeface="Arial"/>
              <a:ea typeface="Arial"/>
              <a:cs typeface="Arial"/>
              <a:sym typeface="Arial"/>
            </a:endParaRPr>
          </a:p>
        </p:txBody>
      </p:sp>
      <p:sp>
        <p:nvSpPr>
          <p:cNvPr id="440" name="Google Shape;440;p153"/>
          <p:cNvSpPr txBox="1"/>
          <p:nvPr/>
        </p:nvSpPr>
        <p:spPr>
          <a:xfrm>
            <a:off x="4602500" y="164777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3</a:t>
            </a:r>
            <a:endParaRPr sz="2320" b="1" i="0" u="none" strike="noStrike" cap="none">
              <a:solidFill>
                <a:srgbClr val="FFFFFF"/>
              </a:solidFill>
              <a:latin typeface="Arial"/>
              <a:ea typeface="Arial"/>
              <a:cs typeface="Arial"/>
              <a:sym typeface="Arial"/>
            </a:endParaRPr>
          </a:p>
        </p:txBody>
      </p:sp>
      <p:sp>
        <p:nvSpPr>
          <p:cNvPr id="441" name="Google Shape;441;p153"/>
          <p:cNvSpPr txBox="1"/>
          <p:nvPr/>
        </p:nvSpPr>
        <p:spPr>
          <a:xfrm>
            <a:off x="503425" y="2837525"/>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2</a:t>
            </a:r>
            <a:endParaRPr sz="2320" b="1" i="0" u="none" strike="noStrike" cap="none">
              <a:solidFill>
                <a:srgbClr val="FFFFFF"/>
              </a:solidFill>
              <a:latin typeface="Arial"/>
              <a:ea typeface="Arial"/>
              <a:cs typeface="Arial"/>
              <a:sym typeface="Arial"/>
            </a:endParaRPr>
          </a:p>
        </p:txBody>
      </p:sp>
      <p:sp>
        <p:nvSpPr>
          <p:cNvPr id="442" name="Google Shape;442;p153"/>
          <p:cNvSpPr txBox="1"/>
          <p:nvPr/>
        </p:nvSpPr>
        <p:spPr>
          <a:xfrm>
            <a:off x="4602500" y="283752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4</a:t>
            </a:r>
            <a:endParaRPr sz="2320" b="1" i="0" u="none" strike="noStrike" cap="none">
              <a:solidFill>
                <a:srgbClr val="FFFFFF"/>
              </a:solidFill>
              <a:latin typeface="Arial"/>
              <a:ea typeface="Arial"/>
              <a:cs typeface="Arial"/>
              <a:sym typeface="Arial"/>
            </a:endParaRPr>
          </a:p>
        </p:txBody>
      </p:sp>
      <p:sp>
        <p:nvSpPr>
          <p:cNvPr id="443" name="Google Shape;443;p153"/>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5 Points - Dark">
  <p:cSld name="5 Points - Dark">
    <p:bg>
      <p:bgPr>
        <a:solidFill>
          <a:srgbClr val="112E51"/>
        </a:solidFill>
        <a:effectLst/>
      </p:bgPr>
    </p:bg>
    <p:spTree>
      <p:nvGrpSpPr>
        <p:cNvPr id="1" name="Shape 444"/>
        <p:cNvGrpSpPr/>
        <p:nvPr/>
      </p:nvGrpSpPr>
      <p:grpSpPr>
        <a:xfrm>
          <a:off x="0" y="0"/>
          <a:ext cx="0" cy="0"/>
          <a:chOff x="0" y="0"/>
          <a:chExt cx="0" cy="0"/>
        </a:xfrm>
      </p:grpSpPr>
      <p:sp>
        <p:nvSpPr>
          <p:cNvPr id="445" name="Google Shape;445;p154"/>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FFFFFF"/>
              </a:buClr>
              <a:buSzPts val="3400"/>
              <a:buNone/>
              <a:defRPr>
                <a:solidFill>
                  <a:srgbClr val="FFFFFF"/>
                </a:solidFill>
              </a:defRPr>
            </a:lvl1pPr>
            <a:lvl2pPr lvl="1" algn="l">
              <a:lnSpc>
                <a:spcPct val="100000"/>
              </a:lnSpc>
              <a:spcBef>
                <a:spcPts val="0"/>
              </a:spcBef>
              <a:spcAft>
                <a:spcPts val="0"/>
              </a:spcAft>
              <a:buClr>
                <a:srgbClr val="FFFFFF"/>
              </a:buClr>
              <a:buSzPts val="3400"/>
              <a:buNone/>
              <a:defRPr>
                <a:solidFill>
                  <a:srgbClr val="FFFFFF"/>
                </a:solidFill>
              </a:defRPr>
            </a:lvl2pPr>
            <a:lvl3pPr lvl="2" algn="l">
              <a:lnSpc>
                <a:spcPct val="100000"/>
              </a:lnSpc>
              <a:spcBef>
                <a:spcPts val="0"/>
              </a:spcBef>
              <a:spcAft>
                <a:spcPts val="0"/>
              </a:spcAft>
              <a:buClr>
                <a:srgbClr val="FFFFFF"/>
              </a:buClr>
              <a:buSzPts val="3400"/>
              <a:buNone/>
              <a:defRPr>
                <a:solidFill>
                  <a:srgbClr val="FFFFFF"/>
                </a:solidFill>
              </a:defRPr>
            </a:lvl3pPr>
            <a:lvl4pPr lvl="3" algn="l">
              <a:lnSpc>
                <a:spcPct val="100000"/>
              </a:lnSpc>
              <a:spcBef>
                <a:spcPts val="0"/>
              </a:spcBef>
              <a:spcAft>
                <a:spcPts val="0"/>
              </a:spcAft>
              <a:buClr>
                <a:srgbClr val="FFFFFF"/>
              </a:buClr>
              <a:buSzPts val="3400"/>
              <a:buNone/>
              <a:defRPr>
                <a:solidFill>
                  <a:srgbClr val="FFFFFF"/>
                </a:solidFill>
              </a:defRPr>
            </a:lvl4pPr>
            <a:lvl5pPr lvl="4" algn="l">
              <a:lnSpc>
                <a:spcPct val="100000"/>
              </a:lnSpc>
              <a:spcBef>
                <a:spcPts val="0"/>
              </a:spcBef>
              <a:spcAft>
                <a:spcPts val="0"/>
              </a:spcAft>
              <a:buClr>
                <a:srgbClr val="FFFFFF"/>
              </a:buClr>
              <a:buSzPts val="3400"/>
              <a:buNone/>
              <a:defRPr>
                <a:solidFill>
                  <a:srgbClr val="FFFFFF"/>
                </a:solidFill>
              </a:defRPr>
            </a:lvl5pPr>
            <a:lvl6pPr lvl="5" algn="l">
              <a:lnSpc>
                <a:spcPct val="100000"/>
              </a:lnSpc>
              <a:spcBef>
                <a:spcPts val="0"/>
              </a:spcBef>
              <a:spcAft>
                <a:spcPts val="0"/>
              </a:spcAft>
              <a:buClr>
                <a:srgbClr val="FFFFFF"/>
              </a:buClr>
              <a:buSzPts val="3400"/>
              <a:buNone/>
              <a:defRPr>
                <a:solidFill>
                  <a:srgbClr val="FFFFFF"/>
                </a:solidFill>
              </a:defRPr>
            </a:lvl6pPr>
            <a:lvl7pPr lvl="6" algn="l">
              <a:lnSpc>
                <a:spcPct val="100000"/>
              </a:lnSpc>
              <a:spcBef>
                <a:spcPts val="0"/>
              </a:spcBef>
              <a:spcAft>
                <a:spcPts val="0"/>
              </a:spcAft>
              <a:buClr>
                <a:srgbClr val="FFFFFF"/>
              </a:buClr>
              <a:buSzPts val="3400"/>
              <a:buNone/>
              <a:defRPr>
                <a:solidFill>
                  <a:srgbClr val="FFFFFF"/>
                </a:solidFill>
              </a:defRPr>
            </a:lvl7pPr>
            <a:lvl8pPr lvl="7" algn="l">
              <a:lnSpc>
                <a:spcPct val="100000"/>
              </a:lnSpc>
              <a:spcBef>
                <a:spcPts val="0"/>
              </a:spcBef>
              <a:spcAft>
                <a:spcPts val="0"/>
              </a:spcAft>
              <a:buClr>
                <a:srgbClr val="FFFFFF"/>
              </a:buClr>
              <a:buSzPts val="3400"/>
              <a:buNone/>
              <a:defRPr>
                <a:solidFill>
                  <a:srgbClr val="FFFFFF"/>
                </a:solidFill>
              </a:defRPr>
            </a:lvl8pPr>
            <a:lvl9pPr lvl="8" algn="l">
              <a:lnSpc>
                <a:spcPct val="100000"/>
              </a:lnSpc>
              <a:spcBef>
                <a:spcPts val="0"/>
              </a:spcBef>
              <a:spcAft>
                <a:spcPts val="0"/>
              </a:spcAft>
              <a:buClr>
                <a:srgbClr val="FFFFFF"/>
              </a:buClr>
              <a:buSzPts val="3400"/>
              <a:buNone/>
              <a:defRPr>
                <a:solidFill>
                  <a:srgbClr val="FFFFFF"/>
                </a:solidFill>
              </a:defRPr>
            </a:lvl9pPr>
          </a:lstStyle>
          <a:p>
            <a:endParaRPr/>
          </a:p>
        </p:txBody>
      </p:sp>
      <p:sp>
        <p:nvSpPr>
          <p:cNvPr id="446" name="Google Shape;446;p154"/>
          <p:cNvSpPr/>
          <p:nvPr/>
        </p:nvSpPr>
        <p:spPr>
          <a:xfrm>
            <a:off x="487769" y="137038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47" name="Google Shape;447;p154"/>
          <p:cNvSpPr txBox="1">
            <a:spLocks noGrp="1"/>
          </p:cNvSpPr>
          <p:nvPr>
            <p:ph type="body" idx="1"/>
          </p:nvPr>
        </p:nvSpPr>
        <p:spPr>
          <a:xfrm>
            <a:off x="950913" y="142013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48" name="Google Shape;448;p154"/>
          <p:cNvSpPr/>
          <p:nvPr/>
        </p:nvSpPr>
        <p:spPr>
          <a:xfrm>
            <a:off x="4586844" y="137038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49" name="Google Shape;449;p154"/>
          <p:cNvSpPr txBox="1">
            <a:spLocks noGrp="1"/>
          </p:cNvSpPr>
          <p:nvPr>
            <p:ph type="body" idx="2"/>
          </p:nvPr>
        </p:nvSpPr>
        <p:spPr>
          <a:xfrm>
            <a:off x="5049987" y="142013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50" name="Google Shape;450;p154"/>
          <p:cNvSpPr/>
          <p:nvPr/>
        </p:nvSpPr>
        <p:spPr>
          <a:xfrm>
            <a:off x="487769" y="2560135"/>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51" name="Google Shape;451;p154"/>
          <p:cNvSpPr txBox="1">
            <a:spLocks noGrp="1"/>
          </p:cNvSpPr>
          <p:nvPr>
            <p:ph type="body" idx="3"/>
          </p:nvPr>
        </p:nvSpPr>
        <p:spPr>
          <a:xfrm>
            <a:off x="950913" y="260988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52" name="Google Shape;452;p154"/>
          <p:cNvSpPr/>
          <p:nvPr/>
        </p:nvSpPr>
        <p:spPr>
          <a:xfrm>
            <a:off x="4586844" y="2560135"/>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53" name="Google Shape;453;p154"/>
          <p:cNvSpPr txBox="1">
            <a:spLocks noGrp="1"/>
          </p:cNvSpPr>
          <p:nvPr>
            <p:ph type="body" idx="4"/>
          </p:nvPr>
        </p:nvSpPr>
        <p:spPr>
          <a:xfrm>
            <a:off x="5049987" y="260988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54" name="Google Shape;454;p154"/>
          <p:cNvSpPr/>
          <p:nvPr/>
        </p:nvSpPr>
        <p:spPr>
          <a:xfrm>
            <a:off x="487769" y="3749884"/>
            <a:ext cx="467040" cy="467229"/>
          </a:xfrm>
          <a:prstGeom prst="ellipse">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55" name="Google Shape;455;p154"/>
          <p:cNvSpPr txBox="1">
            <a:spLocks noGrp="1"/>
          </p:cNvSpPr>
          <p:nvPr>
            <p:ph type="body" idx="5"/>
          </p:nvPr>
        </p:nvSpPr>
        <p:spPr>
          <a:xfrm>
            <a:off x="950913" y="379963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a:solidFill>
                  <a:srgbClr val="FFFFFF"/>
                </a:solidFill>
              </a:defRPr>
            </a:lvl1pPr>
            <a:lvl2pPr marL="914400" lvl="1" indent="-323850" algn="l">
              <a:lnSpc>
                <a:spcPct val="115000"/>
              </a:lnSpc>
              <a:spcBef>
                <a:spcPts val="1600"/>
              </a:spcBef>
              <a:spcAft>
                <a:spcPts val="0"/>
              </a:spcAft>
              <a:buClr>
                <a:srgbClr val="FFFFFF"/>
              </a:buClr>
              <a:buSzPts val="1500"/>
              <a:buChar char="○"/>
              <a:defRPr sz="1200">
                <a:solidFill>
                  <a:srgbClr val="FFFFFF"/>
                </a:solidFill>
              </a:defRPr>
            </a:lvl2pPr>
            <a:lvl3pPr marL="1371600" lvl="2" indent="-323850" algn="l">
              <a:lnSpc>
                <a:spcPct val="115000"/>
              </a:lnSpc>
              <a:spcBef>
                <a:spcPts val="1600"/>
              </a:spcBef>
              <a:spcAft>
                <a:spcPts val="0"/>
              </a:spcAft>
              <a:buClr>
                <a:srgbClr val="FFFFFF"/>
              </a:buClr>
              <a:buSzPts val="1500"/>
              <a:buChar char="■"/>
              <a:defRPr sz="1200">
                <a:solidFill>
                  <a:srgbClr val="FFFFFF"/>
                </a:solidFill>
              </a:defRPr>
            </a:lvl3pPr>
            <a:lvl4pPr marL="1828800" lvl="3" indent="-323850" algn="l">
              <a:lnSpc>
                <a:spcPct val="115000"/>
              </a:lnSpc>
              <a:spcBef>
                <a:spcPts val="1600"/>
              </a:spcBef>
              <a:spcAft>
                <a:spcPts val="0"/>
              </a:spcAft>
              <a:buClr>
                <a:srgbClr val="FFFFFF"/>
              </a:buClr>
              <a:buSzPts val="1500"/>
              <a:buChar char="●"/>
              <a:defRPr sz="1200">
                <a:solidFill>
                  <a:srgbClr val="FFFFFF"/>
                </a:solidFill>
              </a:defRPr>
            </a:lvl4pPr>
            <a:lvl5pPr marL="2286000" lvl="4" indent="-323850" algn="l">
              <a:lnSpc>
                <a:spcPct val="115000"/>
              </a:lnSpc>
              <a:spcBef>
                <a:spcPts val="1600"/>
              </a:spcBef>
              <a:spcAft>
                <a:spcPts val="0"/>
              </a:spcAft>
              <a:buClr>
                <a:srgbClr val="FFFFFF"/>
              </a:buClr>
              <a:buSzPts val="1500"/>
              <a:buChar char="○"/>
              <a:defRPr sz="1200">
                <a:solidFill>
                  <a:srgbClr val="FFFFFF"/>
                </a:solidFill>
              </a:defRPr>
            </a:lvl5pPr>
            <a:lvl6pPr marL="2743200" lvl="5" indent="-323850" algn="l">
              <a:lnSpc>
                <a:spcPct val="115000"/>
              </a:lnSpc>
              <a:spcBef>
                <a:spcPts val="1600"/>
              </a:spcBef>
              <a:spcAft>
                <a:spcPts val="0"/>
              </a:spcAft>
              <a:buClr>
                <a:srgbClr val="FFFFFF"/>
              </a:buClr>
              <a:buSzPts val="1500"/>
              <a:buChar char="■"/>
              <a:defRPr sz="1200">
                <a:solidFill>
                  <a:srgbClr val="FFFFFF"/>
                </a:solidFill>
              </a:defRPr>
            </a:lvl6pPr>
            <a:lvl7pPr marL="3200400" lvl="6" indent="-323850" algn="l">
              <a:lnSpc>
                <a:spcPct val="115000"/>
              </a:lnSpc>
              <a:spcBef>
                <a:spcPts val="1600"/>
              </a:spcBef>
              <a:spcAft>
                <a:spcPts val="0"/>
              </a:spcAft>
              <a:buClr>
                <a:srgbClr val="FFFFFF"/>
              </a:buClr>
              <a:buSzPts val="1500"/>
              <a:buChar char="●"/>
              <a:defRPr sz="1200">
                <a:solidFill>
                  <a:srgbClr val="FFFFFF"/>
                </a:solidFill>
              </a:defRPr>
            </a:lvl7pPr>
            <a:lvl8pPr marL="3657600" lvl="7" indent="-323850" algn="l">
              <a:lnSpc>
                <a:spcPct val="115000"/>
              </a:lnSpc>
              <a:spcBef>
                <a:spcPts val="1600"/>
              </a:spcBef>
              <a:spcAft>
                <a:spcPts val="0"/>
              </a:spcAft>
              <a:buClr>
                <a:srgbClr val="FFFFFF"/>
              </a:buClr>
              <a:buSzPts val="1500"/>
              <a:buChar char="○"/>
              <a:defRPr sz="1200">
                <a:solidFill>
                  <a:srgbClr val="FFFFFF"/>
                </a:solidFill>
              </a:defRPr>
            </a:lvl8pPr>
            <a:lvl9pPr marL="4114800" lvl="8" indent="-323850" algn="l">
              <a:lnSpc>
                <a:spcPct val="115000"/>
              </a:lnSpc>
              <a:spcBef>
                <a:spcPts val="1600"/>
              </a:spcBef>
              <a:spcAft>
                <a:spcPts val="1600"/>
              </a:spcAft>
              <a:buClr>
                <a:srgbClr val="FFFFFF"/>
              </a:buClr>
              <a:buSzPts val="1500"/>
              <a:buChar char="■"/>
              <a:defRPr sz="1200">
                <a:solidFill>
                  <a:srgbClr val="FFFFFF"/>
                </a:solidFill>
              </a:defRPr>
            </a:lvl9pPr>
          </a:lstStyle>
          <a:p>
            <a:endParaRPr/>
          </a:p>
        </p:txBody>
      </p:sp>
      <p:sp>
        <p:nvSpPr>
          <p:cNvPr id="456" name="Google Shape;456;p154"/>
          <p:cNvSpPr txBox="1"/>
          <p:nvPr/>
        </p:nvSpPr>
        <p:spPr>
          <a:xfrm>
            <a:off x="483813" y="1420136"/>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1</a:t>
            </a:r>
            <a:endParaRPr sz="2320" b="1" i="0" u="none" strike="noStrike" cap="none">
              <a:solidFill>
                <a:srgbClr val="1C304A"/>
              </a:solidFill>
              <a:latin typeface="Arial"/>
              <a:ea typeface="Arial"/>
              <a:cs typeface="Arial"/>
              <a:sym typeface="Arial"/>
            </a:endParaRPr>
          </a:p>
        </p:txBody>
      </p:sp>
      <p:sp>
        <p:nvSpPr>
          <p:cNvPr id="457" name="Google Shape;457;p154"/>
          <p:cNvSpPr txBox="1"/>
          <p:nvPr/>
        </p:nvSpPr>
        <p:spPr>
          <a:xfrm>
            <a:off x="4582887" y="1420136"/>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4</a:t>
            </a:r>
            <a:endParaRPr sz="2320" b="1" i="0" u="none" strike="noStrike" cap="none">
              <a:solidFill>
                <a:srgbClr val="1C304A"/>
              </a:solidFill>
              <a:latin typeface="Arial"/>
              <a:ea typeface="Arial"/>
              <a:cs typeface="Arial"/>
              <a:sym typeface="Arial"/>
            </a:endParaRPr>
          </a:p>
        </p:txBody>
      </p:sp>
      <p:sp>
        <p:nvSpPr>
          <p:cNvPr id="458" name="Google Shape;458;p154"/>
          <p:cNvSpPr txBox="1"/>
          <p:nvPr/>
        </p:nvSpPr>
        <p:spPr>
          <a:xfrm>
            <a:off x="483813" y="2609886"/>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2</a:t>
            </a:r>
            <a:endParaRPr sz="2320" b="1" i="0" u="none" strike="noStrike" cap="none">
              <a:solidFill>
                <a:srgbClr val="1C304A"/>
              </a:solidFill>
              <a:latin typeface="Arial"/>
              <a:ea typeface="Arial"/>
              <a:cs typeface="Arial"/>
              <a:sym typeface="Arial"/>
            </a:endParaRPr>
          </a:p>
        </p:txBody>
      </p:sp>
      <p:sp>
        <p:nvSpPr>
          <p:cNvPr id="459" name="Google Shape;459;p154"/>
          <p:cNvSpPr txBox="1"/>
          <p:nvPr/>
        </p:nvSpPr>
        <p:spPr>
          <a:xfrm>
            <a:off x="4582887" y="2609886"/>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5</a:t>
            </a:r>
            <a:endParaRPr sz="2320" b="1" i="0" u="none" strike="noStrike" cap="none">
              <a:solidFill>
                <a:srgbClr val="1C304A"/>
              </a:solidFill>
              <a:latin typeface="Arial"/>
              <a:ea typeface="Arial"/>
              <a:cs typeface="Arial"/>
              <a:sym typeface="Arial"/>
            </a:endParaRPr>
          </a:p>
        </p:txBody>
      </p:sp>
      <p:sp>
        <p:nvSpPr>
          <p:cNvPr id="460" name="Google Shape;460;p154"/>
          <p:cNvSpPr txBox="1"/>
          <p:nvPr/>
        </p:nvSpPr>
        <p:spPr>
          <a:xfrm>
            <a:off x="483813" y="379963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1C304A"/>
                </a:solidFill>
                <a:latin typeface="Arial"/>
                <a:ea typeface="Arial"/>
                <a:cs typeface="Arial"/>
                <a:sym typeface="Arial"/>
              </a:rPr>
              <a:t>3</a:t>
            </a:r>
            <a:endParaRPr sz="2320" b="1" i="0" u="none" strike="noStrike" cap="none">
              <a:solidFill>
                <a:srgbClr val="1C304A"/>
              </a:solidFill>
              <a:latin typeface="Arial"/>
              <a:ea typeface="Arial"/>
              <a:cs typeface="Arial"/>
              <a:sym typeface="Arial"/>
            </a:endParaRPr>
          </a:p>
        </p:txBody>
      </p:sp>
      <p:sp>
        <p:nvSpPr>
          <p:cNvPr id="461" name="Google Shape;461;p154"/>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5 Points - Bright">
  <p:cSld name="5 Points - Bright">
    <p:bg>
      <p:bgPr>
        <a:noFill/>
        <a:effectLst/>
      </p:bgPr>
    </p:bg>
    <p:spTree>
      <p:nvGrpSpPr>
        <p:cNvPr id="1" name="Shape 462"/>
        <p:cNvGrpSpPr/>
        <p:nvPr/>
      </p:nvGrpSpPr>
      <p:grpSpPr>
        <a:xfrm>
          <a:off x="0" y="0"/>
          <a:ext cx="0" cy="0"/>
          <a:chOff x="0" y="0"/>
          <a:chExt cx="0" cy="0"/>
        </a:xfrm>
      </p:grpSpPr>
      <p:sp>
        <p:nvSpPr>
          <p:cNvPr id="463" name="Google Shape;463;p155"/>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64" name="Google Shape;464;p155"/>
          <p:cNvSpPr/>
          <p:nvPr/>
        </p:nvSpPr>
        <p:spPr>
          <a:xfrm>
            <a:off x="487769" y="137038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65" name="Google Shape;465;p155"/>
          <p:cNvSpPr txBox="1">
            <a:spLocks noGrp="1"/>
          </p:cNvSpPr>
          <p:nvPr>
            <p:ph type="body" idx="1"/>
          </p:nvPr>
        </p:nvSpPr>
        <p:spPr>
          <a:xfrm>
            <a:off x="950913" y="142013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66" name="Google Shape;466;p155"/>
          <p:cNvSpPr/>
          <p:nvPr/>
        </p:nvSpPr>
        <p:spPr>
          <a:xfrm>
            <a:off x="4586844" y="137038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67" name="Google Shape;467;p155"/>
          <p:cNvSpPr txBox="1">
            <a:spLocks noGrp="1"/>
          </p:cNvSpPr>
          <p:nvPr>
            <p:ph type="body" idx="2"/>
          </p:nvPr>
        </p:nvSpPr>
        <p:spPr>
          <a:xfrm>
            <a:off x="5049987" y="142013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68" name="Google Shape;468;p155"/>
          <p:cNvSpPr/>
          <p:nvPr/>
        </p:nvSpPr>
        <p:spPr>
          <a:xfrm>
            <a:off x="487769" y="2560135"/>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69" name="Google Shape;469;p155"/>
          <p:cNvSpPr txBox="1">
            <a:spLocks noGrp="1"/>
          </p:cNvSpPr>
          <p:nvPr>
            <p:ph type="body" idx="3"/>
          </p:nvPr>
        </p:nvSpPr>
        <p:spPr>
          <a:xfrm>
            <a:off x="950913" y="260988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70" name="Google Shape;470;p155"/>
          <p:cNvSpPr/>
          <p:nvPr/>
        </p:nvSpPr>
        <p:spPr>
          <a:xfrm>
            <a:off x="4586844" y="2560135"/>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71" name="Google Shape;471;p155"/>
          <p:cNvSpPr txBox="1">
            <a:spLocks noGrp="1"/>
          </p:cNvSpPr>
          <p:nvPr>
            <p:ph type="body" idx="4"/>
          </p:nvPr>
        </p:nvSpPr>
        <p:spPr>
          <a:xfrm>
            <a:off x="5049987" y="260988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72" name="Google Shape;472;p155"/>
          <p:cNvSpPr/>
          <p:nvPr/>
        </p:nvSpPr>
        <p:spPr>
          <a:xfrm>
            <a:off x="487769" y="3749884"/>
            <a:ext cx="467040" cy="467229"/>
          </a:xfrm>
          <a:prstGeom prst="ellipse">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360"/>
              <a:buFont typeface="Arial"/>
              <a:buNone/>
            </a:pPr>
            <a:endParaRPr sz="1360" b="1" i="0" u="none" strike="noStrike" cap="none">
              <a:solidFill>
                <a:srgbClr val="FFFFFF"/>
              </a:solidFill>
              <a:latin typeface="Helvetica Neue"/>
              <a:ea typeface="Helvetica Neue"/>
              <a:cs typeface="Helvetica Neue"/>
              <a:sym typeface="Helvetica Neue"/>
            </a:endParaRPr>
          </a:p>
        </p:txBody>
      </p:sp>
      <p:sp>
        <p:nvSpPr>
          <p:cNvPr id="473" name="Google Shape;473;p155"/>
          <p:cNvSpPr txBox="1">
            <a:spLocks noGrp="1"/>
          </p:cNvSpPr>
          <p:nvPr>
            <p:ph type="body" idx="5"/>
          </p:nvPr>
        </p:nvSpPr>
        <p:spPr>
          <a:xfrm>
            <a:off x="950913" y="3799636"/>
            <a:ext cx="3610320" cy="1139914"/>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a:lvl1pPr>
            <a:lvl2pPr marL="914400" lvl="1" indent="-323850" algn="l">
              <a:lnSpc>
                <a:spcPct val="115000"/>
              </a:lnSpc>
              <a:spcBef>
                <a:spcPts val="1600"/>
              </a:spcBef>
              <a:spcAft>
                <a:spcPts val="0"/>
              </a:spcAft>
              <a:buSzPts val="1500"/>
              <a:buChar char="○"/>
              <a:defRPr sz="1200"/>
            </a:lvl2pPr>
            <a:lvl3pPr marL="1371600" lvl="2" indent="-323850" algn="l">
              <a:lnSpc>
                <a:spcPct val="115000"/>
              </a:lnSpc>
              <a:spcBef>
                <a:spcPts val="1600"/>
              </a:spcBef>
              <a:spcAft>
                <a:spcPts val="0"/>
              </a:spcAft>
              <a:buSzPts val="1500"/>
              <a:buChar char="■"/>
              <a:defRPr sz="1200"/>
            </a:lvl3pPr>
            <a:lvl4pPr marL="1828800" lvl="3" indent="-323850" algn="l">
              <a:lnSpc>
                <a:spcPct val="115000"/>
              </a:lnSpc>
              <a:spcBef>
                <a:spcPts val="1600"/>
              </a:spcBef>
              <a:spcAft>
                <a:spcPts val="0"/>
              </a:spcAft>
              <a:buSzPts val="1500"/>
              <a:buChar char="●"/>
              <a:defRPr sz="1200"/>
            </a:lvl4pPr>
            <a:lvl5pPr marL="2286000" lvl="4" indent="-323850" algn="l">
              <a:lnSpc>
                <a:spcPct val="115000"/>
              </a:lnSpc>
              <a:spcBef>
                <a:spcPts val="1600"/>
              </a:spcBef>
              <a:spcAft>
                <a:spcPts val="0"/>
              </a:spcAft>
              <a:buSzPts val="1500"/>
              <a:buChar char="○"/>
              <a:defRPr sz="1200"/>
            </a:lvl5pPr>
            <a:lvl6pPr marL="2743200" lvl="5" indent="-323850" algn="l">
              <a:lnSpc>
                <a:spcPct val="115000"/>
              </a:lnSpc>
              <a:spcBef>
                <a:spcPts val="1600"/>
              </a:spcBef>
              <a:spcAft>
                <a:spcPts val="0"/>
              </a:spcAft>
              <a:buSzPts val="1500"/>
              <a:buChar char="■"/>
              <a:defRPr sz="1200"/>
            </a:lvl6pPr>
            <a:lvl7pPr marL="3200400" lvl="6" indent="-323850" algn="l">
              <a:lnSpc>
                <a:spcPct val="115000"/>
              </a:lnSpc>
              <a:spcBef>
                <a:spcPts val="1600"/>
              </a:spcBef>
              <a:spcAft>
                <a:spcPts val="0"/>
              </a:spcAft>
              <a:buSzPts val="1500"/>
              <a:buChar char="●"/>
              <a:defRPr sz="1200"/>
            </a:lvl7pPr>
            <a:lvl8pPr marL="3657600" lvl="7" indent="-323850" algn="l">
              <a:lnSpc>
                <a:spcPct val="115000"/>
              </a:lnSpc>
              <a:spcBef>
                <a:spcPts val="1600"/>
              </a:spcBef>
              <a:spcAft>
                <a:spcPts val="0"/>
              </a:spcAft>
              <a:buSzPts val="1500"/>
              <a:buChar char="○"/>
              <a:defRPr sz="1200"/>
            </a:lvl8pPr>
            <a:lvl9pPr marL="4114800" lvl="8" indent="-323850" algn="l">
              <a:lnSpc>
                <a:spcPct val="115000"/>
              </a:lnSpc>
              <a:spcBef>
                <a:spcPts val="1600"/>
              </a:spcBef>
              <a:spcAft>
                <a:spcPts val="1600"/>
              </a:spcAft>
              <a:buSzPts val="1500"/>
              <a:buChar char="■"/>
              <a:defRPr sz="1200"/>
            </a:lvl9pPr>
          </a:lstStyle>
          <a:p>
            <a:endParaRPr/>
          </a:p>
        </p:txBody>
      </p:sp>
      <p:sp>
        <p:nvSpPr>
          <p:cNvPr id="474" name="Google Shape;474;p155"/>
          <p:cNvSpPr txBox="1"/>
          <p:nvPr/>
        </p:nvSpPr>
        <p:spPr>
          <a:xfrm>
            <a:off x="483813" y="1420136"/>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1</a:t>
            </a:r>
            <a:endParaRPr sz="2320" b="1" i="0" u="none" strike="noStrike" cap="none">
              <a:solidFill>
                <a:srgbClr val="FFFFFF"/>
              </a:solidFill>
              <a:latin typeface="Arial"/>
              <a:ea typeface="Arial"/>
              <a:cs typeface="Arial"/>
              <a:sym typeface="Arial"/>
            </a:endParaRPr>
          </a:p>
        </p:txBody>
      </p:sp>
      <p:sp>
        <p:nvSpPr>
          <p:cNvPr id="475" name="Google Shape;475;p155"/>
          <p:cNvSpPr txBox="1"/>
          <p:nvPr/>
        </p:nvSpPr>
        <p:spPr>
          <a:xfrm>
            <a:off x="4582887" y="1420136"/>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4</a:t>
            </a:r>
            <a:endParaRPr sz="2320" b="1" i="0" u="none" strike="noStrike" cap="none">
              <a:solidFill>
                <a:srgbClr val="FFFFFF"/>
              </a:solidFill>
              <a:latin typeface="Arial"/>
              <a:ea typeface="Arial"/>
              <a:cs typeface="Arial"/>
              <a:sym typeface="Arial"/>
            </a:endParaRPr>
          </a:p>
        </p:txBody>
      </p:sp>
      <p:sp>
        <p:nvSpPr>
          <p:cNvPr id="476" name="Google Shape;476;p155"/>
          <p:cNvSpPr txBox="1"/>
          <p:nvPr/>
        </p:nvSpPr>
        <p:spPr>
          <a:xfrm>
            <a:off x="483813" y="2609886"/>
            <a:ext cx="467040" cy="354600"/>
          </a:xfrm>
          <a:prstGeom prst="rect">
            <a:avLst/>
          </a:prstGeom>
          <a:noFill/>
          <a:ln>
            <a:noFill/>
          </a:ln>
        </p:spPr>
        <p:txBody>
          <a:bodyPr spcFirstLastPara="1" wrap="square" lIns="89400" tIns="80425" rIns="80425"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2</a:t>
            </a:r>
            <a:endParaRPr sz="2320" b="1" i="0" u="none" strike="noStrike" cap="none">
              <a:solidFill>
                <a:srgbClr val="FFFFFF"/>
              </a:solidFill>
              <a:latin typeface="Arial"/>
              <a:ea typeface="Arial"/>
              <a:cs typeface="Arial"/>
              <a:sym typeface="Arial"/>
            </a:endParaRPr>
          </a:p>
        </p:txBody>
      </p:sp>
      <p:sp>
        <p:nvSpPr>
          <p:cNvPr id="477" name="Google Shape;477;p155"/>
          <p:cNvSpPr txBox="1"/>
          <p:nvPr/>
        </p:nvSpPr>
        <p:spPr>
          <a:xfrm>
            <a:off x="4582887" y="2609886"/>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5</a:t>
            </a:r>
            <a:endParaRPr sz="2320" b="1" i="0" u="none" strike="noStrike" cap="none">
              <a:solidFill>
                <a:srgbClr val="FFFFFF"/>
              </a:solidFill>
              <a:latin typeface="Arial"/>
              <a:ea typeface="Arial"/>
              <a:cs typeface="Arial"/>
              <a:sym typeface="Arial"/>
            </a:endParaRPr>
          </a:p>
        </p:txBody>
      </p:sp>
      <p:sp>
        <p:nvSpPr>
          <p:cNvPr id="478" name="Google Shape;478;p155"/>
          <p:cNvSpPr txBox="1"/>
          <p:nvPr/>
        </p:nvSpPr>
        <p:spPr>
          <a:xfrm>
            <a:off x="483813" y="3799635"/>
            <a:ext cx="467040" cy="354600"/>
          </a:xfrm>
          <a:prstGeom prst="rect">
            <a:avLst/>
          </a:prstGeom>
          <a:noFill/>
          <a:ln>
            <a:noFill/>
          </a:ln>
        </p:spPr>
        <p:txBody>
          <a:bodyPr spcFirstLastPara="1" wrap="square" lIns="89400" tIns="89400" rIns="89400" bIns="89400" numCol="1" anchor="ctr" anchorCtr="0">
            <a:noAutofit/>
          </a:bodyPr>
          <a:lstStyle/>
          <a:p>
            <a:pPr marL="0" marR="0" lvl="0" indent="0" algn="ctr" rtl="0">
              <a:lnSpc>
                <a:spcPct val="100000"/>
              </a:lnSpc>
              <a:spcBef>
                <a:spcPts val="0"/>
              </a:spcBef>
              <a:spcAft>
                <a:spcPts val="0"/>
              </a:spcAft>
              <a:buClr>
                <a:srgbClr val="000000"/>
              </a:buClr>
              <a:buSzPts val="2320"/>
              <a:buFont typeface="Arial"/>
              <a:buNone/>
            </a:pPr>
            <a:r>
              <a:rPr lang="en" altLang="en" sz="2320" b="1" i="0" u="none" strike="noStrike" cap="none">
                <a:solidFill>
                  <a:srgbClr val="FFFFFF"/>
                </a:solidFill>
                <a:latin typeface="Arial"/>
                <a:ea typeface="Arial"/>
                <a:cs typeface="Arial"/>
                <a:sym typeface="Arial"/>
              </a:rPr>
              <a:t>3</a:t>
            </a:r>
            <a:endParaRPr sz="2320" b="1" i="0" u="none" strike="noStrike" cap="none">
              <a:solidFill>
                <a:srgbClr val="FFFFFF"/>
              </a:solidFill>
              <a:latin typeface="Arial"/>
              <a:ea typeface="Arial"/>
              <a:cs typeface="Arial"/>
              <a:sym typeface="Arial"/>
            </a:endParaRPr>
          </a:p>
        </p:txBody>
      </p:sp>
      <p:sp>
        <p:nvSpPr>
          <p:cNvPr id="479" name="Google Shape;479;p155"/>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9"/>
          <p:cNvSpPr txBox="1">
            <a:spLocks noGrp="1"/>
          </p:cNvSpPr>
          <p:nvPr>
            <p:ph type="title"/>
          </p:nvPr>
        </p:nvSpPr>
        <p:spPr>
          <a:xfrm>
            <a:off x="490250" y="450150"/>
            <a:ext cx="6367920" cy="4090886"/>
          </a:xfrm>
          <a:prstGeom prst="rect">
            <a:avLst/>
          </a:prstGeom>
          <a:noFill/>
          <a:ln>
            <a:noFill/>
          </a:ln>
        </p:spPr>
        <p:txBody>
          <a:bodyPr spcFirstLastPara="1" wrap="square" lIns="111750" tIns="111750" rIns="111750" bIns="111750" numCol="1" anchor="ctr" anchorCtr="0">
            <a:normAutofit/>
          </a:bodyPr>
          <a:lstStyle>
            <a:lvl1pPr lvl="0" algn="l">
              <a:lnSpc>
                <a:spcPct val="100000"/>
              </a:lnSpc>
              <a:spcBef>
                <a:spcPts val="0"/>
              </a:spcBef>
              <a:spcAft>
                <a:spcPts val="0"/>
              </a:spcAft>
              <a:buSzPts val="5900"/>
              <a:buNone/>
              <a:defRPr sz="4720"/>
            </a:lvl1pPr>
            <a:lvl2pPr lvl="1" algn="l">
              <a:lnSpc>
                <a:spcPct val="100000"/>
              </a:lnSpc>
              <a:spcBef>
                <a:spcPts val="0"/>
              </a:spcBef>
              <a:spcAft>
                <a:spcPts val="0"/>
              </a:spcAft>
              <a:buSzPts val="5900"/>
              <a:buNone/>
              <a:defRPr sz="4720"/>
            </a:lvl2pPr>
            <a:lvl3pPr lvl="2" algn="l">
              <a:lnSpc>
                <a:spcPct val="100000"/>
              </a:lnSpc>
              <a:spcBef>
                <a:spcPts val="0"/>
              </a:spcBef>
              <a:spcAft>
                <a:spcPts val="0"/>
              </a:spcAft>
              <a:buSzPts val="5900"/>
              <a:buNone/>
              <a:defRPr sz="4720"/>
            </a:lvl3pPr>
            <a:lvl4pPr lvl="3" algn="l">
              <a:lnSpc>
                <a:spcPct val="100000"/>
              </a:lnSpc>
              <a:spcBef>
                <a:spcPts val="0"/>
              </a:spcBef>
              <a:spcAft>
                <a:spcPts val="0"/>
              </a:spcAft>
              <a:buSzPts val="5900"/>
              <a:buNone/>
              <a:defRPr sz="4720"/>
            </a:lvl4pPr>
            <a:lvl5pPr lvl="4" algn="l">
              <a:lnSpc>
                <a:spcPct val="100000"/>
              </a:lnSpc>
              <a:spcBef>
                <a:spcPts val="0"/>
              </a:spcBef>
              <a:spcAft>
                <a:spcPts val="0"/>
              </a:spcAft>
              <a:buSzPts val="5900"/>
              <a:buNone/>
              <a:defRPr sz="4720"/>
            </a:lvl5pPr>
            <a:lvl6pPr lvl="5" algn="l">
              <a:lnSpc>
                <a:spcPct val="100000"/>
              </a:lnSpc>
              <a:spcBef>
                <a:spcPts val="0"/>
              </a:spcBef>
              <a:spcAft>
                <a:spcPts val="0"/>
              </a:spcAft>
              <a:buSzPts val="5900"/>
              <a:buNone/>
              <a:defRPr sz="4720"/>
            </a:lvl6pPr>
            <a:lvl7pPr lvl="6" algn="l">
              <a:lnSpc>
                <a:spcPct val="100000"/>
              </a:lnSpc>
              <a:spcBef>
                <a:spcPts val="0"/>
              </a:spcBef>
              <a:spcAft>
                <a:spcPts val="0"/>
              </a:spcAft>
              <a:buSzPts val="5900"/>
              <a:buNone/>
              <a:defRPr sz="4720"/>
            </a:lvl7pPr>
            <a:lvl8pPr lvl="7" algn="l">
              <a:lnSpc>
                <a:spcPct val="100000"/>
              </a:lnSpc>
              <a:spcBef>
                <a:spcPts val="0"/>
              </a:spcBef>
              <a:spcAft>
                <a:spcPts val="0"/>
              </a:spcAft>
              <a:buSzPts val="5900"/>
              <a:buNone/>
              <a:defRPr sz="4720"/>
            </a:lvl8pPr>
            <a:lvl9pPr lvl="8" algn="l">
              <a:lnSpc>
                <a:spcPct val="100000"/>
              </a:lnSpc>
              <a:spcBef>
                <a:spcPts val="0"/>
              </a:spcBef>
              <a:spcAft>
                <a:spcPts val="0"/>
              </a:spcAft>
              <a:buSzPts val="5900"/>
              <a:buNone/>
              <a:defRPr sz="4720"/>
            </a:lvl9pPr>
          </a:lstStyle>
          <a:p>
            <a:endParaRPr/>
          </a:p>
        </p:txBody>
      </p:sp>
      <p:sp>
        <p:nvSpPr>
          <p:cNvPr id="36" name="Google Shape;36;p89"/>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able - Dark">
  <p:cSld name="Table - Dark">
    <p:bg>
      <p:bgPr>
        <a:solidFill>
          <a:srgbClr val="112E51"/>
        </a:solidFill>
        <a:effectLst/>
      </p:bgPr>
    </p:bg>
    <p:spTree>
      <p:nvGrpSpPr>
        <p:cNvPr id="1" name="Shape 480"/>
        <p:cNvGrpSpPr/>
        <p:nvPr/>
      </p:nvGrpSpPr>
      <p:grpSpPr>
        <a:xfrm>
          <a:off x="0" y="0"/>
          <a:ext cx="0" cy="0"/>
          <a:chOff x="0" y="0"/>
          <a:chExt cx="0" cy="0"/>
        </a:xfrm>
      </p:grpSpPr>
      <p:sp>
        <p:nvSpPr>
          <p:cNvPr id="481" name="Google Shape;481;p156"/>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ctr">
              <a:lnSpc>
                <a:spcPct val="100000"/>
              </a:lnSpc>
              <a:spcBef>
                <a:spcPts val="0"/>
              </a:spcBef>
              <a:spcAft>
                <a:spcPts val="0"/>
              </a:spcAft>
              <a:buClr>
                <a:srgbClr val="00BFE7"/>
              </a:buClr>
              <a:buSzPts val="3400"/>
              <a:buNone/>
              <a:defRPr>
                <a:solidFill>
                  <a:srgbClr val="00BFE7"/>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82" name="Google Shape;482;p156"/>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able - Bright">
  <p:cSld name="Table - Bright">
    <p:bg>
      <p:bgPr>
        <a:solidFill>
          <a:srgbClr val="FFFFFF"/>
        </a:solidFill>
        <a:effectLst/>
      </p:bgPr>
    </p:bg>
    <p:spTree>
      <p:nvGrpSpPr>
        <p:cNvPr id="1" name="Shape 483"/>
        <p:cNvGrpSpPr/>
        <p:nvPr/>
      </p:nvGrpSpPr>
      <p:grpSpPr>
        <a:xfrm>
          <a:off x="0" y="0"/>
          <a:ext cx="0" cy="0"/>
          <a:chOff x="0" y="0"/>
          <a:chExt cx="0" cy="0"/>
        </a:xfrm>
      </p:grpSpPr>
      <p:sp>
        <p:nvSpPr>
          <p:cNvPr id="484" name="Google Shape;484;p157"/>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ctr">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85" name="Google Shape;485;p157"/>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able - Bright 1">
  <p:cSld name="Table - Bright 1">
    <p:bg>
      <p:bgPr>
        <a:solidFill>
          <a:srgbClr val="FFFFFF"/>
        </a:solidFill>
        <a:effectLst/>
      </p:bgPr>
    </p:bg>
    <p:spTree>
      <p:nvGrpSpPr>
        <p:cNvPr id="1" name="Shape 486"/>
        <p:cNvGrpSpPr/>
        <p:nvPr/>
      </p:nvGrpSpPr>
      <p:grpSpPr>
        <a:xfrm>
          <a:off x="0" y="0"/>
          <a:ext cx="0" cy="0"/>
          <a:chOff x="0" y="0"/>
          <a:chExt cx="0" cy="0"/>
        </a:xfrm>
      </p:grpSpPr>
      <p:sp>
        <p:nvSpPr>
          <p:cNvPr id="487" name="Google Shape;487;p158"/>
          <p:cNvSpPr txBox="1">
            <a:spLocks noGrp="1"/>
          </p:cNvSpPr>
          <p:nvPr>
            <p:ph type="title"/>
          </p:nvPr>
        </p:nvSpPr>
        <p:spPr>
          <a:xfrm>
            <a:off x="464600" y="445025"/>
            <a:ext cx="3178560" cy="2278543"/>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88" name="Google Shape;488;p158"/>
          <p:cNvSpPr/>
          <p:nvPr/>
        </p:nvSpPr>
        <p:spPr>
          <a:xfrm>
            <a:off x="0" y="0"/>
            <a:ext cx="121440" cy="5143629"/>
          </a:xfrm>
          <a:prstGeom prst="rect">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489" name="Google Shape;489;p158"/>
          <p:cNvSpPr txBox="1">
            <a:spLocks noGrp="1"/>
          </p:cNvSpPr>
          <p:nvPr>
            <p:ph type="body" idx="1"/>
          </p:nvPr>
        </p:nvSpPr>
        <p:spPr>
          <a:xfrm>
            <a:off x="3652075" y="461850"/>
            <a:ext cx="5016960" cy="3125829"/>
          </a:xfrm>
          <a:prstGeom prst="rect">
            <a:avLst/>
          </a:prstGeom>
          <a:noFill/>
          <a:ln>
            <a:noFill/>
          </a:ln>
        </p:spPr>
        <p:txBody>
          <a:bodyPr spcFirstLastPara="1" wrap="square" lIns="111750" tIns="111750" rIns="111750" bIns="111750" numCol="1" anchor="t" anchorCtr="0">
            <a:noAutofit/>
          </a:bodyPr>
          <a:lstStyle>
            <a:lvl1pPr marL="457200" lvl="0" indent="-368300" algn="l">
              <a:lnSpc>
                <a:spcPct val="115000"/>
              </a:lnSpc>
              <a:spcBef>
                <a:spcPts val="0"/>
              </a:spcBef>
              <a:spcAft>
                <a:spcPts val="0"/>
              </a:spcAft>
              <a:buSzPts val="2200"/>
              <a:buChar char="●"/>
              <a:defRPr/>
            </a:lvl1pPr>
            <a:lvl2pPr marL="914400" lvl="1" indent="-368300" algn="l">
              <a:lnSpc>
                <a:spcPct val="115000"/>
              </a:lnSpc>
              <a:spcBef>
                <a:spcPts val="1600"/>
              </a:spcBef>
              <a:spcAft>
                <a:spcPts val="0"/>
              </a:spcAft>
              <a:buSzPts val="2200"/>
              <a:buChar char="○"/>
              <a:defRPr sz="1760"/>
            </a:lvl2pPr>
            <a:lvl3pPr marL="1371600" lvl="2" indent="-368300" algn="l">
              <a:lnSpc>
                <a:spcPct val="115000"/>
              </a:lnSpc>
              <a:spcBef>
                <a:spcPts val="1600"/>
              </a:spcBef>
              <a:spcAft>
                <a:spcPts val="0"/>
              </a:spcAft>
              <a:buSzPts val="2200"/>
              <a:buChar char="■"/>
              <a:defRPr sz="1760"/>
            </a:lvl3pPr>
            <a:lvl4pPr marL="1828800" lvl="3" indent="-368300" algn="l">
              <a:lnSpc>
                <a:spcPct val="115000"/>
              </a:lnSpc>
              <a:spcBef>
                <a:spcPts val="1600"/>
              </a:spcBef>
              <a:spcAft>
                <a:spcPts val="0"/>
              </a:spcAft>
              <a:buSzPts val="2200"/>
              <a:buChar char="●"/>
              <a:defRPr sz="1760"/>
            </a:lvl4pPr>
            <a:lvl5pPr marL="2286000" lvl="4" indent="-368300" algn="l">
              <a:lnSpc>
                <a:spcPct val="115000"/>
              </a:lnSpc>
              <a:spcBef>
                <a:spcPts val="1600"/>
              </a:spcBef>
              <a:spcAft>
                <a:spcPts val="0"/>
              </a:spcAft>
              <a:buSzPts val="2200"/>
              <a:buChar char="○"/>
              <a:defRPr sz="1760"/>
            </a:lvl5pPr>
            <a:lvl6pPr marL="2743200" lvl="5" indent="-368300" algn="l">
              <a:lnSpc>
                <a:spcPct val="115000"/>
              </a:lnSpc>
              <a:spcBef>
                <a:spcPts val="1600"/>
              </a:spcBef>
              <a:spcAft>
                <a:spcPts val="0"/>
              </a:spcAft>
              <a:buSzPts val="2200"/>
              <a:buChar char="■"/>
              <a:defRPr sz="1760"/>
            </a:lvl6pPr>
            <a:lvl7pPr marL="3200400" lvl="6" indent="-368300" algn="l">
              <a:lnSpc>
                <a:spcPct val="115000"/>
              </a:lnSpc>
              <a:spcBef>
                <a:spcPts val="1600"/>
              </a:spcBef>
              <a:spcAft>
                <a:spcPts val="0"/>
              </a:spcAft>
              <a:buSzPts val="2200"/>
              <a:buChar char="●"/>
              <a:defRPr sz="1760"/>
            </a:lvl7pPr>
            <a:lvl8pPr marL="3657600" lvl="7" indent="-368300" algn="l">
              <a:lnSpc>
                <a:spcPct val="115000"/>
              </a:lnSpc>
              <a:spcBef>
                <a:spcPts val="1600"/>
              </a:spcBef>
              <a:spcAft>
                <a:spcPts val="0"/>
              </a:spcAft>
              <a:buSzPts val="2200"/>
              <a:buChar char="○"/>
              <a:defRPr sz="1760"/>
            </a:lvl8pPr>
            <a:lvl9pPr marL="4114800" lvl="8" indent="-368300" algn="l">
              <a:lnSpc>
                <a:spcPct val="115000"/>
              </a:lnSpc>
              <a:spcBef>
                <a:spcPts val="1600"/>
              </a:spcBef>
              <a:spcAft>
                <a:spcPts val="1600"/>
              </a:spcAft>
              <a:buSzPts val="2200"/>
              <a:buChar char="■"/>
              <a:defRPr sz="1760"/>
            </a:lvl9pPr>
          </a:lstStyle>
          <a:p>
            <a:endParaRPr/>
          </a:p>
        </p:txBody>
      </p:sp>
      <p:sp>
        <p:nvSpPr>
          <p:cNvPr id="490" name="Google Shape;490;p158"/>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able - Bright 1 1">
  <p:cSld name="Table - Bright 1 1">
    <p:bg>
      <p:bgPr>
        <a:solidFill>
          <a:srgbClr val="112E51"/>
        </a:solidFill>
        <a:effectLst/>
      </p:bgPr>
    </p:bg>
    <p:spTree>
      <p:nvGrpSpPr>
        <p:cNvPr id="1" name="Shape 491"/>
        <p:cNvGrpSpPr/>
        <p:nvPr/>
      </p:nvGrpSpPr>
      <p:grpSpPr>
        <a:xfrm>
          <a:off x="0" y="0"/>
          <a:ext cx="0" cy="0"/>
          <a:chOff x="0" y="0"/>
          <a:chExt cx="0" cy="0"/>
        </a:xfrm>
      </p:grpSpPr>
      <p:sp>
        <p:nvSpPr>
          <p:cNvPr id="492" name="Google Shape;492;p159"/>
          <p:cNvSpPr txBox="1">
            <a:spLocks noGrp="1"/>
          </p:cNvSpPr>
          <p:nvPr>
            <p:ph type="title"/>
          </p:nvPr>
        </p:nvSpPr>
        <p:spPr>
          <a:xfrm>
            <a:off x="464600" y="445025"/>
            <a:ext cx="3178560" cy="2278543"/>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FFFFFF"/>
              </a:buClr>
              <a:buSzPts val="3400"/>
              <a:buNone/>
              <a:defRPr>
                <a:solidFill>
                  <a:srgbClr val="FFFFFF"/>
                </a:solidFill>
              </a:defRPr>
            </a:lvl1pPr>
            <a:lvl2pPr lvl="1" algn="l">
              <a:lnSpc>
                <a:spcPct val="100000"/>
              </a:lnSpc>
              <a:spcBef>
                <a:spcPts val="0"/>
              </a:spcBef>
              <a:spcAft>
                <a:spcPts val="0"/>
              </a:spcAft>
              <a:buClr>
                <a:srgbClr val="FFFFFF"/>
              </a:buClr>
              <a:buSzPts val="3400"/>
              <a:buNone/>
              <a:defRPr>
                <a:solidFill>
                  <a:srgbClr val="FFFFFF"/>
                </a:solidFill>
              </a:defRPr>
            </a:lvl2pPr>
            <a:lvl3pPr lvl="2" algn="l">
              <a:lnSpc>
                <a:spcPct val="100000"/>
              </a:lnSpc>
              <a:spcBef>
                <a:spcPts val="0"/>
              </a:spcBef>
              <a:spcAft>
                <a:spcPts val="0"/>
              </a:spcAft>
              <a:buClr>
                <a:srgbClr val="FFFFFF"/>
              </a:buClr>
              <a:buSzPts val="3400"/>
              <a:buNone/>
              <a:defRPr>
                <a:solidFill>
                  <a:srgbClr val="FFFFFF"/>
                </a:solidFill>
              </a:defRPr>
            </a:lvl3pPr>
            <a:lvl4pPr lvl="3" algn="l">
              <a:lnSpc>
                <a:spcPct val="100000"/>
              </a:lnSpc>
              <a:spcBef>
                <a:spcPts val="0"/>
              </a:spcBef>
              <a:spcAft>
                <a:spcPts val="0"/>
              </a:spcAft>
              <a:buClr>
                <a:srgbClr val="FFFFFF"/>
              </a:buClr>
              <a:buSzPts val="3400"/>
              <a:buNone/>
              <a:defRPr>
                <a:solidFill>
                  <a:srgbClr val="FFFFFF"/>
                </a:solidFill>
              </a:defRPr>
            </a:lvl4pPr>
            <a:lvl5pPr lvl="4" algn="l">
              <a:lnSpc>
                <a:spcPct val="100000"/>
              </a:lnSpc>
              <a:spcBef>
                <a:spcPts val="0"/>
              </a:spcBef>
              <a:spcAft>
                <a:spcPts val="0"/>
              </a:spcAft>
              <a:buClr>
                <a:srgbClr val="FFFFFF"/>
              </a:buClr>
              <a:buSzPts val="3400"/>
              <a:buNone/>
              <a:defRPr>
                <a:solidFill>
                  <a:srgbClr val="FFFFFF"/>
                </a:solidFill>
              </a:defRPr>
            </a:lvl5pPr>
            <a:lvl6pPr lvl="5" algn="l">
              <a:lnSpc>
                <a:spcPct val="100000"/>
              </a:lnSpc>
              <a:spcBef>
                <a:spcPts val="0"/>
              </a:spcBef>
              <a:spcAft>
                <a:spcPts val="0"/>
              </a:spcAft>
              <a:buClr>
                <a:srgbClr val="FFFFFF"/>
              </a:buClr>
              <a:buSzPts val="3400"/>
              <a:buNone/>
              <a:defRPr>
                <a:solidFill>
                  <a:srgbClr val="FFFFFF"/>
                </a:solidFill>
              </a:defRPr>
            </a:lvl6pPr>
            <a:lvl7pPr lvl="6" algn="l">
              <a:lnSpc>
                <a:spcPct val="100000"/>
              </a:lnSpc>
              <a:spcBef>
                <a:spcPts val="0"/>
              </a:spcBef>
              <a:spcAft>
                <a:spcPts val="0"/>
              </a:spcAft>
              <a:buClr>
                <a:srgbClr val="FFFFFF"/>
              </a:buClr>
              <a:buSzPts val="3400"/>
              <a:buNone/>
              <a:defRPr>
                <a:solidFill>
                  <a:srgbClr val="FFFFFF"/>
                </a:solidFill>
              </a:defRPr>
            </a:lvl7pPr>
            <a:lvl8pPr lvl="7" algn="l">
              <a:lnSpc>
                <a:spcPct val="100000"/>
              </a:lnSpc>
              <a:spcBef>
                <a:spcPts val="0"/>
              </a:spcBef>
              <a:spcAft>
                <a:spcPts val="0"/>
              </a:spcAft>
              <a:buClr>
                <a:srgbClr val="FFFFFF"/>
              </a:buClr>
              <a:buSzPts val="3400"/>
              <a:buNone/>
              <a:defRPr>
                <a:solidFill>
                  <a:srgbClr val="FFFFFF"/>
                </a:solidFill>
              </a:defRPr>
            </a:lvl8pPr>
            <a:lvl9pPr lvl="8" algn="l">
              <a:lnSpc>
                <a:spcPct val="100000"/>
              </a:lnSpc>
              <a:spcBef>
                <a:spcPts val="0"/>
              </a:spcBef>
              <a:spcAft>
                <a:spcPts val="0"/>
              </a:spcAft>
              <a:buClr>
                <a:srgbClr val="FFFFFF"/>
              </a:buClr>
              <a:buSzPts val="3400"/>
              <a:buNone/>
              <a:defRPr>
                <a:solidFill>
                  <a:srgbClr val="FFFFFF"/>
                </a:solidFill>
              </a:defRPr>
            </a:lvl9pPr>
          </a:lstStyle>
          <a:p>
            <a:endParaRPr/>
          </a:p>
        </p:txBody>
      </p:sp>
      <p:sp>
        <p:nvSpPr>
          <p:cNvPr id="493" name="Google Shape;493;p159"/>
          <p:cNvSpPr/>
          <p:nvPr/>
        </p:nvSpPr>
        <p:spPr>
          <a:xfrm>
            <a:off x="0" y="0"/>
            <a:ext cx="121440" cy="5143629"/>
          </a:xfrm>
          <a:prstGeom prst="rect">
            <a:avLst/>
          </a:prstGeom>
          <a:solidFill>
            <a:srgbClr val="00BFE7"/>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494" name="Google Shape;494;p159"/>
          <p:cNvSpPr txBox="1">
            <a:spLocks noGrp="1"/>
          </p:cNvSpPr>
          <p:nvPr>
            <p:ph type="body" idx="1"/>
          </p:nvPr>
        </p:nvSpPr>
        <p:spPr>
          <a:xfrm>
            <a:off x="3652075" y="461850"/>
            <a:ext cx="5016960" cy="3125829"/>
          </a:xfrm>
          <a:prstGeom prst="rect">
            <a:avLst/>
          </a:prstGeom>
          <a:noFill/>
          <a:ln>
            <a:noFill/>
          </a:ln>
        </p:spPr>
        <p:txBody>
          <a:bodyPr spcFirstLastPara="1" wrap="square" lIns="111750" tIns="111750" rIns="111750" bIns="111750" numCol="1" anchor="t" anchorCtr="0">
            <a:noAutofit/>
          </a:bodyPr>
          <a:lstStyle>
            <a:lvl1pPr marL="457200" lvl="0" indent="-368300" algn="l">
              <a:lnSpc>
                <a:spcPct val="115000"/>
              </a:lnSpc>
              <a:spcBef>
                <a:spcPts val="0"/>
              </a:spcBef>
              <a:spcAft>
                <a:spcPts val="0"/>
              </a:spcAft>
              <a:buClr>
                <a:srgbClr val="FFFFFF"/>
              </a:buClr>
              <a:buSzPts val="2200"/>
              <a:buChar char="●"/>
              <a:defRPr>
                <a:solidFill>
                  <a:srgbClr val="FFFFFF"/>
                </a:solidFill>
              </a:defRPr>
            </a:lvl1pPr>
            <a:lvl2pPr marL="914400" lvl="1" indent="-368300" algn="l">
              <a:lnSpc>
                <a:spcPct val="115000"/>
              </a:lnSpc>
              <a:spcBef>
                <a:spcPts val="1600"/>
              </a:spcBef>
              <a:spcAft>
                <a:spcPts val="0"/>
              </a:spcAft>
              <a:buClr>
                <a:srgbClr val="FFFFFF"/>
              </a:buClr>
              <a:buSzPts val="2200"/>
              <a:buChar char="○"/>
              <a:defRPr sz="1760">
                <a:solidFill>
                  <a:srgbClr val="FFFFFF"/>
                </a:solidFill>
              </a:defRPr>
            </a:lvl2pPr>
            <a:lvl3pPr marL="1371600" lvl="2" indent="-368300" algn="l">
              <a:lnSpc>
                <a:spcPct val="115000"/>
              </a:lnSpc>
              <a:spcBef>
                <a:spcPts val="1600"/>
              </a:spcBef>
              <a:spcAft>
                <a:spcPts val="0"/>
              </a:spcAft>
              <a:buClr>
                <a:srgbClr val="FFFFFF"/>
              </a:buClr>
              <a:buSzPts val="2200"/>
              <a:buChar char="■"/>
              <a:defRPr sz="1760">
                <a:solidFill>
                  <a:srgbClr val="FFFFFF"/>
                </a:solidFill>
              </a:defRPr>
            </a:lvl3pPr>
            <a:lvl4pPr marL="1828800" lvl="3" indent="-368300" algn="l">
              <a:lnSpc>
                <a:spcPct val="115000"/>
              </a:lnSpc>
              <a:spcBef>
                <a:spcPts val="1600"/>
              </a:spcBef>
              <a:spcAft>
                <a:spcPts val="0"/>
              </a:spcAft>
              <a:buClr>
                <a:srgbClr val="FFFFFF"/>
              </a:buClr>
              <a:buSzPts val="2200"/>
              <a:buChar char="●"/>
              <a:defRPr sz="1760">
                <a:solidFill>
                  <a:srgbClr val="FFFFFF"/>
                </a:solidFill>
              </a:defRPr>
            </a:lvl4pPr>
            <a:lvl5pPr marL="2286000" lvl="4" indent="-368300" algn="l">
              <a:lnSpc>
                <a:spcPct val="115000"/>
              </a:lnSpc>
              <a:spcBef>
                <a:spcPts val="1600"/>
              </a:spcBef>
              <a:spcAft>
                <a:spcPts val="0"/>
              </a:spcAft>
              <a:buClr>
                <a:srgbClr val="FFFFFF"/>
              </a:buClr>
              <a:buSzPts val="2200"/>
              <a:buChar char="○"/>
              <a:defRPr sz="1760">
                <a:solidFill>
                  <a:srgbClr val="FFFFFF"/>
                </a:solidFill>
              </a:defRPr>
            </a:lvl5pPr>
            <a:lvl6pPr marL="2743200" lvl="5" indent="-368300" algn="l">
              <a:lnSpc>
                <a:spcPct val="115000"/>
              </a:lnSpc>
              <a:spcBef>
                <a:spcPts val="1600"/>
              </a:spcBef>
              <a:spcAft>
                <a:spcPts val="0"/>
              </a:spcAft>
              <a:buClr>
                <a:srgbClr val="FFFFFF"/>
              </a:buClr>
              <a:buSzPts val="2200"/>
              <a:buChar char="■"/>
              <a:defRPr sz="1760">
                <a:solidFill>
                  <a:srgbClr val="FFFFFF"/>
                </a:solidFill>
              </a:defRPr>
            </a:lvl6pPr>
            <a:lvl7pPr marL="3200400" lvl="6" indent="-368300" algn="l">
              <a:lnSpc>
                <a:spcPct val="115000"/>
              </a:lnSpc>
              <a:spcBef>
                <a:spcPts val="1600"/>
              </a:spcBef>
              <a:spcAft>
                <a:spcPts val="0"/>
              </a:spcAft>
              <a:buClr>
                <a:srgbClr val="FFFFFF"/>
              </a:buClr>
              <a:buSzPts val="2200"/>
              <a:buChar char="●"/>
              <a:defRPr sz="1760">
                <a:solidFill>
                  <a:srgbClr val="FFFFFF"/>
                </a:solidFill>
              </a:defRPr>
            </a:lvl7pPr>
            <a:lvl8pPr marL="3657600" lvl="7" indent="-368300" algn="l">
              <a:lnSpc>
                <a:spcPct val="115000"/>
              </a:lnSpc>
              <a:spcBef>
                <a:spcPts val="1600"/>
              </a:spcBef>
              <a:spcAft>
                <a:spcPts val="0"/>
              </a:spcAft>
              <a:buClr>
                <a:srgbClr val="FFFFFF"/>
              </a:buClr>
              <a:buSzPts val="2200"/>
              <a:buChar char="○"/>
              <a:defRPr sz="1760">
                <a:solidFill>
                  <a:srgbClr val="FFFFFF"/>
                </a:solidFill>
              </a:defRPr>
            </a:lvl8pPr>
            <a:lvl9pPr marL="4114800" lvl="8" indent="-368300" algn="l">
              <a:lnSpc>
                <a:spcPct val="115000"/>
              </a:lnSpc>
              <a:spcBef>
                <a:spcPts val="1600"/>
              </a:spcBef>
              <a:spcAft>
                <a:spcPts val="1600"/>
              </a:spcAft>
              <a:buClr>
                <a:srgbClr val="FFFFFF"/>
              </a:buClr>
              <a:buSzPts val="2200"/>
              <a:buChar char="■"/>
              <a:defRPr sz="1760">
                <a:solidFill>
                  <a:srgbClr val="FFFFFF"/>
                </a:solidFill>
              </a:defRPr>
            </a:lvl9pPr>
          </a:lstStyle>
          <a:p>
            <a:endParaRPr/>
          </a:p>
        </p:txBody>
      </p:sp>
      <p:sp>
        <p:nvSpPr>
          <p:cNvPr id="495" name="Google Shape;495;p159"/>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Icons">
  <p:cSld name="Icons">
    <p:bg>
      <p:bgPr>
        <a:solidFill>
          <a:srgbClr val="FFFFFF"/>
        </a:solidFill>
        <a:effectLst/>
      </p:bgPr>
    </p:bg>
    <p:spTree>
      <p:nvGrpSpPr>
        <p:cNvPr id="1" name="Shape 496"/>
        <p:cNvGrpSpPr/>
        <p:nvPr/>
      </p:nvGrpSpPr>
      <p:grpSpPr>
        <a:xfrm>
          <a:off x="0" y="0"/>
          <a:ext cx="0" cy="0"/>
          <a:chOff x="0" y="0"/>
          <a:chExt cx="0" cy="0"/>
        </a:xfrm>
      </p:grpSpPr>
      <p:sp>
        <p:nvSpPr>
          <p:cNvPr id="497" name="Google Shape;497;p160"/>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3400"/>
              <a:buNone/>
              <a:defRPr>
                <a:solidFill>
                  <a:srgbClr val="112E51"/>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98" name="Google Shape;498;p160"/>
          <p:cNvSpPr txBox="1"/>
          <p:nvPr/>
        </p:nvSpPr>
        <p:spPr>
          <a:xfrm>
            <a:off x="519200" y="1439825"/>
            <a:ext cx="1629840" cy="2791286"/>
          </a:xfrm>
          <a:prstGeom prst="rect">
            <a:avLst/>
          </a:prstGeom>
          <a:no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n" altLang="en" sz="1200" b="1" i="0" u="none" strike="noStrike" cap="none">
                <a:solidFill>
                  <a:schemeClr val="dk1"/>
                </a:solidFill>
                <a:highlight>
                  <a:srgbClr val="FCFCFC"/>
                </a:highlight>
                <a:latin typeface="Arial"/>
                <a:ea typeface="Arial"/>
                <a:cs typeface="Arial"/>
                <a:sym typeface="Arial"/>
              </a:rPr>
              <a:t>Icons communicate meaning.</a:t>
            </a:r>
            <a:endParaRPr sz="1200" b="1" i="0" u="none" strike="noStrike" cap="none">
              <a:solidFill>
                <a:srgbClr val="1C304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C304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altLang="en" sz="1200" b="0" i="0" u="none" strike="noStrike" cap="none">
                <a:solidFill>
                  <a:srgbClr val="1C304A"/>
                </a:solidFill>
                <a:latin typeface="Arial"/>
                <a:ea typeface="Arial"/>
                <a:cs typeface="Arial"/>
                <a:sym typeface="Arial"/>
              </a:rPr>
              <a:t>Copy icons (on right) from the master slide for use in your presentation </a:t>
            </a:r>
            <a:br>
              <a:rPr lang="en" altLang="en" sz="1200" b="0" i="0" u="none" strike="noStrike" cap="none">
                <a:solidFill>
                  <a:srgbClr val="1C304A"/>
                </a:solidFill>
                <a:latin typeface="Arial"/>
                <a:ea typeface="Arial"/>
                <a:cs typeface="Arial"/>
                <a:sym typeface="Arial"/>
              </a:rPr>
            </a:br>
            <a:r>
              <a:rPr lang="en" altLang="en" sz="1200" b="0" i="0" u="none" strike="noStrike" cap="none">
                <a:solidFill>
                  <a:srgbClr val="1C304A"/>
                </a:solidFill>
                <a:latin typeface="Arial"/>
                <a:ea typeface="Arial"/>
                <a:cs typeface="Arial"/>
                <a:sym typeface="Arial"/>
              </a:rPr>
              <a:t>(Edit &gt; Master)</a:t>
            </a:r>
            <a:endParaRPr sz="1200" b="0" i="0" u="none" strike="noStrike" cap="none">
              <a:solidFill>
                <a:srgbClr val="1C304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C304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altLang="en" sz="1200" b="0" i="0" u="none" strike="noStrike" cap="none">
                <a:solidFill>
                  <a:srgbClr val="1C304A"/>
                </a:solidFill>
                <a:latin typeface="Arial"/>
                <a:ea typeface="Arial"/>
                <a:cs typeface="Arial"/>
                <a:sym typeface="Arial"/>
              </a:rPr>
              <a:t>Or use </a:t>
            </a:r>
            <a:r>
              <a:rPr lang="en" altLang="en" sz="1200" b="0" i="0" u="sng" strike="noStrike" cap="none">
                <a:solidFill>
                  <a:schemeClr val="hlink"/>
                </a:solidFill>
                <a:latin typeface="Arial"/>
                <a:ea typeface="Arial"/>
                <a:cs typeface="Arial"/>
                <a:sym typeface="Arial"/>
                <a:hlinkClick r:id="rId2"/>
              </a:rPr>
              <a:t>Font Awesome</a:t>
            </a:r>
            <a:r>
              <a:rPr lang="en" altLang="en" sz="1200" b="0" i="0" u="none" strike="noStrike" cap="none">
                <a:solidFill>
                  <a:srgbClr val="1C304A"/>
                </a:solidFill>
                <a:latin typeface="Arial"/>
                <a:ea typeface="Arial"/>
                <a:cs typeface="Arial"/>
                <a:sym typeface="Arial"/>
              </a:rPr>
              <a:t>’s free tier version.</a:t>
            </a:r>
            <a:endParaRPr sz="1200" b="0" i="0" u="none" strike="noStrike" cap="none">
              <a:solidFill>
                <a:srgbClr val="1C304A"/>
              </a:solidFill>
              <a:latin typeface="Arial"/>
              <a:ea typeface="Arial"/>
              <a:cs typeface="Arial"/>
              <a:sym typeface="Arial"/>
            </a:endParaRPr>
          </a:p>
        </p:txBody>
      </p:sp>
      <p:pic>
        <p:nvPicPr>
          <p:cNvPr id="499" name="Google Shape;499;p160" descr="thin-0001_compose_write_pencil_new.png"/>
          <p:cNvPicPr preferRelativeResize="0"/>
          <p:nvPr/>
        </p:nvPicPr>
        <p:blipFill rotWithShape="1">
          <a:blip r:embed="rId3">
            <a:alphaModFix/>
          </a:blip>
          <a:srcRect/>
          <a:stretch/>
        </p:blipFill>
        <p:spPr>
          <a:xfrm>
            <a:off x="2604066" y="1505050"/>
            <a:ext cx="433032" cy="463959"/>
          </a:xfrm>
          <a:prstGeom prst="rect">
            <a:avLst/>
          </a:prstGeom>
          <a:noFill/>
          <a:ln>
            <a:noFill/>
          </a:ln>
        </p:spPr>
      </p:pic>
      <p:pic>
        <p:nvPicPr>
          <p:cNvPr id="500" name="Google Shape;500;p160" descr="thin-0019_mobile_iphone.png"/>
          <p:cNvPicPr preferRelativeResize="0"/>
          <p:nvPr/>
        </p:nvPicPr>
        <p:blipFill rotWithShape="1">
          <a:blip r:embed="rId4">
            <a:alphaModFix/>
          </a:blip>
          <a:srcRect/>
          <a:stretch/>
        </p:blipFill>
        <p:spPr>
          <a:xfrm>
            <a:off x="3426637" y="1511317"/>
            <a:ext cx="495970" cy="531391"/>
          </a:xfrm>
          <a:prstGeom prst="rect">
            <a:avLst/>
          </a:prstGeom>
          <a:noFill/>
          <a:ln>
            <a:noFill/>
          </a:ln>
        </p:spPr>
      </p:pic>
      <p:pic>
        <p:nvPicPr>
          <p:cNvPr id="501" name="Google Shape;501;p160" descr="thin-0020_ipad_reading_mobile.png"/>
          <p:cNvPicPr preferRelativeResize="0"/>
          <p:nvPr/>
        </p:nvPicPr>
        <p:blipFill rotWithShape="1">
          <a:blip r:embed="rId5">
            <a:alphaModFix/>
          </a:blip>
          <a:srcRect/>
          <a:stretch/>
        </p:blipFill>
        <p:spPr>
          <a:xfrm>
            <a:off x="4151113" y="1511327"/>
            <a:ext cx="516786" cy="553695"/>
          </a:xfrm>
          <a:prstGeom prst="rect">
            <a:avLst/>
          </a:prstGeom>
          <a:noFill/>
          <a:ln>
            <a:noFill/>
          </a:ln>
        </p:spPr>
      </p:pic>
      <p:pic>
        <p:nvPicPr>
          <p:cNvPr id="502" name="Google Shape;502;p160" descr="thin-0021_calendar_month_day_planner.png"/>
          <p:cNvPicPr preferRelativeResize="0"/>
          <p:nvPr/>
        </p:nvPicPr>
        <p:blipFill rotWithShape="1">
          <a:blip r:embed="rId6">
            <a:alphaModFix/>
          </a:blip>
          <a:srcRect/>
          <a:stretch/>
        </p:blipFill>
        <p:spPr>
          <a:xfrm>
            <a:off x="7281296" y="2199971"/>
            <a:ext cx="516786" cy="553695"/>
          </a:xfrm>
          <a:prstGeom prst="rect">
            <a:avLst/>
          </a:prstGeom>
          <a:noFill/>
          <a:ln>
            <a:noFill/>
          </a:ln>
        </p:spPr>
      </p:pic>
      <p:pic>
        <p:nvPicPr>
          <p:cNvPr id="503" name="Google Shape;503;p160" descr="thin-0027_stopwatch_timer_running_time.png"/>
          <p:cNvPicPr preferRelativeResize="0"/>
          <p:nvPr/>
        </p:nvPicPr>
        <p:blipFill rotWithShape="1">
          <a:blip r:embed="rId7">
            <a:alphaModFix/>
          </a:blip>
          <a:srcRect/>
          <a:stretch/>
        </p:blipFill>
        <p:spPr>
          <a:xfrm>
            <a:off x="8112845" y="2199971"/>
            <a:ext cx="516786" cy="553695"/>
          </a:xfrm>
          <a:prstGeom prst="rect">
            <a:avLst/>
          </a:prstGeom>
          <a:noFill/>
          <a:ln>
            <a:noFill/>
          </a:ln>
        </p:spPr>
      </p:pic>
      <p:pic>
        <p:nvPicPr>
          <p:cNvPr id="504" name="Google Shape;504;p160" descr="thin-0032_flag.png"/>
          <p:cNvPicPr preferRelativeResize="0"/>
          <p:nvPr/>
        </p:nvPicPr>
        <p:blipFill rotWithShape="1">
          <a:blip r:embed="rId8">
            <a:alphaModFix/>
          </a:blip>
          <a:srcRect/>
          <a:stretch/>
        </p:blipFill>
        <p:spPr>
          <a:xfrm>
            <a:off x="8126094" y="3695631"/>
            <a:ext cx="516786" cy="553695"/>
          </a:xfrm>
          <a:prstGeom prst="rect">
            <a:avLst/>
          </a:prstGeom>
          <a:noFill/>
          <a:ln>
            <a:noFill/>
          </a:ln>
        </p:spPr>
      </p:pic>
      <p:pic>
        <p:nvPicPr>
          <p:cNvPr id="505" name="Google Shape;505;p160" descr="thin-0033_search_find_zoom.png"/>
          <p:cNvPicPr preferRelativeResize="0"/>
          <p:nvPr/>
        </p:nvPicPr>
        <p:blipFill rotWithShape="1">
          <a:blip r:embed="rId9">
            <a:alphaModFix/>
          </a:blip>
          <a:srcRect/>
          <a:stretch/>
        </p:blipFill>
        <p:spPr>
          <a:xfrm>
            <a:off x="8126090" y="1557095"/>
            <a:ext cx="516786" cy="553695"/>
          </a:xfrm>
          <a:prstGeom prst="rect">
            <a:avLst/>
          </a:prstGeom>
          <a:noFill/>
          <a:ln>
            <a:noFill/>
          </a:ln>
        </p:spPr>
      </p:pic>
      <p:pic>
        <p:nvPicPr>
          <p:cNvPr id="506" name="Google Shape;506;p160" descr="thin-0052_settings_gears_preferences_gearbox.png"/>
          <p:cNvPicPr preferRelativeResize="0"/>
          <p:nvPr/>
        </p:nvPicPr>
        <p:blipFill rotWithShape="1">
          <a:blip r:embed="rId10">
            <a:alphaModFix/>
          </a:blip>
          <a:srcRect/>
          <a:stretch/>
        </p:blipFill>
        <p:spPr>
          <a:xfrm>
            <a:off x="7460683" y="1545043"/>
            <a:ext cx="516786" cy="553695"/>
          </a:xfrm>
          <a:prstGeom prst="rect">
            <a:avLst/>
          </a:prstGeom>
          <a:noFill/>
          <a:ln>
            <a:noFill/>
          </a:ln>
        </p:spPr>
      </p:pic>
      <p:pic>
        <p:nvPicPr>
          <p:cNvPr id="507" name="Google Shape;507;p160" descr="thin-0055_settings_tools_configuration_preferences.png"/>
          <p:cNvPicPr preferRelativeResize="0"/>
          <p:nvPr/>
        </p:nvPicPr>
        <p:blipFill rotWithShape="1">
          <a:blip r:embed="rId11">
            <a:alphaModFix/>
          </a:blip>
          <a:srcRect/>
          <a:stretch/>
        </p:blipFill>
        <p:spPr>
          <a:xfrm>
            <a:off x="6866355" y="1500175"/>
            <a:ext cx="516786" cy="553695"/>
          </a:xfrm>
          <a:prstGeom prst="rect">
            <a:avLst/>
          </a:prstGeom>
          <a:noFill/>
          <a:ln>
            <a:noFill/>
          </a:ln>
        </p:spPr>
      </p:pic>
      <p:pic>
        <p:nvPicPr>
          <p:cNvPr id="508" name="Google Shape;508;p160" descr="thin-0070_paper_role.png"/>
          <p:cNvPicPr preferRelativeResize="0"/>
          <p:nvPr/>
        </p:nvPicPr>
        <p:blipFill rotWithShape="1">
          <a:blip r:embed="rId12">
            <a:alphaModFix/>
          </a:blip>
          <a:srcRect/>
          <a:stretch/>
        </p:blipFill>
        <p:spPr>
          <a:xfrm>
            <a:off x="6219645" y="1500175"/>
            <a:ext cx="516786" cy="553695"/>
          </a:xfrm>
          <a:prstGeom prst="rect">
            <a:avLst/>
          </a:prstGeom>
          <a:noFill/>
          <a:ln>
            <a:noFill/>
          </a:ln>
        </p:spPr>
      </p:pic>
      <p:pic>
        <p:nvPicPr>
          <p:cNvPr id="509" name="Google Shape;509;p160" descr="thin-0100_to_do_list_reminder_done.png"/>
          <p:cNvPicPr preferRelativeResize="0"/>
          <p:nvPr/>
        </p:nvPicPr>
        <p:blipFill rotWithShape="1">
          <a:blip r:embed="rId13">
            <a:alphaModFix/>
          </a:blip>
          <a:srcRect/>
          <a:stretch/>
        </p:blipFill>
        <p:spPr>
          <a:xfrm>
            <a:off x="5511630" y="1455308"/>
            <a:ext cx="516786" cy="553695"/>
          </a:xfrm>
          <a:prstGeom prst="rect">
            <a:avLst/>
          </a:prstGeom>
          <a:noFill/>
          <a:ln>
            <a:noFill/>
          </a:ln>
        </p:spPr>
      </p:pic>
      <p:pic>
        <p:nvPicPr>
          <p:cNvPr id="510" name="Google Shape;510;p160" descr="thin-0128_upload_load_share.png"/>
          <p:cNvPicPr preferRelativeResize="0"/>
          <p:nvPr/>
        </p:nvPicPr>
        <p:blipFill rotWithShape="1">
          <a:blip r:embed="rId14">
            <a:alphaModFix/>
          </a:blip>
          <a:srcRect/>
          <a:stretch/>
        </p:blipFill>
        <p:spPr>
          <a:xfrm>
            <a:off x="4856210" y="1439825"/>
            <a:ext cx="516786" cy="553695"/>
          </a:xfrm>
          <a:prstGeom prst="rect">
            <a:avLst/>
          </a:prstGeom>
          <a:noFill/>
          <a:ln>
            <a:noFill/>
          </a:ln>
        </p:spPr>
      </p:pic>
      <p:pic>
        <p:nvPicPr>
          <p:cNvPr id="511" name="Google Shape;511;p160" descr="thin-0143_rotate_clockwise.png"/>
          <p:cNvPicPr preferRelativeResize="0"/>
          <p:nvPr/>
        </p:nvPicPr>
        <p:blipFill rotWithShape="1">
          <a:blip r:embed="rId15">
            <a:alphaModFix/>
          </a:blip>
          <a:srcRect/>
          <a:stretch/>
        </p:blipFill>
        <p:spPr>
          <a:xfrm>
            <a:off x="6551276" y="2246721"/>
            <a:ext cx="473142" cy="506933"/>
          </a:xfrm>
          <a:prstGeom prst="rect">
            <a:avLst/>
          </a:prstGeom>
          <a:noFill/>
          <a:ln>
            <a:noFill/>
          </a:ln>
        </p:spPr>
      </p:pic>
      <p:pic>
        <p:nvPicPr>
          <p:cNvPr id="512" name="Google Shape;512;p160" descr="thin-0153_delete_exit_remove_close.png"/>
          <p:cNvPicPr preferRelativeResize="0"/>
          <p:nvPr/>
        </p:nvPicPr>
        <p:blipFill rotWithShape="1">
          <a:blip r:embed="rId16">
            <a:alphaModFix/>
          </a:blip>
          <a:srcRect/>
          <a:stretch/>
        </p:blipFill>
        <p:spPr>
          <a:xfrm>
            <a:off x="6549099" y="2928135"/>
            <a:ext cx="553698" cy="533802"/>
          </a:xfrm>
          <a:prstGeom prst="rect">
            <a:avLst/>
          </a:prstGeom>
          <a:noFill/>
          <a:ln>
            <a:noFill/>
          </a:ln>
        </p:spPr>
      </p:pic>
      <p:pic>
        <p:nvPicPr>
          <p:cNvPr id="513" name="Google Shape;513;p160" descr="thin-0154_ok_successful_check.png"/>
          <p:cNvPicPr preferRelativeResize="0"/>
          <p:nvPr/>
        </p:nvPicPr>
        <p:blipFill rotWithShape="1">
          <a:blip r:embed="rId17">
            <a:alphaModFix/>
          </a:blip>
          <a:srcRect/>
          <a:stretch/>
        </p:blipFill>
        <p:spPr>
          <a:xfrm>
            <a:off x="7305575" y="2945530"/>
            <a:ext cx="553698" cy="533802"/>
          </a:xfrm>
          <a:prstGeom prst="rect">
            <a:avLst/>
          </a:prstGeom>
          <a:noFill/>
          <a:ln>
            <a:noFill/>
          </a:ln>
        </p:spPr>
      </p:pic>
      <p:pic>
        <p:nvPicPr>
          <p:cNvPr id="514" name="Google Shape;514;p160" descr="thin-0207_list_checkbox_todo_done.png"/>
          <p:cNvPicPr preferRelativeResize="0"/>
          <p:nvPr/>
        </p:nvPicPr>
        <p:blipFill rotWithShape="1">
          <a:blip r:embed="rId18">
            <a:alphaModFix/>
          </a:blip>
          <a:srcRect/>
          <a:stretch/>
        </p:blipFill>
        <p:spPr>
          <a:xfrm>
            <a:off x="8126102" y="2957748"/>
            <a:ext cx="553698" cy="533802"/>
          </a:xfrm>
          <a:prstGeom prst="rect">
            <a:avLst/>
          </a:prstGeom>
          <a:noFill/>
          <a:ln>
            <a:noFill/>
          </a:ln>
        </p:spPr>
      </p:pic>
      <p:pic>
        <p:nvPicPr>
          <p:cNvPr id="515" name="Google Shape;515;p160" descr="thin-0281_chat_message_discussion_bubble_reply_conversation.png"/>
          <p:cNvPicPr preferRelativeResize="0"/>
          <p:nvPr/>
        </p:nvPicPr>
        <p:blipFill rotWithShape="1">
          <a:blip r:embed="rId19">
            <a:alphaModFix/>
          </a:blip>
          <a:srcRect/>
          <a:stretch/>
        </p:blipFill>
        <p:spPr>
          <a:xfrm>
            <a:off x="3406952" y="2219286"/>
            <a:ext cx="553698" cy="533802"/>
          </a:xfrm>
          <a:prstGeom prst="rect">
            <a:avLst/>
          </a:prstGeom>
          <a:noFill/>
          <a:ln>
            <a:noFill/>
          </a:ln>
        </p:spPr>
      </p:pic>
      <p:pic>
        <p:nvPicPr>
          <p:cNvPr id="516" name="Google Shape;516;p160" descr="thin-0310_support_help_talk_call.png"/>
          <p:cNvPicPr preferRelativeResize="0"/>
          <p:nvPr/>
        </p:nvPicPr>
        <p:blipFill rotWithShape="1">
          <a:blip r:embed="rId20">
            <a:alphaModFix/>
          </a:blip>
          <a:srcRect/>
          <a:stretch/>
        </p:blipFill>
        <p:spPr>
          <a:xfrm>
            <a:off x="5029657" y="2939761"/>
            <a:ext cx="553698" cy="533802"/>
          </a:xfrm>
          <a:prstGeom prst="rect">
            <a:avLst/>
          </a:prstGeom>
          <a:noFill/>
          <a:ln>
            <a:noFill/>
          </a:ln>
        </p:spPr>
      </p:pic>
      <p:pic>
        <p:nvPicPr>
          <p:cNvPr id="517" name="Google Shape;517;p160" descr="thin-0358_database_raid.png"/>
          <p:cNvPicPr preferRelativeResize="0"/>
          <p:nvPr/>
        </p:nvPicPr>
        <p:blipFill rotWithShape="1">
          <a:blip r:embed="rId21">
            <a:alphaModFix/>
          </a:blip>
          <a:srcRect/>
          <a:stretch/>
        </p:blipFill>
        <p:spPr>
          <a:xfrm>
            <a:off x="6504517" y="3636432"/>
            <a:ext cx="553698" cy="533802"/>
          </a:xfrm>
          <a:prstGeom prst="rect">
            <a:avLst/>
          </a:prstGeom>
          <a:noFill/>
          <a:ln>
            <a:noFill/>
          </a:ln>
        </p:spPr>
      </p:pic>
      <p:pic>
        <p:nvPicPr>
          <p:cNvPr id="518" name="Google Shape;518;p160" descr="thin-0383_graph_columns_growth_statistics.png"/>
          <p:cNvPicPr preferRelativeResize="0"/>
          <p:nvPr/>
        </p:nvPicPr>
        <p:blipFill rotWithShape="1">
          <a:blip r:embed="rId22">
            <a:alphaModFix/>
          </a:blip>
          <a:srcRect/>
          <a:stretch/>
        </p:blipFill>
        <p:spPr>
          <a:xfrm>
            <a:off x="4991428" y="3675666"/>
            <a:ext cx="553698" cy="533802"/>
          </a:xfrm>
          <a:prstGeom prst="rect">
            <a:avLst/>
          </a:prstGeom>
          <a:noFill/>
          <a:ln>
            <a:noFill/>
          </a:ln>
        </p:spPr>
      </p:pic>
      <p:pic>
        <p:nvPicPr>
          <p:cNvPr id="519" name="Google Shape;519;p160" descr="thin-0384_graph_columns_drop_statistics.png"/>
          <p:cNvPicPr preferRelativeResize="0"/>
          <p:nvPr/>
        </p:nvPicPr>
        <p:blipFill rotWithShape="1">
          <a:blip r:embed="rId23">
            <a:alphaModFix/>
          </a:blip>
          <a:srcRect/>
          <a:stretch/>
        </p:blipFill>
        <p:spPr>
          <a:xfrm>
            <a:off x="5756834" y="3651609"/>
            <a:ext cx="553698" cy="533802"/>
          </a:xfrm>
          <a:prstGeom prst="rect">
            <a:avLst/>
          </a:prstGeom>
          <a:noFill/>
          <a:ln>
            <a:noFill/>
          </a:ln>
        </p:spPr>
      </p:pic>
      <p:pic>
        <p:nvPicPr>
          <p:cNvPr id="520" name="Google Shape;520;p160" descr="thin-0550_attention_error_alert_caution.png"/>
          <p:cNvPicPr preferRelativeResize="0"/>
          <p:nvPr/>
        </p:nvPicPr>
        <p:blipFill rotWithShape="1">
          <a:blip r:embed="rId24">
            <a:alphaModFix/>
          </a:blip>
          <a:srcRect/>
          <a:stretch/>
        </p:blipFill>
        <p:spPr>
          <a:xfrm>
            <a:off x="4246261" y="3621888"/>
            <a:ext cx="553698" cy="533802"/>
          </a:xfrm>
          <a:prstGeom prst="rect">
            <a:avLst/>
          </a:prstGeom>
          <a:noFill/>
          <a:ln>
            <a:noFill/>
          </a:ln>
        </p:spPr>
      </p:pic>
      <p:pic>
        <p:nvPicPr>
          <p:cNvPr id="521" name="Google Shape;521;p160" descr="thin-0661_like_thumb_up_vote.png"/>
          <p:cNvPicPr preferRelativeResize="0"/>
          <p:nvPr/>
        </p:nvPicPr>
        <p:blipFill rotWithShape="1">
          <a:blip r:embed="rId25">
            <a:alphaModFix/>
          </a:blip>
          <a:srcRect/>
          <a:stretch/>
        </p:blipFill>
        <p:spPr>
          <a:xfrm>
            <a:off x="2532349" y="3569780"/>
            <a:ext cx="553698" cy="533802"/>
          </a:xfrm>
          <a:prstGeom prst="rect">
            <a:avLst/>
          </a:prstGeom>
          <a:noFill/>
          <a:ln>
            <a:noFill/>
          </a:ln>
        </p:spPr>
      </p:pic>
      <p:pic>
        <p:nvPicPr>
          <p:cNvPr id="522" name="Google Shape;522;p160" descr="thin-0662_dislike_thumb_down_vote.png"/>
          <p:cNvPicPr preferRelativeResize="0"/>
          <p:nvPr/>
        </p:nvPicPr>
        <p:blipFill rotWithShape="1">
          <a:blip r:embed="rId26">
            <a:alphaModFix/>
          </a:blip>
          <a:srcRect/>
          <a:stretch/>
        </p:blipFill>
        <p:spPr>
          <a:xfrm>
            <a:off x="3436657" y="3621888"/>
            <a:ext cx="553698" cy="533802"/>
          </a:xfrm>
          <a:prstGeom prst="rect">
            <a:avLst/>
          </a:prstGeom>
          <a:noFill/>
          <a:ln>
            <a:noFill/>
          </a:ln>
        </p:spPr>
      </p:pic>
      <p:pic>
        <p:nvPicPr>
          <p:cNvPr id="523" name="Google Shape;523;p160" descr="thin-0699_user_profile_avatar_man_male.png"/>
          <p:cNvPicPr preferRelativeResize="0"/>
          <p:nvPr/>
        </p:nvPicPr>
        <p:blipFill rotWithShape="1">
          <a:blip r:embed="rId27">
            <a:alphaModFix/>
          </a:blip>
          <a:srcRect/>
          <a:stretch/>
        </p:blipFill>
        <p:spPr>
          <a:xfrm>
            <a:off x="4246261" y="2939751"/>
            <a:ext cx="553698" cy="533802"/>
          </a:xfrm>
          <a:prstGeom prst="rect">
            <a:avLst/>
          </a:prstGeom>
          <a:noFill/>
          <a:ln>
            <a:noFill/>
          </a:ln>
        </p:spPr>
      </p:pic>
      <p:pic>
        <p:nvPicPr>
          <p:cNvPr id="524" name="Google Shape;524;p160" descr="thin-0700_user_profile_avatar_woman_female.png"/>
          <p:cNvPicPr preferRelativeResize="0"/>
          <p:nvPr/>
        </p:nvPicPr>
        <p:blipFill rotWithShape="1">
          <a:blip r:embed="rId28">
            <a:alphaModFix/>
          </a:blip>
          <a:srcRect/>
          <a:stretch/>
        </p:blipFill>
        <p:spPr>
          <a:xfrm>
            <a:off x="3426637" y="2939751"/>
            <a:ext cx="553698" cy="533802"/>
          </a:xfrm>
          <a:prstGeom prst="rect">
            <a:avLst/>
          </a:prstGeom>
          <a:noFill/>
          <a:ln>
            <a:noFill/>
          </a:ln>
        </p:spPr>
      </p:pic>
      <p:pic>
        <p:nvPicPr>
          <p:cNvPr id="525" name="Google Shape;525;p160" descr="thin-0704_users_profile_group_couple_man_woman.png"/>
          <p:cNvPicPr preferRelativeResize="0"/>
          <p:nvPr/>
        </p:nvPicPr>
        <p:blipFill rotWithShape="1">
          <a:blip r:embed="rId29">
            <a:alphaModFix/>
          </a:blip>
          <a:srcRect/>
          <a:stretch/>
        </p:blipFill>
        <p:spPr>
          <a:xfrm>
            <a:off x="2559193" y="2939751"/>
            <a:ext cx="553698" cy="533802"/>
          </a:xfrm>
          <a:prstGeom prst="rect">
            <a:avLst/>
          </a:prstGeom>
          <a:noFill/>
          <a:ln>
            <a:noFill/>
          </a:ln>
        </p:spPr>
      </p:pic>
      <p:pic>
        <p:nvPicPr>
          <p:cNvPr id="526" name="Google Shape;526;p160" descr="thin-0709_user_profile_avatar_man_male.png"/>
          <p:cNvPicPr preferRelativeResize="0"/>
          <p:nvPr/>
        </p:nvPicPr>
        <p:blipFill rotWithShape="1">
          <a:blip r:embed="rId30">
            <a:alphaModFix/>
          </a:blip>
          <a:srcRect/>
          <a:stretch/>
        </p:blipFill>
        <p:spPr>
          <a:xfrm>
            <a:off x="4957933" y="2199972"/>
            <a:ext cx="553698" cy="533802"/>
          </a:xfrm>
          <a:prstGeom prst="rect">
            <a:avLst/>
          </a:prstGeom>
          <a:noFill/>
          <a:ln>
            <a:noFill/>
          </a:ln>
        </p:spPr>
      </p:pic>
      <p:pic>
        <p:nvPicPr>
          <p:cNvPr id="527" name="Google Shape;527;p160" descr="thin-0710_business_tie_user_profile_avatar_man_male.png"/>
          <p:cNvPicPr preferRelativeResize="0"/>
          <p:nvPr/>
        </p:nvPicPr>
        <p:blipFill rotWithShape="1">
          <a:blip r:embed="rId31">
            <a:alphaModFix/>
          </a:blip>
          <a:srcRect/>
          <a:stretch/>
        </p:blipFill>
        <p:spPr>
          <a:xfrm>
            <a:off x="4246261" y="2199972"/>
            <a:ext cx="553698" cy="533802"/>
          </a:xfrm>
          <a:prstGeom prst="rect">
            <a:avLst/>
          </a:prstGeom>
          <a:noFill/>
          <a:ln>
            <a:noFill/>
          </a:ln>
        </p:spPr>
      </p:pic>
      <p:pic>
        <p:nvPicPr>
          <p:cNvPr id="528" name="Google Shape;528;p160" descr="thin-0766_weather_snow_flake_winter.png"/>
          <p:cNvPicPr preferRelativeResize="0"/>
          <p:nvPr/>
        </p:nvPicPr>
        <p:blipFill rotWithShape="1">
          <a:blip r:embed="rId32">
            <a:alphaModFix/>
          </a:blip>
          <a:srcRect/>
          <a:stretch/>
        </p:blipFill>
        <p:spPr>
          <a:xfrm>
            <a:off x="5790467" y="2998253"/>
            <a:ext cx="516785" cy="553693"/>
          </a:xfrm>
          <a:prstGeom prst="rect">
            <a:avLst/>
          </a:prstGeom>
          <a:noFill/>
          <a:ln>
            <a:noFill/>
          </a:ln>
        </p:spPr>
      </p:pic>
      <p:pic>
        <p:nvPicPr>
          <p:cNvPr id="529" name="Google Shape;529;p160" descr="thin-0719_group_users_circle.png"/>
          <p:cNvPicPr preferRelativeResize="0"/>
          <p:nvPr/>
        </p:nvPicPr>
        <p:blipFill rotWithShape="1">
          <a:blip r:embed="rId33">
            <a:alphaModFix/>
          </a:blip>
          <a:srcRect/>
          <a:stretch/>
        </p:blipFill>
        <p:spPr>
          <a:xfrm>
            <a:off x="5774496" y="2184784"/>
            <a:ext cx="516785" cy="553693"/>
          </a:xfrm>
          <a:prstGeom prst="rect">
            <a:avLst/>
          </a:prstGeom>
          <a:noFill/>
          <a:ln>
            <a:noFill/>
          </a:ln>
        </p:spPr>
      </p:pic>
      <p:pic>
        <p:nvPicPr>
          <p:cNvPr id="530" name="Google Shape;530;p160" descr="thin-0632_security_lock.png"/>
          <p:cNvPicPr preferRelativeResize="0"/>
          <p:nvPr/>
        </p:nvPicPr>
        <p:blipFill rotWithShape="1">
          <a:blip r:embed="rId34">
            <a:alphaModFix/>
          </a:blip>
          <a:srcRect/>
          <a:stretch/>
        </p:blipFill>
        <p:spPr>
          <a:xfrm>
            <a:off x="2567644" y="2177533"/>
            <a:ext cx="516785" cy="553693"/>
          </a:xfrm>
          <a:prstGeom prst="rect">
            <a:avLst/>
          </a:prstGeom>
          <a:noFill/>
          <a:ln>
            <a:noFill/>
          </a:ln>
        </p:spPr>
      </p:pic>
      <p:pic>
        <p:nvPicPr>
          <p:cNvPr id="531" name="Google Shape;531;p160" descr="thin-0540_map_path_navigation_location_treasure_hunt.png"/>
          <p:cNvPicPr preferRelativeResize="0"/>
          <p:nvPr/>
        </p:nvPicPr>
        <p:blipFill rotWithShape="1">
          <a:blip r:embed="rId35">
            <a:alphaModFix/>
          </a:blip>
          <a:srcRect/>
          <a:stretch/>
        </p:blipFill>
        <p:spPr>
          <a:xfrm>
            <a:off x="7305582" y="3677293"/>
            <a:ext cx="516785" cy="553693"/>
          </a:xfrm>
          <a:prstGeom prst="rect">
            <a:avLst/>
          </a:prstGeom>
          <a:noFill/>
          <a:ln>
            <a:noFill/>
          </a:ln>
        </p:spPr>
      </p:pic>
      <p:sp>
        <p:nvSpPr>
          <p:cNvPr id="532" name="Google Shape;532;p160"/>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losing - Questions">
  <p:cSld name="Closing - Questions">
    <p:bg>
      <p:bgPr>
        <a:solidFill>
          <a:srgbClr val="112E51"/>
        </a:solidFill>
        <a:effectLst/>
      </p:bgPr>
    </p:bg>
    <p:spTree>
      <p:nvGrpSpPr>
        <p:cNvPr id="1" name="Shape 533"/>
        <p:cNvGrpSpPr/>
        <p:nvPr/>
      </p:nvGrpSpPr>
      <p:grpSpPr>
        <a:xfrm>
          <a:off x="0" y="0"/>
          <a:ext cx="0" cy="0"/>
          <a:chOff x="0" y="0"/>
          <a:chExt cx="0" cy="0"/>
        </a:xfrm>
      </p:grpSpPr>
      <p:sp>
        <p:nvSpPr>
          <p:cNvPr id="534" name="Google Shape;534;p161"/>
          <p:cNvSpPr txBox="1">
            <a:spLocks noGrp="1"/>
          </p:cNvSpPr>
          <p:nvPr>
            <p:ph type="ctrTitle"/>
          </p:nvPr>
        </p:nvSpPr>
        <p:spPr>
          <a:xfrm>
            <a:off x="451050" y="744575"/>
            <a:ext cx="8241840" cy="1551857"/>
          </a:xfrm>
          <a:prstGeom prst="rect">
            <a:avLst/>
          </a:prstGeom>
          <a:noFill/>
          <a:ln>
            <a:noFill/>
          </a:ln>
        </p:spPr>
        <p:txBody>
          <a:bodyPr spcFirstLastPara="1" wrap="square" lIns="111750" tIns="111750" rIns="111750" bIns="111750" numCol="1" anchor="ctr" anchorCtr="0">
            <a:noAutofit/>
          </a:bodyPr>
          <a:lstStyle>
            <a:lvl1pPr lvl="0" algn="l">
              <a:lnSpc>
                <a:spcPct val="115000"/>
              </a:lnSpc>
              <a:spcBef>
                <a:spcPts val="0"/>
              </a:spcBef>
              <a:spcAft>
                <a:spcPts val="0"/>
              </a:spcAft>
              <a:buClr>
                <a:srgbClr val="FFFFFF"/>
              </a:buClr>
              <a:buSzPts val="4400"/>
              <a:buNone/>
              <a:defRPr sz="3520">
                <a:solidFill>
                  <a:srgbClr val="FFFFFF"/>
                </a:solidFill>
              </a:defRPr>
            </a:lvl1pPr>
            <a:lvl2pPr lvl="1" algn="ctr">
              <a:lnSpc>
                <a:spcPct val="100000"/>
              </a:lnSpc>
              <a:spcBef>
                <a:spcPts val="0"/>
              </a:spcBef>
              <a:spcAft>
                <a:spcPts val="0"/>
              </a:spcAft>
              <a:buSzPts val="6400"/>
              <a:buNone/>
              <a:defRPr sz="5120"/>
            </a:lvl2pPr>
            <a:lvl3pPr lvl="2" algn="ctr">
              <a:lnSpc>
                <a:spcPct val="100000"/>
              </a:lnSpc>
              <a:spcBef>
                <a:spcPts val="0"/>
              </a:spcBef>
              <a:spcAft>
                <a:spcPts val="0"/>
              </a:spcAft>
              <a:buSzPts val="6400"/>
              <a:buNone/>
              <a:defRPr sz="5120"/>
            </a:lvl3pPr>
            <a:lvl4pPr lvl="3" algn="ctr">
              <a:lnSpc>
                <a:spcPct val="100000"/>
              </a:lnSpc>
              <a:spcBef>
                <a:spcPts val="0"/>
              </a:spcBef>
              <a:spcAft>
                <a:spcPts val="0"/>
              </a:spcAft>
              <a:buSzPts val="6400"/>
              <a:buNone/>
              <a:defRPr sz="5120"/>
            </a:lvl4pPr>
            <a:lvl5pPr lvl="4" algn="ctr">
              <a:lnSpc>
                <a:spcPct val="100000"/>
              </a:lnSpc>
              <a:spcBef>
                <a:spcPts val="0"/>
              </a:spcBef>
              <a:spcAft>
                <a:spcPts val="0"/>
              </a:spcAft>
              <a:buSzPts val="6400"/>
              <a:buNone/>
              <a:defRPr sz="5120"/>
            </a:lvl5pPr>
            <a:lvl6pPr lvl="5" algn="ctr">
              <a:lnSpc>
                <a:spcPct val="100000"/>
              </a:lnSpc>
              <a:spcBef>
                <a:spcPts val="0"/>
              </a:spcBef>
              <a:spcAft>
                <a:spcPts val="0"/>
              </a:spcAft>
              <a:buSzPts val="6400"/>
              <a:buNone/>
              <a:defRPr sz="5120"/>
            </a:lvl6pPr>
            <a:lvl7pPr lvl="6" algn="ctr">
              <a:lnSpc>
                <a:spcPct val="100000"/>
              </a:lnSpc>
              <a:spcBef>
                <a:spcPts val="0"/>
              </a:spcBef>
              <a:spcAft>
                <a:spcPts val="0"/>
              </a:spcAft>
              <a:buSzPts val="6400"/>
              <a:buNone/>
              <a:defRPr sz="5120"/>
            </a:lvl7pPr>
            <a:lvl8pPr lvl="7" algn="ctr">
              <a:lnSpc>
                <a:spcPct val="100000"/>
              </a:lnSpc>
              <a:spcBef>
                <a:spcPts val="0"/>
              </a:spcBef>
              <a:spcAft>
                <a:spcPts val="0"/>
              </a:spcAft>
              <a:buSzPts val="6400"/>
              <a:buNone/>
              <a:defRPr sz="5120"/>
            </a:lvl8pPr>
            <a:lvl9pPr lvl="8" algn="ctr">
              <a:lnSpc>
                <a:spcPct val="100000"/>
              </a:lnSpc>
              <a:spcBef>
                <a:spcPts val="0"/>
              </a:spcBef>
              <a:spcAft>
                <a:spcPts val="0"/>
              </a:spcAft>
              <a:buSzPts val="6400"/>
              <a:buNone/>
              <a:defRPr sz="5120"/>
            </a:lvl9pPr>
          </a:lstStyle>
          <a:p>
            <a:endParaRPr/>
          </a:p>
        </p:txBody>
      </p:sp>
      <p:sp>
        <p:nvSpPr>
          <p:cNvPr id="535" name="Google Shape;535;p161"/>
          <p:cNvSpPr txBox="1">
            <a:spLocks noGrp="1"/>
          </p:cNvSpPr>
          <p:nvPr>
            <p:ph type="subTitle" idx="1"/>
          </p:nvPr>
        </p:nvSpPr>
        <p:spPr>
          <a:xfrm>
            <a:off x="451050" y="2175450"/>
            <a:ext cx="8241840" cy="792514"/>
          </a:xfrm>
          <a:prstGeom prst="rect">
            <a:avLst/>
          </a:prstGeom>
          <a:noFill/>
          <a:ln>
            <a:noFill/>
          </a:ln>
        </p:spPr>
        <p:txBody>
          <a:bodyPr spcFirstLastPara="1" wrap="square" lIns="111750" tIns="111750" rIns="111750" bIns="111750" numCol="1" anchor="ctr" anchorCtr="0">
            <a:noAutofit/>
          </a:bodyPr>
          <a:lstStyle>
            <a:lvl1pPr lvl="0" algn="l">
              <a:lnSpc>
                <a:spcPct val="100000"/>
              </a:lnSpc>
              <a:spcBef>
                <a:spcPts val="0"/>
              </a:spcBef>
              <a:spcAft>
                <a:spcPts val="0"/>
              </a:spcAft>
              <a:buClr>
                <a:srgbClr val="FFFFFF"/>
              </a:buClr>
              <a:buSzPts val="2900"/>
              <a:buFont typeface="Arial"/>
              <a:buNone/>
              <a:defRPr sz="2320" b="0">
                <a:solidFill>
                  <a:srgbClr val="FFFFFF"/>
                </a:solidFill>
                <a:latin typeface="Arial"/>
                <a:ea typeface="Arial"/>
                <a:cs typeface="Arial"/>
                <a:sym typeface="Arial"/>
              </a:defRPr>
            </a:lvl1pPr>
            <a:lvl2pPr lvl="1" algn="ctr">
              <a:lnSpc>
                <a:spcPct val="100000"/>
              </a:lnSpc>
              <a:spcBef>
                <a:spcPts val="0"/>
              </a:spcBef>
              <a:spcAft>
                <a:spcPts val="0"/>
              </a:spcAft>
              <a:buClr>
                <a:srgbClr val="FFFFFF"/>
              </a:buClr>
              <a:buSzPts val="3400"/>
              <a:buNone/>
              <a:defRPr sz="2720">
                <a:solidFill>
                  <a:srgbClr val="FFFFFF"/>
                </a:solidFill>
              </a:defRPr>
            </a:lvl2pPr>
            <a:lvl3pPr lvl="2" algn="ctr">
              <a:lnSpc>
                <a:spcPct val="100000"/>
              </a:lnSpc>
              <a:spcBef>
                <a:spcPts val="0"/>
              </a:spcBef>
              <a:spcAft>
                <a:spcPts val="0"/>
              </a:spcAft>
              <a:buClr>
                <a:srgbClr val="FFFFFF"/>
              </a:buClr>
              <a:buSzPts val="3400"/>
              <a:buNone/>
              <a:defRPr sz="2720">
                <a:solidFill>
                  <a:srgbClr val="FFFFFF"/>
                </a:solidFill>
              </a:defRPr>
            </a:lvl3pPr>
            <a:lvl4pPr lvl="3" algn="ctr">
              <a:lnSpc>
                <a:spcPct val="100000"/>
              </a:lnSpc>
              <a:spcBef>
                <a:spcPts val="0"/>
              </a:spcBef>
              <a:spcAft>
                <a:spcPts val="0"/>
              </a:spcAft>
              <a:buClr>
                <a:srgbClr val="FFFFFF"/>
              </a:buClr>
              <a:buSzPts val="3400"/>
              <a:buNone/>
              <a:defRPr sz="2720">
                <a:solidFill>
                  <a:srgbClr val="FFFFFF"/>
                </a:solidFill>
              </a:defRPr>
            </a:lvl4pPr>
            <a:lvl5pPr lvl="4" algn="ctr">
              <a:lnSpc>
                <a:spcPct val="100000"/>
              </a:lnSpc>
              <a:spcBef>
                <a:spcPts val="0"/>
              </a:spcBef>
              <a:spcAft>
                <a:spcPts val="0"/>
              </a:spcAft>
              <a:buClr>
                <a:srgbClr val="FFFFFF"/>
              </a:buClr>
              <a:buSzPts val="3400"/>
              <a:buNone/>
              <a:defRPr sz="2720">
                <a:solidFill>
                  <a:srgbClr val="FFFFFF"/>
                </a:solidFill>
              </a:defRPr>
            </a:lvl5pPr>
            <a:lvl6pPr lvl="5" algn="ctr">
              <a:lnSpc>
                <a:spcPct val="100000"/>
              </a:lnSpc>
              <a:spcBef>
                <a:spcPts val="0"/>
              </a:spcBef>
              <a:spcAft>
                <a:spcPts val="0"/>
              </a:spcAft>
              <a:buClr>
                <a:srgbClr val="FFFFFF"/>
              </a:buClr>
              <a:buSzPts val="3400"/>
              <a:buNone/>
              <a:defRPr sz="2720">
                <a:solidFill>
                  <a:srgbClr val="FFFFFF"/>
                </a:solidFill>
              </a:defRPr>
            </a:lvl6pPr>
            <a:lvl7pPr lvl="6" algn="ctr">
              <a:lnSpc>
                <a:spcPct val="100000"/>
              </a:lnSpc>
              <a:spcBef>
                <a:spcPts val="0"/>
              </a:spcBef>
              <a:spcAft>
                <a:spcPts val="0"/>
              </a:spcAft>
              <a:buClr>
                <a:srgbClr val="FFFFFF"/>
              </a:buClr>
              <a:buSzPts val="3400"/>
              <a:buNone/>
              <a:defRPr sz="2720">
                <a:solidFill>
                  <a:srgbClr val="FFFFFF"/>
                </a:solidFill>
              </a:defRPr>
            </a:lvl7pPr>
            <a:lvl8pPr lvl="7" algn="ctr">
              <a:lnSpc>
                <a:spcPct val="100000"/>
              </a:lnSpc>
              <a:spcBef>
                <a:spcPts val="0"/>
              </a:spcBef>
              <a:spcAft>
                <a:spcPts val="0"/>
              </a:spcAft>
              <a:buClr>
                <a:srgbClr val="FFFFFF"/>
              </a:buClr>
              <a:buSzPts val="3400"/>
              <a:buNone/>
              <a:defRPr sz="2720">
                <a:solidFill>
                  <a:srgbClr val="FFFFFF"/>
                </a:solidFill>
              </a:defRPr>
            </a:lvl8pPr>
            <a:lvl9pPr lvl="8" algn="ctr">
              <a:lnSpc>
                <a:spcPct val="100000"/>
              </a:lnSpc>
              <a:spcBef>
                <a:spcPts val="0"/>
              </a:spcBef>
              <a:spcAft>
                <a:spcPts val="0"/>
              </a:spcAft>
              <a:buClr>
                <a:srgbClr val="FFFFFF"/>
              </a:buClr>
              <a:buSzPts val="3400"/>
              <a:buNone/>
              <a:defRPr sz="2720">
                <a:solidFill>
                  <a:srgbClr val="FFFFFF"/>
                </a:solidFill>
              </a:defRPr>
            </a:lvl9pPr>
          </a:lstStyle>
          <a:p>
            <a:endParaRPr/>
          </a:p>
        </p:txBody>
      </p:sp>
      <p:cxnSp>
        <p:nvCxnSpPr>
          <p:cNvPr id="536" name="Google Shape;536;p161"/>
          <p:cNvCxnSpPr/>
          <p:nvPr/>
        </p:nvCxnSpPr>
        <p:spPr>
          <a:xfrm>
            <a:off x="456500" y="3964475"/>
            <a:ext cx="8222640" cy="0"/>
          </a:xfrm>
          <a:prstGeom prst="straightConnector1">
            <a:avLst/>
          </a:prstGeom>
          <a:noFill/>
          <a:ln w="19050" cap="flat" cmpd="sng">
            <a:solidFill>
              <a:srgbClr val="AB142F"/>
            </a:solidFill>
            <a:prstDash val="solid"/>
            <a:round/>
            <a:headEnd type="none" w="sm" len="sm"/>
            <a:tailEnd type="none" w="sm" len="sm"/>
          </a:ln>
        </p:spPr>
      </p:cxnSp>
      <p:sp>
        <p:nvSpPr>
          <p:cNvPr id="537" name="Google Shape;537;p161"/>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pic>
        <p:nvPicPr>
          <p:cNvPr id="538" name="Google Shape;538;p161"/>
          <p:cNvPicPr preferRelativeResize="0"/>
          <p:nvPr/>
        </p:nvPicPr>
        <p:blipFill rotWithShape="1">
          <a:blip r:embed="rId2">
            <a:alphaModFix/>
          </a:blip>
          <a:srcRect l="19833" t="1114" b="1102"/>
          <a:stretch/>
        </p:blipFill>
        <p:spPr>
          <a:xfrm>
            <a:off x="464200" y="4314325"/>
            <a:ext cx="1849126" cy="393600"/>
          </a:xfrm>
          <a:prstGeom prst="rect">
            <a:avLst/>
          </a:prstGeom>
          <a:noFill/>
          <a:ln>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Image Half - Dark">
  <p:cSld name="Image Half - Dark">
    <p:bg>
      <p:bgPr>
        <a:solidFill>
          <a:srgbClr val="112E51"/>
        </a:solidFill>
        <a:effectLst/>
      </p:bgPr>
    </p:bg>
    <p:spTree>
      <p:nvGrpSpPr>
        <p:cNvPr id="1" name="Shape 539"/>
        <p:cNvGrpSpPr/>
        <p:nvPr/>
      </p:nvGrpSpPr>
      <p:grpSpPr>
        <a:xfrm>
          <a:off x="0" y="0"/>
          <a:ext cx="0" cy="0"/>
          <a:chOff x="0" y="0"/>
          <a:chExt cx="0" cy="0"/>
        </a:xfrm>
      </p:grpSpPr>
      <p:sp>
        <p:nvSpPr>
          <p:cNvPr id="540" name="Google Shape;540;p162"/>
          <p:cNvSpPr/>
          <p:nvPr/>
        </p:nvSpPr>
        <p:spPr>
          <a:xfrm>
            <a:off x="4572000" y="-125"/>
            <a:ext cx="457200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41" name="Google Shape;541;p162"/>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542" name="Google Shape;542;p162"/>
          <p:cNvSpPr txBox="1">
            <a:spLocks noGrp="1"/>
          </p:cNvSpPr>
          <p:nvPr>
            <p:ph type="title"/>
          </p:nvPr>
        </p:nvSpPr>
        <p:spPr>
          <a:xfrm>
            <a:off x="464600" y="445025"/>
            <a:ext cx="3643440" cy="702514"/>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FFFFFF"/>
              </a:buClr>
              <a:buSzPts val="2400"/>
              <a:buNone/>
              <a:defRPr sz="1920">
                <a:solidFill>
                  <a:srgbClr val="FFFFFF"/>
                </a:solidFill>
              </a:defRPr>
            </a:lvl1pPr>
            <a:lvl2pPr lvl="1" algn="l">
              <a:lnSpc>
                <a:spcPct val="100000"/>
              </a:lnSpc>
              <a:spcBef>
                <a:spcPts val="0"/>
              </a:spcBef>
              <a:spcAft>
                <a:spcPts val="0"/>
              </a:spcAft>
              <a:buClr>
                <a:srgbClr val="FFFFFF"/>
              </a:buClr>
              <a:buSzPts val="2900"/>
              <a:buNone/>
              <a:defRPr sz="2320">
                <a:solidFill>
                  <a:srgbClr val="FFFFFF"/>
                </a:solidFill>
              </a:defRPr>
            </a:lvl2pPr>
            <a:lvl3pPr lvl="2" algn="l">
              <a:lnSpc>
                <a:spcPct val="100000"/>
              </a:lnSpc>
              <a:spcBef>
                <a:spcPts val="0"/>
              </a:spcBef>
              <a:spcAft>
                <a:spcPts val="0"/>
              </a:spcAft>
              <a:buClr>
                <a:srgbClr val="FFFFFF"/>
              </a:buClr>
              <a:buSzPts val="2900"/>
              <a:buNone/>
              <a:defRPr sz="2320">
                <a:solidFill>
                  <a:srgbClr val="FFFFFF"/>
                </a:solidFill>
              </a:defRPr>
            </a:lvl3pPr>
            <a:lvl4pPr lvl="3" algn="l">
              <a:lnSpc>
                <a:spcPct val="100000"/>
              </a:lnSpc>
              <a:spcBef>
                <a:spcPts val="0"/>
              </a:spcBef>
              <a:spcAft>
                <a:spcPts val="0"/>
              </a:spcAft>
              <a:buClr>
                <a:srgbClr val="FFFFFF"/>
              </a:buClr>
              <a:buSzPts val="2900"/>
              <a:buNone/>
              <a:defRPr sz="2320">
                <a:solidFill>
                  <a:srgbClr val="FFFFFF"/>
                </a:solidFill>
              </a:defRPr>
            </a:lvl4pPr>
            <a:lvl5pPr lvl="4" algn="l">
              <a:lnSpc>
                <a:spcPct val="100000"/>
              </a:lnSpc>
              <a:spcBef>
                <a:spcPts val="0"/>
              </a:spcBef>
              <a:spcAft>
                <a:spcPts val="0"/>
              </a:spcAft>
              <a:buClr>
                <a:srgbClr val="FFFFFF"/>
              </a:buClr>
              <a:buSzPts val="2900"/>
              <a:buNone/>
              <a:defRPr sz="2320">
                <a:solidFill>
                  <a:srgbClr val="FFFFFF"/>
                </a:solidFill>
              </a:defRPr>
            </a:lvl5pPr>
            <a:lvl6pPr lvl="5" algn="l">
              <a:lnSpc>
                <a:spcPct val="100000"/>
              </a:lnSpc>
              <a:spcBef>
                <a:spcPts val="0"/>
              </a:spcBef>
              <a:spcAft>
                <a:spcPts val="0"/>
              </a:spcAft>
              <a:buClr>
                <a:srgbClr val="FFFFFF"/>
              </a:buClr>
              <a:buSzPts val="2900"/>
              <a:buNone/>
              <a:defRPr sz="2320">
                <a:solidFill>
                  <a:srgbClr val="FFFFFF"/>
                </a:solidFill>
              </a:defRPr>
            </a:lvl6pPr>
            <a:lvl7pPr lvl="6" algn="l">
              <a:lnSpc>
                <a:spcPct val="100000"/>
              </a:lnSpc>
              <a:spcBef>
                <a:spcPts val="0"/>
              </a:spcBef>
              <a:spcAft>
                <a:spcPts val="0"/>
              </a:spcAft>
              <a:buClr>
                <a:srgbClr val="FFFFFF"/>
              </a:buClr>
              <a:buSzPts val="2900"/>
              <a:buNone/>
              <a:defRPr sz="2320">
                <a:solidFill>
                  <a:srgbClr val="FFFFFF"/>
                </a:solidFill>
              </a:defRPr>
            </a:lvl7pPr>
            <a:lvl8pPr lvl="7" algn="l">
              <a:lnSpc>
                <a:spcPct val="100000"/>
              </a:lnSpc>
              <a:spcBef>
                <a:spcPts val="0"/>
              </a:spcBef>
              <a:spcAft>
                <a:spcPts val="0"/>
              </a:spcAft>
              <a:buClr>
                <a:srgbClr val="FFFFFF"/>
              </a:buClr>
              <a:buSzPts val="2900"/>
              <a:buNone/>
              <a:defRPr sz="2320">
                <a:solidFill>
                  <a:srgbClr val="FFFFFF"/>
                </a:solidFill>
              </a:defRPr>
            </a:lvl8pPr>
            <a:lvl9pPr lvl="8" algn="l">
              <a:lnSpc>
                <a:spcPct val="100000"/>
              </a:lnSpc>
              <a:spcBef>
                <a:spcPts val="0"/>
              </a:spcBef>
              <a:spcAft>
                <a:spcPts val="0"/>
              </a:spcAft>
              <a:buClr>
                <a:srgbClr val="FFFFFF"/>
              </a:buClr>
              <a:buSzPts val="2900"/>
              <a:buNone/>
              <a:defRPr sz="2320">
                <a:solidFill>
                  <a:srgbClr val="FFFFFF"/>
                </a:solidFill>
              </a:defRPr>
            </a:lvl9pPr>
          </a:lstStyle>
          <a:p>
            <a:endParaRPr/>
          </a:p>
        </p:txBody>
      </p:sp>
      <p:sp>
        <p:nvSpPr>
          <p:cNvPr id="543" name="Google Shape;543;p162"/>
          <p:cNvSpPr txBox="1">
            <a:spLocks noGrp="1"/>
          </p:cNvSpPr>
          <p:nvPr>
            <p:ph type="body" idx="1"/>
          </p:nvPr>
        </p:nvSpPr>
        <p:spPr>
          <a:xfrm>
            <a:off x="464600" y="1152475"/>
            <a:ext cx="364344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b="0">
                <a:solidFill>
                  <a:srgbClr val="FFFFFF"/>
                </a:solidFill>
              </a:defRPr>
            </a:lvl1pPr>
            <a:lvl2pPr marL="914400" lvl="1" indent="-336550" algn="l">
              <a:lnSpc>
                <a:spcPct val="115000"/>
              </a:lnSpc>
              <a:spcBef>
                <a:spcPts val="1600"/>
              </a:spcBef>
              <a:spcAft>
                <a:spcPts val="0"/>
              </a:spcAft>
              <a:buClr>
                <a:srgbClr val="FFFFFF"/>
              </a:buClr>
              <a:buSzPts val="1700"/>
              <a:buChar char="○"/>
              <a:defRPr b="0">
                <a:solidFill>
                  <a:srgbClr val="FFFFFF"/>
                </a:solidFill>
              </a:defRPr>
            </a:lvl2pPr>
            <a:lvl3pPr marL="1371600" lvl="2" indent="-336550" algn="l">
              <a:lnSpc>
                <a:spcPct val="115000"/>
              </a:lnSpc>
              <a:spcBef>
                <a:spcPts val="1600"/>
              </a:spcBef>
              <a:spcAft>
                <a:spcPts val="0"/>
              </a:spcAft>
              <a:buClr>
                <a:srgbClr val="FFFFFF"/>
              </a:buClr>
              <a:buSzPts val="1700"/>
              <a:buChar char="■"/>
              <a:defRPr b="0">
                <a:solidFill>
                  <a:srgbClr val="FFFFFF"/>
                </a:solidFill>
              </a:defRPr>
            </a:lvl3pPr>
            <a:lvl4pPr marL="1828800" lvl="3" indent="-336550" algn="l">
              <a:lnSpc>
                <a:spcPct val="115000"/>
              </a:lnSpc>
              <a:spcBef>
                <a:spcPts val="1600"/>
              </a:spcBef>
              <a:spcAft>
                <a:spcPts val="0"/>
              </a:spcAft>
              <a:buClr>
                <a:srgbClr val="FFFFFF"/>
              </a:buClr>
              <a:buSzPts val="1700"/>
              <a:buChar char="●"/>
              <a:defRPr b="0">
                <a:solidFill>
                  <a:srgbClr val="FFFFFF"/>
                </a:solidFill>
              </a:defRPr>
            </a:lvl4pPr>
            <a:lvl5pPr marL="2286000" lvl="4" indent="-336550" algn="l">
              <a:lnSpc>
                <a:spcPct val="115000"/>
              </a:lnSpc>
              <a:spcBef>
                <a:spcPts val="1600"/>
              </a:spcBef>
              <a:spcAft>
                <a:spcPts val="0"/>
              </a:spcAft>
              <a:buClr>
                <a:srgbClr val="FFFFFF"/>
              </a:buClr>
              <a:buSzPts val="1700"/>
              <a:buChar char="○"/>
              <a:defRPr b="0">
                <a:solidFill>
                  <a:srgbClr val="FFFFFF"/>
                </a:solidFill>
              </a:defRPr>
            </a:lvl5pPr>
            <a:lvl6pPr marL="2743200" lvl="5" indent="-336550" algn="l">
              <a:lnSpc>
                <a:spcPct val="115000"/>
              </a:lnSpc>
              <a:spcBef>
                <a:spcPts val="1600"/>
              </a:spcBef>
              <a:spcAft>
                <a:spcPts val="0"/>
              </a:spcAft>
              <a:buClr>
                <a:srgbClr val="FFFFFF"/>
              </a:buClr>
              <a:buSzPts val="1700"/>
              <a:buChar char="■"/>
              <a:defRPr b="0">
                <a:solidFill>
                  <a:srgbClr val="FFFFFF"/>
                </a:solidFill>
              </a:defRPr>
            </a:lvl6pPr>
            <a:lvl7pPr marL="3200400" lvl="6" indent="-336550" algn="l">
              <a:lnSpc>
                <a:spcPct val="115000"/>
              </a:lnSpc>
              <a:spcBef>
                <a:spcPts val="1600"/>
              </a:spcBef>
              <a:spcAft>
                <a:spcPts val="0"/>
              </a:spcAft>
              <a:buClr>
                <a:srgbClr val="FFFFFF"/>
              </a:buClr>
              <a:buSzPts val="1700"/>
              <a:buChar char="●"/>
              <a:defRPr b="0">
                <a:solidFill>
                  <a:srgbClr val="FFFFFF"/>
                </a:solidFill>
              </a:defRPr>
            </a:lvl7pPr>
            <a:lvl8pPr marL="3657600" lvl="7" indent="-336550" algn="l">
              <a:lnSpc>
                <a:spcPct val="115000"/>
              </a:lnSpc>
              <a:spcBef>
                <a:spcPts val="1600"/>
              </a:spcBef>
              <a:spcAft>
                <a:spcPts val="0"/>
              </a:spcAft>
              <a:buClr>
                <a:srgbClr val="FFFFFF"/>
              </a:buClr>
              <a:buSzPts val="1700"/>
              <a:buChar char="○"/>
              <a:defRPr b="0">
                <a:solidFill>
                  <a:srgbClr val="FFFFFF"/>
                </a:solidFill>
              </a:defRPr>
            </a:lvl8pPr>
            <a:lvl9pPr marL="4114800" lvl="8" indent="-336550" algn="l">
              <a:lnSpc>
                <a:spcPct val="115000"/>
              </a:lnSpc>
              <a:spcBef>
                <a:spcPts val="1600"/>
              </a:spcBef>
              <a:spcAft>
                <a:spcPts val="1600"/>
              </a:spcAft>
              <a:buClr>
                <a:srgbClr val="FFFFFF"/>
              </a:buClr>
              <a:buSzPts val="1700"/>
              <a:buChar char="■"/>
              <a:defRPr b="0">
                <a:solidFill>
                  <a:srgbClr val="FFFFFF"/>
                </a:solidFil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Image Half - Dark (Alternative)">
  <p:cSld name="Image Half - Dark (Alternative)">
    <p:bg>
      <p:bgPr>
        <a:solidFill>
          <a:srgbClr val="112E51"/>
        </a:solidFill>
        <a:effectLst/>
      </p:bgPr>
    </p:bg>
    <p:spTree>
      <p:nvGrpSpPr>
        <p:cNvPr id="1" name="Shape 544"/>
        <p:cNvGrpSpPr/>
        <p:nvPr/>
      </p:nvGrpSpPr>
      <p:grpSpPr>
        <a:xfrm>
          <a:off x="0" y="0"/>
          <a:ext cx="0" cy="0"/>
          <a:chOff x="0" y="0"/>
          <a:chExt cx="0" cy="0"/>
        </a:xfrm>
      </p:grpSpPr>
      <p:sp>
        <p:nvSpPr>
          <p:cNvPr id="545" name="Google Shape;545;p163"/>
          <p:cNvSpPr/>
          <p:nvPr/>
        </p:nvSpPr>
        <p:spPr>
          <a:xfrm>
            <a:off x="0" y="-125"/>
            <a:ext cx="457200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46" name="Google Shape;546;p163"/>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547" name="Google Shape;547;p163"/>
          <p:cNvSpPr txBox="1">
            <a:spLocks noGrp="1"/>
          </p:cNvSpPr>
          <p:nvPr>
            <p:ph type="title"/>
          </p:nvPr>
        </p:nvSpPr>
        <p:spPr>
          <a:xfrm>
            <a:off x="5036250" y="445025"/>
            <a:ext cx="3643440" cy="702514"/>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FFFFFF"/>
              </a:buClr>
              <a:buSzPts val="2400"/>
              <a:buNone/>
              <a:defRPr sz="1920">
                <a:solidFill>
                  <a:srgbClr val="FFFFFF"/>
                </a:solidFill>
              </a:defRPr>
            </a:lvl1pPr>
            <a:lvl2pPr lvl="1" algn="l">
              <a:lnSpc>
                <a:spcPct val="100000"/>
              </a:lnSpc>
              <a:spcBef>
                <a:spcPts val="0"/>
              </a:spcBef>
              <a:spcAft>
                <a:spcPts val="0"/>
              </a:spcAft>
              <a:buClr>
                <a:srgbClr val="FFFFFF"/>
              </a:buClr>
              <a:buSzPts val="2900"/>
              <a:buNone/>
              <a:defRPr sz="2320">
                <a:solidFill>
                  <a:srgbClr val="FFFFFF"/>
                </a:solidFill>
              </a:defRPr>
            </a:lvl2pPr>
            <a:lvl3pPr lvl="2" algn="l">
              <a:lnSpc>
                <a:spcPct val="100000"/>
              </a:lnSpc>
              <a:spcBef>
                <a:spcPts val="0"/>
              </a:spcBef>
              <a:spcAft>
                <a:spcPts val="0"/>
              </a:spcAft>
              <a:buClr>
                <a:srgbClr val="FFFFFF"/>
              </a:buClr>
              <a:buSzPts val="2900"/>
              <a:buNone/>
              <a:defRPr sz="2320">
                <a:solidFill>
                  <a:srgbClr val="FFFFFF"/>
                </a:solidFill>
              </a:defRPr>
            </a:lvl3pPr>
            <a:lvl4pPr lvl="3" algn="l">
              <a:lnSpc>
                <a:spcPct val="100000"/>
              </a:lnSpc>
              <a:spcBef>
                <a:spcPts val="0"/>
              </a:spcBef>
              <a:spcAft>
                <a:spcPts val="0"/>
              </a:spcAft>
              <a:buClr>
                <a:srgbClr val="FFFFFF"/>
              </a:buClr>
              <a:buSzPts val="2900"/>
              <a:buNone/>
              <a:defRPr sz="2320">
                <a:solidFill>
                  <a:srgbClr val="FFFFFF"/>
                </a:solidFill>
              </a:defRPr>
            </a:lvl4pPr>
            <a:lvl5pPr lvl="4" algn="l">
              <a:lnSpc>
                <a:spcPct val="100000"/>
              </a:lnSpc>
              <a:spcBef>
                <a:spcPts val="0"/>
              </a:spcBef>
              <a:spcAft>
                <a:spcPts val="0"/>
              </a:spcAft>
              <a:buClr>
                <a:srgbClr val="FFFFFF"/>
              </a:buClr>
              <a:buSzPts val="2900"/>
              <a:buNone/>
              <a:defRPr sz="2320">
                <a:solidFill>
                  <a:srgbClr val="FFFFFF"/>
                </a:solidFill>
              </a:defRPr>
            </a:lvl5pPr>
            <a:lvl6pPr lvl="5" algn="l">
              <a:lnSpc>
                <a:spcPct val="100000"/>
              </a:lnSpc>
              <a:spcBef>
                <a:spcPts val="0"/>
              </a:spcBef>
              <a:spcAft>
                <a:spcPts val="0"/>
              </a:spcAft>
              <a:buClr>
                <a:srgbClr val="FFFFFF"/>
              </a:buClr>
              <a:buSzPts val="2900"/>
              <a:buNone/>
              <a:defRPr sz="2320">
                <a:solidFill>
                  <a:srgbClr val="FFFFFF"/>
                </a:solidFill>
              </a:defRPr>
            </a:lvl6pPr>
            <a:lvl7pPr lvl="6" algn="l">
              <a:lnSpc>
                <a:spcPct val="100000"/>
              </a:lnSpc>
              <a:spcBef>
                <a:spcPts val="0"/>
              </a:spcBef>
              <a:spcAft>
                <a:spcPts val="0"/>
              </a:spcAft>
              <a:buClr>
                <a:srgbClr val="FFFFFF"/>
              </a:buClr>
              <a:buSzPts val="2900"/>
              <a:buNone/>
              <a:defRPr sz="2320">
                <a:solidFill>
                  <a:srgbClr val="FFFFFF"/>
                </a:solidFill>
              </a:defRPr>
            </a:lvl7pPr>
            <a:lvl8pPr lvl="7" algn="l">
              <a:lnSpc>
                <a:spcPct val="100000"/>
              </a:lnSpc>
              <a:spcBef>
                <a:spcPts val="0"/>
              </a:spcBef>
              <a:spcAft>
                <a:spcPts val="0"/>
              </a:spcAft>
              <a:buClr>
                <a:srgbClr val="FFFFFF"/>
              </a:buClr>
              <a:buSzPts val="2900"/>
              <a:buNone/>
              <a:defRPr sz="2320">
                <a:solidFill>
                  <a:srgbClr val="FFFFFF"/>
                </a:solidFill>
              </a:defRPr>
            </a:lvl8pPr>
            <a:lvl9pPr lvl="8" algn="l">
              <a:lnSpc>
                <a:spcPct val="100000"/>
              </a:lnSpc>
              <a:spcBef>
                <a:spcPts val="0"/>
              </a:spcBef>
              <a:spcAft>
                <a:spcPts val="0"/>
              </a:spcAft>
              <a:buClr>
                <a:srgbClr val="FFFFFF"/>
              </a:buClr>
              <a:buSzPts val="2900"/>
              <a:buNone/>
              <a:defRPr sz="2320">
                <a:solidFill>
                  <a:srgbClr val="FFFFFF"/>
                </a:solidFill>
              </a:defRPr>
            </a:lvl9pPr>
          </a:lstStyle>
          <a:p>
            <a:endParaRPr/>
          </a:p>
        </p:txBody>
      </p:sp>
      <p:sp>
        <p:nvSpPr>
          <p:cNvPr id="548" name="Google Shape;548;p163"/>
          <p:cNvSpPr txBox="1">
            <a:spLocks noGrp="1"/>
          </p:cNvSpPr>
          <p:nvPr>
            <p:ph type="body" idx="1"/>
          </p:nvPr>
        </p:nvSpPr>
        <p:spPr>
          <a:xfrm>
            <a:off x="5036250" y="1152475"/>
            <a:ext cx="364344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b="0">
                <a:solidFill>
                  <a:srgbClr val="FFFFFF"/>
                </a:solidFill>
              </a:defRPr>
            </a:lvl1pPr>
            <a:lvl2pPr marL="914400" lvl="1" indent="-336550" algn="l">
              <a:lnSpc>
                <a:spcPct val="115000"/>
              </a:lnSpc>
              <a:spcBef>
                <a:spcPts val="1600"/>
              </a:spcBef>
              <a:spcAft>
                <a:spcPts val="0"/>
              </a:spcAft>
              <a:buClr>
                <a:srgbClr val="FFFFFF"/>
              </a:buClr>
              <a:buSzPts val="1700"/>
              <a:buChar char="○"/>
              <a:defRPr b="0">
                <a:solidFill>
                  <a:srgbClr val="FFFFFF"/>
                </a:solidFill>
              </a:defRPr>
            </a:lvl2pPr>
            <a:lvl3pPr marL="1371600" lvl="2" indent="-336550" algn="l">
              <a:lnSpc>
                <a:spcPct val="115000"/>
              </a:lnSpc>
              <a:spcBef>
                <a:spcPts val="1600"/>
              </a:spcBef>
              <a:spcAft>
                <a:spcPts val="0"/>
              </a:spcAft>
              <a:buClr>
                <a:srgbClr val="FFFFFF"/>
              </a:buClr>
              <a:buSzPts val="1700"/>
              <a:buChar char="■"/>
              <a:defRPr b="0">
                <a:solidFill>
                  <a:srgbClr val="FFFFFF"/>
                </a:solidFill>
              </a:defRPr>
            </a:lvl3pPr>
            <a:lvl4pPr marL="1828800" lvl="3" indent="-336550" algn="l">
              <a:lnSpc>
                <a:spcPct val="115000"/>
              </a:lnSpc>
              <a:spcBef>
                <a:spcPts val="1600"/>
              </a:spcBef>
              <a:spcAft>
                <a:spcPts val="0"/>
              </a:spcAft>
              <a:buClr>
                <a:srgbClr val="FFFFFF"/>
              </a:buClr>
              <a:buSzPts val="1700"/>
              <a:buChar char="●"/>
              <a:defRPr b="0">
                <a:solidFill>
                  <a:srgbClr val="FFFFFF"/>
                </a:solidFill>
              </a:defRPr>
            </a:lvl4pPr>
            <a:lvl5pPr marL="2286000" lvl="4" indent="-336550" algn="l">
              <a:lnSpc>
                <a:spcPct val="115000"/>
              </a:lnSpc>
              <a:spcBef>
                <a:spcPts val="1600"/>
              </a:spcBef>
              <a:spcAft>
                <a:spcPts val="0"/>
              </a:spcAft>
              <a:buClr>
                <a:srgbClr val="FFFFFF"/>
              </a:buClr>
              <a:buSzPts val="1700"/>
              <a:buChar char="○"/>
              <a:defRPr b="0">
                <a:solidFill>
                  <a:srgbClr val="FFFFFF"/>
                </a:solidFill>
              </a:defRPr>
            </a:lvl5pPr>
            <a:lvl6pPr marL="2743200" lvl="5" indent="-336550" algn="l">
              <a:lnSpc>
                <a:spcPct val="115000"/>
              </a:lnSpc>
              <a:spcBef>
                <a:spcPts val="1600"/>
              </a:spcBef>
              <a:spcAft>
                <a:spcPts val="0"/>
              </a:spcAft>
              <a:buClr>
                <a:srgbClr val="FFFFFF"/>
              </a:buClr>
              <a:buSzPts val="1700"/>
              <a:buChar char="■"/>
              <a:defRPr b="0">
                <a:solidFill>
                  <a:srgbClr val="FFFFFF"/>
                </a:solidFill>
              </a:defRPr>
            </a:lvl6pPr>
            <a:lvl7pPr marL="3200400" lvl="6" indent="-336550" algn="l">
              <a:lnSpc>
                <a:spcPct val="115000"/>
              </a:lnSpc>
              <a:spcBef>
                <a:spcPts val="1600"/>
              </a:spcBef>
              <a:spcAft>
                <a:spcPts val="0"/>
              </a:spcAft>
              <a:buClr>
                <a:srgbClr val="FFFFFF"/>
              </a:buClr>
              <a:buSzPts val="1700"/>
              <a:buChar char="●"/>
              <a:defRPr b="0">
                <a:solidFill>
                  <a:srgbClr val="FFFFFF"/>
                </a:solidFill>
              </a:defRPr>
            </a:lvl7pPr>
            <a:lvl8pPr marL="3657600" lvl="7" indent="-336550" algn="l">
              <a:lnSpc>
                <a:spcPct val="115000"/>
              </a:lnSpc>
              <a:spcBef>
                <a:spcPts val="1600"/>
              </a:spcBef>
              <a:spcAft>
                <a:spcPts val="0"/>
              </a:spcAft>
              <a:buClr>
                <a:srgbClr val="FFFFFF"/>
              </a:buClr>
              <a:buSzPts val="1700"/>
              <a:buChar char="○"/>
              <a:defRPr b="0">
                <a:solidFill>
                  <a:srgbClr val="FFFFFF"/>
                </a:solidFill>
              </a:defRPr>
            </a:lvl8pPr>
            <a:lvl9pPr marL="4114800" lvl="8" indent="-336550" algn="l">
              <a:lnSpc>
                <a:spcPct val="115000"/>
              </a:lnSpc>
              <a:spcBef>
                <a:spcPts val="1600"/>
              </a:spcBef>
              <a:spcAft>
                <a:spcPts val="1600"/>
              </a:spcAft>
              <a:buClr>
                <a:srgbClr val="FFFFFF"/>
              </a:buClr>
              <a:buSzPts val="1700"/>
              <a:buChar char="■"/>
              <a:defRPr b="0">
                <a:solidFill>
                  <a:srgbClr val="FFFFFF"/>
                </a:solidFil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Image Half - Bright">
  <p:cSld name="Image Half - Bright">
    <p:bg>
      <p:bgPr>
        <a:solidFill>
          <a:srgbClr val="FFFFFF"/>
        </a:solidFill>
        <a:effectLst/>
      </p:bgPr>
    </p:bg>
    <p:spTree>
      <p:nvGrpSpPr>
        <p:cNvPr id="1" name="Shape 549"/>
        <p:cNvGrpSpPr/>
        <p:nvPr/>
      </p:nvGrpSpPr>
      <p:grpSpPr>
        <a:xfrm>
          <a:off x="0" y="0"/>
          <a:ext cx="0" cy="0"/>
          <a:chOff x="0" y="0"/>
          <a:chExt cx="0" cy="0"/>
        </a:xfrm>
      </p:grpSpPr>
      <p:sp>
        <p:nvSpPr>
          <p:cNvPr id="550" name="Google Shape;550;p164"/>
          <p:cNvSpPr/>
          <p:nvPr/>
        </p:nvSpPr>
        <p:spPr>
          <a:xfrm>
            <a:off x="4572000" y="-125"/>
            <a:ext cx="457200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51" name="Google Shape;551;p164"/>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552" name="Google Shape;552;p164"/>
          <p:cNvSpPr txBox="1">
            <a:spLocks noGrp="1"/>
          </p:cNvSpPr>
          <p:nvPr>
            <p:ph type="title"/>
          </p:nvPr>
        </p:nvSpPr>
        <p:spPr>
          <a:xfrm>
            <a:off x="464600" y="445025"/>
            <a:ext cx="3643440" cy="702514"/>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2400"/>
              <a:buNone/>
              <a:defRPr sz="1920">
                <a:solidFill>
                  <a:srgbClr val="112E51"/>
                </a:solidFill>
              </a:defRPr>
            </a:lvl1pPr>
            <a:lvl2pPr lvl="1" algn="l">
              <a:lnSpc>
                <a:spcPct val="100000"/>
              </a:lnSpc>
              <a:spcBef>
                <a:spcPts val="0"/>
              </a:spcBef>
              <a:spcAft>
                <a:spcPts val="0"/>
              </a:spcAft>
              <a:buSzPts val="2900"/>
              <a:buNone/>
              <a:defRPr sz="2320"/>
            </a:lvl2pPr>
            <a:lvl3pPr lvl="2" algn="l">
              <a:lnSpc>
                <a:spcPct val="100000"/>
              </a:lnSpc>
              <a:spcBef>
                <a:spcPts val="0"/>
              </a:spcBef>
              <a:spcAft>
                <a:spcPts val="0"/>
              </a:spcAft>
              <a:buSzPts val="2900"/>
              <a:buNone/>
              <a:defRPr sz="2320"/>
            </a:lvl3pPr>
            <a:lvl4pPr lvl="3" algn="l">
              <a:lnSpc>
                <a:spcPct val="100000"/>
              </a:lnSpc>
              <a:spcBef>
                <a:spcPts val="0"/>
              </a:spcBef>
              <a:spcAft>
                <a:spcPts val="0"/>
              </a:spcAft>
              <a:buSzPts val="2900"/>
              <a:buNone/>
              <a:defRPr sz="2320"/>
            </a:lvl4pPr>
            <a:lvl5pPr lvl="4" algn="l">
              <a:lnSpc>
                <a:spcPct val="100000"/>
              </a:lnSpc>
              <a:spcBef>
                <a:spcPts val="0"/>
              </a:spcBef>
              <a:spcAft>
                <a:spcPts val="0"/>
              </a:spcAft>
              <a:buSzPts val="2900"/>
              <a:buNone/>
              <a:defRPr sz="2320"/>
            </a:lvl5pPr>
            <a:lvl6pPr lvl="5" algn="l">
              <a:lnSpc>
                <a:spcPct val="100000"/>
              </a:lnSpc>
              <a:spcBef>
                <a:spcPts val="0"/>
              </a:spcBef>
              <a:spcAft>
                <a:spcPts val="0"/>
              </a:spcAft>
              <a:buSzPts val="2900"/>
              <a:buNone/>
              <a:defRPr sz="2320"/>
            </a:lvl6pPr>
            <a:lvl7pPr lvl="6" algn="l">
              <a:lnSpc>
                <a:spcPct val="100000"/>
              </a:lnSpc>
              <a:spcBef>
                <a:spcPts val="0"/>
              </a:spcBef>
              <a:spcAft>
                <a:spcPts val="0"/>
              </a:spcAft>
              <a:buSzPts val="2900"/>
              <a:buNone/>
              <a:defRPr sz="2320"/>
            </a:lvl7pPr>
            <a:lvl8pPr lvl="7" algn="l">
              <a:lnSpc>
                <a:spcPct val="100000"/>
              </a:lnSpc>
              <a:spcBef>
                <a:spcPts val="0"/>
              </a:spcBef>
              <a:spcAft>
                <a:spcPts val="0"/>
              </a:spcAft>
              <a:buSzPts val="2900"/>
              <a:buNone/>
              <a:defRPr sz="2320"/>
            </a:lvl8pPr>
            <a:lvl9pPr lvl="8" algn="l">
              <a:lnSpc>
                <a:spcPct val="100000"/>
              </a:lnSpc>
              <a:spcBef>
                <a:spcPts val="0"/>
              </a:spcBef>
              <a:spcAft>
                <a:spcPts val="0"/>
              </a:spcAft>
              <a:buSzPts val="2900"/>
              <a:buNone/>
              <a:defRPr sz="2320"/>
            </a:lvl9pPr>
          </a:lstStyle>
          <a:p>
            <a:endParaRPr/>
          </a:p>
        </p:txBody>
      </p:sp>
      <p:sp>
        <p:nvSpPr>
          <p:cNvPr id="553" name="Google Shape;553;p164"/>
          <p:cNvSpPr txBox="1">
            <a:spLocks noGrp="1"/>
          </p:cNvSpPr>
          <p:nvPr>
            <p:ph type="body" idx="1"/>
          </p:nvPr>
        </p:nvSpPr>
        <p:spPr>
          <a:xfrm>
            <a:off x="464600" y="1152475"/>
            <a:ext cx="364344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b="0"/>
            </a:lvl1pPr>
            <a:lvl2pPr marL="914400" lvl="1" indent="-336550" algn="l">
              <a:lnSpc>
                <a:spcPct val="115000"/>
              </a:lnSpc>
              <a:spcBef>
                <a:spcPts val="1600"/>
              </a:spcBef>
              <a:spcAft>
                <a:spcPts val="0"/>
              </a:spcAft>
              <a:buSzPts val="1700"/>
              <a:buChar char="○"/>
              <a:defRPr b="0"/>
            </a:lvl2pPr>
            <a:lvl3pPr marL="1371600" lvl="2" indent="-336550" algn="l">
              <a:lnSpc>
                <a:spcPct val="115000"/>
              </a:lnSpc>
              <a:spcBef>
                <a:spcPts val="1600"/>
              </a:spcBef>
              <a:spcAft>
                <a:spcPts val="0"/>
              </a:spcAft>
              <a:buSzPts val="1700"/>
              <a:buChar char="■"/>
              <a:defRPr b="0"/>
            </a:lvl3pPr>
            <a:lvl4pPr marL="1828800" lvl="3" indent="-336550" algn="l">
              <a:lnSpc>
                <a:spcPct val="115000"/>
              </a:lnSpc>
              <a:spcBef>
                <a:spcPts val="1600"/>
              </a:spcBef>
              <a:spcAft>
                <a:spcPts val="0"/>
              </a:spcAft>
              <a:buSzPts val="1700"/>
              <a:buChar char="●"/>
              <a:defRPr b="0"/>
            </a:lvl4pPr>
            <a:lvl5pPr marL="2286000" lvl="4" indent="-336550" algn="l">
              <a:lnSpc>
                <a:spcPct val="115000"/>
              </a:lnSpc>
              <a:spcBef>
                <a:spcPts val="1600"/>
              </a:spcBef>
              <a:spcAft>
                <a:spcPts val="0"/>
              </a:spcAft>
              <a:buSzPts val="1700"/>
              <a:buChar char="○"/>
              <a:defRPr b="0"/>
            </a:lvl5pPr>
            <a:lvl6pPr marL="2743200" lvl="5" indent="-336550" algn="l">
              <a:lnSpc>
                <a:spcPct val="115000"/>
              </a:lnSpc>
              <a:spcBef>
                <a:spcPts val="1600"/>
              </a:spcBef>
              <a:spcAft>
                <a:spcPts val="0"/>
              </a:spcAft>
              <a:buSzPts val="1700"/>
              <a:buChar char="■"/>
              <a:defRPr b="0"/>
            </a:lvl6pPr>
            <a:lvl7pPr marL="3200400" lvl="6" indent="-336550" algn="l">
              <a:lnSpc>
                <a:spcPct val="115000"/>
              </a:lnSpc>
              <a:spcBef>
                <a:spcPts val="1600"/>
              </a:spcBef>
              <a:spcAft>
                <a:spcPts val="0"/>
              </a:spcAft>
              <a:buSzPts val="1700"/>
              <a:buChar char="●"/>
              <a:defRPr b="0"/>
            </a:lvl7pPr>
            <a:lvl8pPr marL="3657600" lvl="7" indent="-336550" algn="l">
              <a:lnSpc>
                <a:spcPct val="115000"/>
              </a:lnSpc>
              <a:spcBef>
                <a:spcPts val="1600"/>
              </a:spcBef>
              <a:spcAft>
                <a:spcPts val="0"/>
              </a:spcAft>
              <a:buSzPts val="1700"/>
              <a:buChar char="○"/>
              <a:defRPr b="0"/>
            </a:lvl8pPr>
            <a:lvl9pPr marL="4114800" lvl="8" indent="-336550" algn="l">
              <a:lnSpc>
                <a:spcPct val="115000"/>
              </a:lnSpc>
              <a:spcBef>
                <a:spcPts val="1600"/>
              </a:spcBef>
              <a:spcAft>
                <a:spcPts val="1600"/>
              </a:spcAft>
              <a:buSzPts val="1700"/>
              <a:buChar char="■"/>
              <a:defRPr b="0"/>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Image Half - Bright (Alternative)">
  <p:cSld name="Image Half - Bright (Alternative)">
    <p:bg>
      <p:bgPr>
        <a:solidFill>
          <a:srgbClr val="FFFFFF"/>
        </a:solidFill>
        <a:effectLst/>
      </p:bgPr>
    </p:bg>
    <p:spTree>
      <p:nvGrpSpPr>
        <p:cNvPr id="1" name="Shape 554"/>
        <p:cNvGrpSpPr/>
        <p:nvPr/>
      </p:nvGrpSpPr>
      <p:grpSpPr>
        <a:xfrm>
          <a:off x="0" y="0"/>
          <a:ext cx="0" cy="0"/>
          <a:chOff x="0" y="0"/>
          <a:chExt cx="0" cy="0"/>
        </a:xfrm>
      </p:grpSpPr>
      <p:sp>
        <p:nvSpPr>
          <p:cNvPr id="555" name="Google Shape;555;p165"/>
          <p:cNvSpPr/>
          <p:nvPr/>
        </p:nvSpPr>
        <p:spPr>
          <a:xfrm>
            <a:off x="0" y="-125"/>
            <a:ext cx="457200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56" name="Google Shape;556;p165"/>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
        <p:nvSpPr>
          <p:cNvPr id="557" name="Google Shape;557;p165"/>
          <p:cNvSpPr txBox="1">
            <a:spLocks noGrp="1"/>
          </p:cNvSpPr>
          <p:nvPr>
            <p:ph type="title"/>
          </p:nvPr>
        </p:nvSpPr>
        <p:spPr>
          <a:xfrm>
            <a:off x="5036250" y="445025"/>
            <a:ext cx="3643440" cy="702514"/>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2400"/>
              <a:buNone/>
              <a:defRPr sz="1920">
                <a:solidFill>
                  <a:srgbClr val="112E51"/>
                </a:solidFill>
              </a:defRPr>
            </a:lvl1pPr>
            <a:lvl2pPr lvl="1" algn="l">
              <a:lnSpc>
                <a:spcPct val="100000"/>
              </a:lnSpc>
              <a:spcBef>
                <a:spcPts val="0"/>
              </a:spcBef>
              <a:spcAft>
                <a:spcPts val="0"/>
              </a:spcAft>
              <a:buSzPts val="2900"/>
              <a:buNone/>
              <a:defRPr sz="2320"/>
            </a:lvl2pPr>
            <a:lvl3pPr lvl="2" algn="l">
              <a:lnSpc>
                <a:spcPct val="100000"/>
              </a:lnSpc>
              <a:spcBef>
                <a:spcPts val="0"/>
              </a:spcBef>
              <a:spcAft>
                <a:spcPts val="0"/>
              </a:spcAft>
              <a:buSzPts val="2900"/>
              <a:buNone/>
              <a:defRPr sz="2320"/>
            </a:lvl3pPr>
            <a:lvl4pPr lvl="3" algn="l">
              <a:lnSpc>
                <a:spcPct val="100000"/>
              </a:lnSpc>
              <a:spcBef>
                <a:spcPts val="0"/>
              </a:spcBef>
              <a:spcAft>
                <a:spcPts val="0"/>
              </a:spcAft>
              <a:buSzPts val="2900"/>
              <a:buNone/>
              <a:defRPr sz="2320"/>
            </a:lvl4pPr>
            <a:lvl5pPr lvl="4" algn="l">
              <a:lnSpc>
                <a:spcPct val="100000"/>
              </a:lnSpc>
              <a:spcBef>
                <a:spcPts val="0"/>
              </a:spcBef>
              <a:spcAft>
                <a:spcPts val="0"/>
              </a:spcAft>
              <a:buSzPts val="2900"/>
              <a:buNone/>
              <a:defRPr sz="2320"/>
            </a:lvl5pPr>
            <a:lvl6pPr lvl="5" algn="l">
              <a:lnSpc>
                <a:spcPct val="100000"/>
              </a:lnSpc>
              <a:spcBef>
                <a:spcPts val="0"/>
              </a:spcBef>
              <a:spcAft>
                <a:spcPts val="0"/>
              </a:spcAft>
              <a:buSzPts val="2900"/>
              <a:buNone/>
              <a:defRPr sz="2320"/>
            </a:lvl6pPr>
            <a:lvl7pPr lvl="6" algn="l">
              <a:lnSpc>
                <a:spcPct val="100000"/>
              </a:lnSpc>
              <a:spcBef>
                <a:spcPts val="0"/>
              </a:spcBef>
              <a:spcAft>
                <a:spcPts val="0"/>
              </a:spcAft>
              <a:buSzPts val="2900"/>
              <a:buNone/>
              <a:defRPr sz="2320"/>
            </a:lvl7pPr>
            <a:lvl8pPr lvl="7" algn="l">
              <a:lnSpc>
                <a:spcPct val="100000"/>
              </a:lnSpc>
              <a:spcBef>
                <a:spcPts val="0"/>
              </a:spcBef>
              <a:spcAft>
                <a:spcPts val="0"/>
              </a:spcAft>
              <a:buSzPts val="2900"/>
              <a:buNone/>
              <a:defRPr sz="2320"/>
            </a:lvl8pPr>
            <a:lvl9pPr lvl="8" algn="l">
              <a:lnSpc>
                <a:spcPct val="100000"/>
              </a:lnSpc>
              <a:spcBef>
                <a:spcPts val="0"/>
              </a:spcBef>
              <a:spcAft>
                <a:spcPts val="0"/>
              </a:spcAft>
              <a:buSzPts val="2900"/>
              <a:buNone/>
              <a:defRPr sz="2320"/>
            </a:lvl9pPr>
          </a:lstStyle>
          <a:p>
            <a:endParaRPr/>
          </a:p>
        </p:txBody>
      </p:sp>
      <p:sp>
        <p:nvSpPr>
          <p:cNvPr id="558" name="Google Shape;558;p165"/>
          <p:cNvSpPr txBox="1">
            <a:spLocks noGrp="1"/>
          </p:cNvSpPr>
          <p:nvPr>
            <p:ph type="body" idx="1"/>
          </p:nvPr>
        </p:nvSpPr>
        <p:spPr>
          <a:xfrm>
            <a:off x="5036250" y="1152475"/>
            <a:ext cx="364344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SzPts val="1700"/>
              <a:buChar char="●"/>
              <a:defRPr sz="1360" b="0"/>
            </a:lvl1pPr>
            <a:lvl2pPr marL="914400" lvl="1" indent="-336550" algn="l">
              <a:lnSpc>
                <a:spcPct val="115000"/>
              </a:lnSpc>
              <a:spcBef>
                <a:spcPts val="1600"/>
              </a:spcBef>
              <a:spcAft>
                <a:spcPts val="0"/>
              </a:spcAft>
              <a:buSzPts val="1700"/>
              <a:buChar char="○"/>
              <a:defRPr b="0"/>
            </a:lvl2pPr>
            <a:lvl3pPr marL="1371600" lvl="2" indent="-336550" algn="l">
              <a:lnSpc>
                <a:spcPct val="115000"/>
              </a:lnSpc>
              <a:spcBef>
                <a:spcPts val="1600"/>
              </a:spcBef>
              <a:spcAft>
                <a:spcPts val="0"/>
              </a:spcAft>
              <a:buSzPts val="1700"/>
              <a:buChar char="■"/>
              <a:defRPr b="0"/>
            </a:lvl3pPr>
            <a:lvl4pPr marL="1828800" lvl="3" indent="-336550" algn="l">
              <a:lnSpc>
                <a:spcPct val="115000"/>
              </a:lnSpc>
              <a:spcBef>
                <a:spcPts val="1600"/>
              </a:spcBef>
              <a:spcAft>
                <a:spcPts val="0"/>
              </a:spcAft>
              <a:buSzPts val="1700"/>
              <a:buChar char="●"/>
              <a:defRPr b="0"/>
            </a:lvl4pPr>
            <a:lvl5pPr marL="2286000" lvl="4" indent="-336550" algn="l">
              <a:lnSpc>
                <a:spcPct val="115000"/>
              </a:lnSpc>
              <a:spcBef>
                <a:spcPts val="1600"/>
              </a:spcBef>
              <a:spcAft>
                <a:spcPts val="0"/>
              </a:spcAft>
              <a:buSzPts val="1700"/>
              <a:buChar char="○"/>
              <a:defRPr b="0"/>
            </a:lvl5pPr>
            <a:lvl6pPr marL="2743200" lvl="5" indent="-336550" algn="l">
              <a:lnSpc>
                <a:spcPct val="115000"/>
              </a:lnSpc>
              <a:spcBef>
                <a:spcPts val="1600"/>
              </a:spcBef>
              <a:spcAft>
                <a:spcPts val="0"/>
              </a:spcAft>
              <a:buSzPts val="1700"/>
              <a:buChar char="■"/>
              <a:defRPr b="0"/>
            </a:lvl6pPr>
            <a:lvl7pPr marL="3200400" lvl="6" indent="-336550" algn="l">
              <a:lnSpc>
                <a:spcPct val="115000"/>
              </a:lnSpc>
              <a:spcBef>
                <a:spcPts val="1600"/>
              </a:spcBef>
              <a:spcAft>
                <a:spcPts val="0"/>
              </a:spcAft>
              <a:buSzPts val="1700"/>
              <a:buChar char="●"/>
              <a:defRPr b="0"/>
            </a:lvl7pPr>
            <a:lvl8pPr marL="3657600" lvl="7" indent="-336550" algn="l">
              <a:lnSpc>
                <a:spcPct val="115000"/>
              </a:lnSpc>
              <a:spcBef>
                <a:spcPts val="1600"/>
              </a:spcBef>
              <a:spcAft>
                <a:spcPts val="0"/>
              </a:spcAft>
              <a:buSzPts val="1700"/>
              <a:buChar char="○"/>
              <a:defRPr b="0"/>
            </a:lvl8pPr>
            <a:lvl9pPr marL="4114800" lvl="8" indent="-336550" algn="l">
              <a:lnSpc>
                <a:spcPct val="115000"/>
              </a:lnSpc>
              <a:spcBef>
                <a:spcPts val="1600"/>
              </a:spcBef>
              <a:spcAft>
                <a:spcPts val="1600"/>
              </a:spcAft>
              <a:buSzPts val="1700"/>
              <a:buChar char="■"/>
              <a:defRPr b="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0"/>
          <p:cNvSpPr/>
          <p:nvPr/>
        </p:nvSpPr>
        <p:spPr>
          <a:xfrm>
            <a:off x="4572000" y="-125"/>
            <a:ext cx="4572000" cy="5143371"/>
          </a:xfrm>
          <a:prstGeom prst="rect">
            <a:avLst/>
          </a:prstGeom>
          <a:solidFill>
            <a:schemeClr val="lt2"/>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39" name="Google Shape;39;p90"/>
          <p:cNvSpPr txBox="1">
            <a:spLocks noGrp="1"/>
          </p:cNvSpPr>
          <p:nvPr>
            <p:ph type="title"/>
          </p:nvPr>
        </p:nvSpPr>
        <p:spPr>
          <a:xfrm>
            <a:off x="265500" y="1233175"/>
            <a:ext cx="4045200" cy="1482429"/>
          </a:xfrm>
          <a:prstGeom prst="rect">
            <a:avLst/>
          </a:prstGeom>
          <a:noFill/>
          <a:ln>
            <a:noFill/>
          </a:ln>
        </p:spPr>
        <p:txBody>
          <a:bodyPr spcFirstLastPara="1" wrap="square" lIns="111750" tIns="111750" rIns="111750" bIns="111750" numCol="1" anchor="b" anchorCtr="0">
            <a:normAutofit/>
          </a:bodyPr>
          <a:lstStyle>
            <a:lvl1pPr lvl="0" algn="ctr">
              <a:lnSpc>
                <a:spcPct val="100000"/>
              </a:lnSpc>
              <a:spcBef>
                <a:spcPts val="0"/>
              </a:spcBef>
              <a:spcAft>
                <a:spcPts val="0"/>
              </a:spcAft>
              <a:buSzPts val="5100"/>
              <a:buNone/>
              <a:defRPr sz="4080"/>
            </a:lvl1pPr>
            <a:lvl2pPr lvl="1" algn="ctr">
              <a:lnSpc>
                <a:spcPct val="100000"/>
              </a:lnSpc>
              <a:spcBef>
                <a:spcPts val="0"/>
              </a:spcBef>
              <a:spcAft>
                <a:spcPts val="0"/>
              </a:spcAft>
              <a:buSzPts val="5100"/>
              <a:buNone/>
              <a:defRPr sz="4080"/>
            </a:lvl2pPr>
            <a:lvl3pPr lvl="2" algn="ctr">
              <a:lnSpc>
                <a:spcPct val="100000"/>
              </a:lnSpc>
              <a:spcBef>
                <a:spcPts val="0"/>
              </a:spcBef>
              <a:spcAft>
                <a:spcPts val="0"/>
              </a:spcAft>
              <a:buSzPts val="5100"/>
              <a:buNone/>
              <a:defRPr sz="4080"/>
            </a:lvl3pPr>
            <a:lvl4pPr lvl="3" algn="ctr">
              <a:lnSpc>
                <a:spcPct val="100000"/>
              </a:lnSpc>
              <a:spcBef>
                <a:spcPts val="0"/>
              </a:spcBef>
              <a:spcAft>
                <a:spcPts val="0"/>
              </a:spcAft>
              <a:buSzPts val="5100"/>
              <a:buNone/>
              <a:defRPr sz="4080"/>
            </a:lvl4pPr>
            <a:lvl5pPr lvl="4" algn="ctr">
              <a:lnSpc>
                <a:spcPct val="100000"/>
              </a:lnSpc>
              <a:spcBef>
                <a:spcPts val="0"/>
              </a:spcBef>
              <a:spcAft>
                <a:spcPts val="0"/>
              </a:spcAft>
              <a:buSzPts val="5100"/>
              <a:buNone/>
              <a:defRPr sz="4080"/>
            </a:lvl5pPr>
            <a:lvl6pPr lvl="5" algn="ctr">
              <a:lnSpc>
                <a:spcPct val="100000"/>
              </a:lnSpc>
              <a:spcBef>
                <a:spcPts val="0"/>
              </a:spcBef>
              <a:spcAft>
                <a:spcPts val="0"/>
              </a:spcAft>
              <a:buSzPts val="5100"/>
              <a:buNone/>
              <a:defRPr sz="4080"/>
            </a:lvl6pPr>
            <a:lvl7pPr lvl="6" algn="ctr">
              <a:lnSpc>
                <a:spcPct val="100000"/>
              </a:lnSpc>
              <a:spcBef>
                <a:spcPts val="0"/>
              </a:spcBef>
              <a:spcAft>
                <a:spcPts val="0"/>
              </a:spcAft>
              <a:buSzPts val="5100"/>
              <a:buNone/>
              <a:defRPr sz="4080"/>
            </a:lvl7pPr>
            <a:lvl8pPr lvl="7" algn="ctr">
              <a:lnSpc>
                <a:spcPct val="100000"/>
              </a:lnSpc>
              <a:spcBef>
                <a:spcPts val="0"/>
              </a:spcBef>
              <a:spcAft>
                <a:spcPts val="0"/>
              </a:spcAft>
              <a:buSzPts val="5100"/>
              <a:buNone/>
              <a:defRPr sz="4080"/>
            </a:lvl8pPr>
            <a:lvl9pPr lvl="8" algn="ctr">
              <a:lnSpc>
                <a:spcPct val="100000"/>
              </a:lnSpc>
              <a:spcBef>
                <a:spcPts val="0"/>
              </a:spcBef>
              <a:spcAft>
                <a:spcPts val="0"/>
              </a:spcAft>
              <a:buSzPts val="5100"/>
              <a:buNone/>
              <a:defRPr sz="4080"/>
            </a:lvl9pPr>
          </a:lstStyle>
          <a:p>
            <a:endParaRPr/>
          </a:p>
        </p:txBody>
      </p:sp>
      <p:sp>
        <p:nvSpPr>
          <p:cNvPr id="40" name="Google Shape;40;p90"/>
          <p:cNvSpPr txBox="1">
            <a:spLocks noGrp="1"/>
          </p:cNvSpPr>
          <p:nvPr>
            <p:ph type="subTitle" idx="1"/>
          </p:nvPr>
        </p:nvSpPr>
        <p:spPr>
          <a:xfrm>
            <a:off x="265500" y="2803075"/>
            <a:ext cx="4045200" cy="1235057"/>
          </a:xfrm>
          <a:prstGeom prst="rect">
            <a:avLst/>
          </a:prstGeom>
          <a:noFill/>
          <a:ln>
            <a:noFill/>
          </a:ln>
        </p:spPr>
        <p:txBody>
          <a:bodyPr spcFirstLastPara="1" wrap="square" lIns="111750" tIns="111750" rIns="111750" bIns="111750" numCol="1" anchor="t" anchorCtr="0">
            <a:normAutofit/>
          </a:bodyPr>
          <a:lstStyle>
            <a:lvl1pPr lvl="0" algn="ctr">
              <a:lnSpc>
                <a:spcPct val="100000"/>
              </a:lnSpc>
              <a:spcBef>
                <a:spcPts val="0"/>
              </a:spcBef>
              <a:spcAft>
                <a:spcPts val="0"/>
              </a:spcAft>
              <a:buSzPts val="2600"/>
              <a:buNone/>
              <a:defRPr sz="2080"/>
            </a:lvl1pPr>
            <a:lvl2pPr lvl="1" algn="ctr">
              <a:lnSpc>
                <a:spcPct val="100000"/>
              </a:lnSpc>
              <a:spcBef>
                <a:spcPts val="0"/>
              </a:spcBef>
              <a:spcAft>
                <a:spcPts val="0"/>
              </a:spcAft>
              <a:buSzPts val="2600"/>
              <a:buNone/>
              <a:defRPr sz="2080"/>
            </a:lvl2pPr>
            <a:lvl3pPr lvl="2" algn="ctr">
              <a:lnSpc>
                <a:spcPct val="100000"/>
              </a:lnSpc>
              <a:spcBef>
                <a:spcPts val="0"/>
              </a:spcBef>
              <a:spcAft>
                <a:spcPts val="0"/>
              </a:spcAft>
              <a:buSzPts val="2600"/>
              <a:buNone/>
              <a:defRPr sz="2080"/>
            </a:lvl3pPr>
            <a:lvl4pPr lvl="3" algn="ctr">
              <a:lnSpc>
                <a:spcPct val="100000"/>
              </a:lnSpc>
              <a:spcBef>
                <a:spcPts val="0"/>
              </a:spcBef>
              <a:spcAft>
                <a:spcPts val="0"/>
              </a:spcAft>
              <a:buSzPts val="2600"/>
              <a:buNone/>
              <a:defRPr sz="2080"/>
            </a:lvl4pPr>
            <a:lvl5pPr lvl="4" algn="ctr">
              <a:lnSpc>
                <a:spcPct val="100000"/>
              </a:lnSpc>
              <a:spcBef>
                <a:spcPts val="0"/>
              </a:spcBef>
              <a:spcAft>
                <a:spcPts val="0"/>
              </a:spcAft>
              <a:buSzPts val="2600"/>
              <a:buNone/>
              <a:defRPr sz="2080"/>
            </a:lvl5pPr>
            <a:lvl6pPr lvl="5" algn="ctr">
              <a:lnSpc>
                <a:spcPct val="100000"/>
              </a:lnSpc>
              <a:spcBef>
                <a:spcPts val="0"/>
              </a:spcBef>
              <a:spcAft>
                <a:spcPts val="0"/>
              </a:spcAft>
              <a:buSzPts val="2600"/>
              <a:buNone/>
              <a:defRPr sz="2080"/>
            </a:lvl6pPr>
            <a:lvl7pPr lvl="6" algn="ctr">
              <a:lnSpc>
                <a:spcPct val="100000"/>
              </a:lnSpc>
              <a:spcBef>
                <a:spcPts val="0"/>
              </a:spcBef>
              <a:spcAft>
                <a:spcPts val="0"/>
              </a:spcAft>
              <a:buSzPts val="2600"/>
              <a:buNone/>
              <a:defRPr sz="2080"/>
            </a:lvl7pPr>
            <a:lvl8pPr lvl="7" algn="ctr">
              <a:lnSpc>
                <a:spcPct val="100000"/>
              </a:lnSpc>
              <a:spcBef>
                <a:spcPts val="0"/>
              </a:spcBef>
              <a:spcAft>
                <a:spcPts val="0"/>
              </a:spcAft>
              <a:buSzPts val="2600"/>
              <a:buNone/>
              <a:defRPr sz="2080"/>
            </a:lvl8pPr>
            <a:lvl9pPr lvl="8" algn="ctr">
              <a:lnSpc>
                <a:spcPct val="100000"/>
              </a:lnSpc>
              <a:spcBef>
                <a:spcPts val="0"/>
              </a:spcBef>
              <a:spcAft>
                <a:spcPts val="0"/>
              </a:spcAft>
              <a:buSzPts val="2600"/>
              <a:buNone/>
              <a:defRPr sz="2080"/>
            </a:lvl9pPr>
          </a:lstStyle>
          <a:p>
            <a:endParaRPr/>
          </a:p>
        </p:txBody>
      </p:sp>
      <p:sp>
        <p:nvSpPr>
          <p:cNvPr id="41" name="Google Shape;41;p90"/>
          <p:cNvSpPr txBox="1">
            <a:spLocks noGrp="1"/>
          </p:cNvSpPr>
          <p:nvPr>
            <p:ph type="body" idx="2"/>
          </p:nvPr>
        </p:nvSpPr>
        <p:spPr>
          <a:xfrm>
            <a:off x="4939500" y="724075"/>
            <a:ext cx="3837120" cy="3695143"/>
          </a:xfrm>
          <a:prstGeom prst="rect">
            <a:avLst/>
          </a:prstGeom>
          <a:noFill/>
          <a:ln>
            <a:noFill/>
          </a:ln>
        </p:spPr>
        <p:txBody>
          <a:bodyPr spcFirstLastPara="1" wrap="square" lIns="111750" tIns="111750" rIns="111750" bIns="111750" numCol="1" anchor="ctr" anchorCtr="0">
            <a:normAutofit/>
          </a:bodyPr>
          <a:lstStyle>
            <a:lvl1pPr marL="457200" lvl="0" indent="-368300" algn="l">
              <a:lnSpc>
                <a:spcPct val="115000"/>
              </a:lnSpc>
              <a:spcBef>
                <a:spcPts val="0"/>
              </a:spcBef>
              <a:spcAft>
                <a:spcPts val="0"/>
              </a:spcAft>
              <a:buSzPts val="2200"/>
              <a:buChar char="●"/>
              <a:defRPr/>
            </a:lvl1pPr>
            <a:lvl2pPr marL="914400" lvl="1" indent="-336550" algn="l">
              <a:lnSpc>
                <a:spcPct val="115000"/>
              </a:lnSpc>
              <a:spcBef>
                <a:spcPts val="0"/>
              </a:spcBef>
              <a:spcAft>
                <a:spcPts val="0"/>
              </a:spcAft>
              <a:buSzPts val="1700"/>
              <a:buChar char="○"/>
              <a:defRPr/>
            </a:lvl2pPr>
            <a:lvl3pPr marL="1371600" lvl="2" indent="-336550" algn="l">
              <a:lnSpc>
                <a:spcPct val="115000"/>
              </a:lnSpc>
              <a:spcBef>
                <a:spcPts val="0"/>
              </a:spcBef>
              <a:spcAft>
                <a:spcPts val="0"/>
              </a:spcAft>
              <a:buSzPts val="1700"/>
              <a:buChar char="■"/>
              <a:defRPr/>
            </a:lvl3pPr>
            <a:lvl4pPr marL="1828800" lvl="3" indent="-336550" algn="l">
              <a:lnSpc>
                <a:spcPct val="115000"/>
              </a:lnSpc>
              <a:spcBef>
                <a:spcPts val="0"/>
              </a:spcBef>
              <a:spcAft>
                <a:spcPts val="0"/>
              </a:spcAft>
              <a:buSzPts val="1700"/>
              <a:buChar char="●"/>
              <a:defRPr/>
            </a:lvl4pPr>
            <a:lvl5pPr marL="2286000" lvl="4" indent="-336550" algn="l">
              <a:lnSpc>
                <a:spcPct val="115000"/>
              </a:lnSpc>
              <a:spcBef>
                <a:spcPts val="0"/>
              </a:spcBef>
              <a:spcAft>
                <a:spcPts val="0"/>
              </a:spcAft>
              <a:buSzPts val="1700"/>
              <a:buChar char="○"/>
              <a:defRPr/>
            </a:lvl5pPr>
            <a:lvl6pPr marL="2743200" lvl="5" indent="-336550" algn="l">
              <a:lnSpc>
                <a:spcPct val="115000"/>
              </a:lnSpc>
              <a:spcBef>
                <a:spcPts val="0"/>
              </a:spcBef>
              <a:spcAft>
                <a:spcPts val="0"/>
              </a:spcAft>
              <a:buSzPts val="1700"/>
              <a:buChar char="■"/>
              <a:defRPr/>
            </a:lvl6pPr>
            <a:lvl7pPr marL="3200400" lvl="6" indent="-336550" algn="l">
              <a:lnSpc>
                <a:spcPct val="115000"/>
              </a:lnSpc>
              <a:spcBef>
                <a:spcPts val="0"/>
              </a:spcBef>
              <a:spcAft>
                <a:spcPts val="0"/>
              </a:spcAft>
              <a:buSzPts val="1700"/>
              <a:buChar char="●"/>
              <a:defRPr/>
            </a:lvl7pPr>
            <a:lvl8pPr marL="3657600" lvl="7" indent="-336550" algn="l">
              <a:lnSpc>
                <a:spcPct val="115000"/>
              </a:lnSpc>
              <a:spcBef>
                <a:spcPts val="0"/>
              </a:spcBef>
              <a:spcAft>
                <a:spcPts val="0"/>
              </a:spcAft>
              <a:buSzPts val="1700"/>
              <a:buChar char="○"/>
              <a:defRPr/>
            </a:lvl8pPr>
            <a:lvl9pPr marL="4114800" lvl="8" indent="-336550" algn="l">
              <a:lnSpc>
                <a:spcPct val="115000"/>
              </a:lnSpc>
              <a:spcBef>
                <a:spcPts val="0"/>
              </a:spcBef>
              <a:spcAft>
                <a:spcPts val="0"/>
              </a:spcAft>
              <a:buSzPts val="1700"/>
              <a:buChar char="■"/>
              <a:defRPr/>
            </a:lvl9pPr>
          </a:lstStyle>
          <a:p>
            <a:endParaRPr/>
          </a:p>
        </p:txBody>
      </p:sp>
      <p:sp>
        <p:nvSpPr>
          <p:cNvPr id="42" name="Google Shape;42;p90"/>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Image Quarter - Dark">
  <p:cSld name="Image Quarter - Dark">
    <p:bg>
      <p:bgPr>
        <a:solidFill>
          <a:srgbClr val="112E51"/>
        </a:solidFill>
        <a:effectLst/>
      </p:bgPr>
    </p:bg>
    <p:spTree>
      <p:nvGrpSpPr>
        <p:cNvPr id="1" name="Shape 559"/>
        <p:cNvGrpSpPr/>
        <p:nvPr/>
      </p:nvGrpSpPr>
      <p:grpSpPr>
        <a:xfrm>
          <a:off x="0" y="0"/>
          <a:ext cx="0" cy="0"/>
          <a:chOff x="0" y="0"/>
          <a:chExt cx="0" cy="0"/>
        </a:xfrm>
      </p:grpSpPr>
      <p:sp>
        <p:nvSpPr>
          <p:cNvPr id="560" name="Google Shape;560;p166"/>
          <p:cNvSpPr txBox="1">
            <a:spLocks noGrp="1"/>
          </p:cNvSpPr>
          <p:nvPr>
            <p:ph type="title"/>
          </p:nvPr>
        </p:nvSpPr>
        <p:spPr>
          <a:xfrm>
            <a:off x="464600" y="445025"/>
            <a:ext cx="4906560" cy="702514"/>
          </a:xfrm>
          <a:prstGeom prst="rect">
            <a:avLst/>
          </a:prstGeom>
          <a:noFill/>
          <a:ln>
            <a:noFill/>
          </a:ln>
        </p:spPr>
        <p:txBody>
          <a:bodyPr spcFirstLastPara="1" wrap="square" lIns="111750" tIns="111750" rIns="111750" bIns="111750" numCol="1" anchor="ctr" anchorCtr="0">
            <a:noAutofit/>
          </a:bodyPr>
          <a:lstStyle>
            <a:lvl1pPr lvl="0" algn="l">
              <a:lnSpc>
                <a:spcPct val="100000"/>
              </a:lnSpc>
              <a:spcBef>
                <a:spcPts val="0"/>
              </a:spcBef>
              <a:spcAft>
                <a:spcPts val="0"/>
              </a:spcAft>
              <a:buClr>
                <a:srgbClr val="FFFFFF"/>
              </a:buClr>
              <a:buSzPts val="2400"/>
              <a:buNone/>
              <a:defRPr sz="1920">
                <a:solidFill>
                  <a:srgbClr val="FFFFFF"/>
                </a:solidFill>
              </a:defRPr>
            </a:lvl1pPr>
            <a:lvl2pPr lvl="1" algn="l">
              <a:lnSpc>
                <a:spcPct val="100000"/>
              </a:lnSpc>
              <a:spcBef>
                <a:spcPts val="0"/>
              </a:spcBef>
              <a:spcAft>
                <a:spcPts val="0"/>
              </a:spcAft>
              <a:buClr>
                <a:srgbClr val="FFFFFF"/>
              </a:buClr>
              <a:buSzPts val="2900"/>
              <a:buNone/>
              <a:defRPr sz="2320">
                <a:solidFill>
                  <a:srgbClr val="FFFFFF"/>
                </a:solidFill>
              </a:defRPr>
            </a:lvl2pPr>
            <a:lvl3pPr lvl="2" algn="l">
              <a:lnSpc>
                <a:spcPct val="100000"/>
              </a:lnSpc>
              <a:spcBef>
                <a:spcPts val="0"/>
              </a:spcBef>
              <a:spcAft>
                <a:spcPts val="0"/>
              </a:spcAft>
              <a:buClr>
                <a:srgbClr val="FFFFFF"/>
              </a:buClr>
              <a:buSzPts val="2900"/>
              <a:buNone/>
              <a:defRPr sz="2320">
                <a:solidFill>
                  <a:srgbClr val="FFFFFF"/>
                </a:solidFill>
              </a:defRPr>
            </a:lvl3pPr>
            <a:lvl4pPr lvl="3" algn="l">
              <a:lnSpc>
                <a:spcPct val="100000"/>
              </a:lnSpc>
              <a:spcBef>
                <a:spcPts val="0"/>
              </a:spcBef>
              <a:spcAft>
                <a:spcPts val="0"/>
              </a:spcAft>
              <a:buClr>
                <a:srgbClr val="FFFFFF"/>
              </a:buClr>
              <a:buSzPts val="2900"/>
              <a:buNone/>
              <a:defRPr sz="2320">
                <a:solidFill>
                  <a:srgbClr val="FFFFFF"/>
                </a:solidFill>
              </a:defRPr>
            </a:lvl4pPr>
            <a:lvl5pPr lvl="4" algn="l">
              <a:lnSpc>
                <a:spcPct val="100000"/>
              </a:lnSpc>
              <a:spcBef>
                <a:spcPts val="0"/>
              </a:spcBef>
              <a:spcAft>
                <a:spcPts val="0"/>
              </a:spcAft>
              <a:buClr>
                <a:srgbClr val="FFFFFF"/>
              </a:buClr>
              <a:buSzPts val="2900"/>
              <a:buNone/>
              <a:defRPr sz="2320">
                <a:solidFill>
                  <a:srgbClr val="FFFFFF"/>
                </a:solidFill>
              </a:defRPr>
            </a:lvl5pPr>
            <a:lvl6pPr lvl="5" algn="l">
              <a:lnSpc>
                <a:spcPct val="100000"/>
              </a:lnSpc>
              <a:spcBef>
                <a:spcPts val="0"/>
              </a:spcBef>
              <a:spcAft>
                <a:spcPts val="0"/>
              </a:spcAft>
              <a:buClr>
                <a:srgbClr val="FFFFFF"/>
              </a:buClr>
              <a:buSzPts val="2900"/>
              <a:buNone/>
              <a:defRPr sz="2320">
                <a:solidFill>
                  <a:srgbClr val="FFFFFF"/>
                </a:solidFill>
              </a:defRPr>
            </a:lvl6pPr>
            <a:lvl7pPr lvl="6" algn="l">
              <a:lnSpc>
                <a:spcPct val="100000"/>
              </a:lnSpc>
              <a:spcBef>
                <a:spcPts val="0"/>
              </a:spcBef>
              <a:spcAft>
                <a:spcPts val="0"/>
              </a:spcAft>
              <a:buClr>
                <a:srgbClr val="FFFFFF"/>
              </a:buClr>
              <a:buSzPts val="2900"/>
              <a:buNone/>
              <a:defRPr sz="2320">
                <a:solidFill>
                  <a:srgbClr val="FFFFFF"/>
                </a:solidFill>
              </a:defRPr>
            </a:lvl7pPr>
            <a:lvl8pPr lvl="7" algn="l">
              <a:lnSpc>
                <a:spcPct val="100000"/>
              </a:lnSpc>
              <a:spcBef>
                <a:spcPts val="0"/>
              </a:spcBef>
              <a:spcAft>
                <a:spcPts val="0"/>
              </a:spcAft>
              <a:buClr>
                <a:srgbClr val="FFFFFF"/>
              </a:buClr>
              <a:buSzPts val="2900"/>
              <a:buNone/>
              <a:defRPr sz="2320">
                <a:solidFill>
                  <a:srgbClr val="FFFFFF"/>
                </a:solidFill>
              </a:defRPr>
            </a:lvl8pPr>
            <a:lvl9pPr lvl="8" algn="l">
              <a:lnSpc>
                <a:spcPct val="100000"/>
              </a:lnSpc>
              <a:spcBef>
                <a:spcPts val="0"/>
              </a:spcBef>
              <a:spcAft>
                <a:spcPts val="0"/>
              </a:spcAft>
              <a:buClr>
                <a:srgbClr val="FFFFFF"/>
              </a:buClr>
              <a:buSzPts val="2900"/>
              <a:buNone/>
              <a:defRPr sz="2320">
                <a:solidFill>
                  <a:srgbClr val="FFFFFF"/>
                </a:solidFill>
              </a:defRPr>
            </a:lvl9pPr>
          </a:lstStyle>
          <a:p>
            <a:endParaRPr/>
          </a:p>
        </p:txBody>
      </p:sp>
      <p:sp>
        <p:nvSpPr>
          <p:cNvPr id="561" name="Google Shape;561;p166"/>
          <p:cNvSpPr txBox="1">
            <a:spLocks noGrp="1"/>
          </p:cNvSpPr>
          <p:nvPr>
            <p:ph type="body" idx="1"/>
          </p:nvPr>
        </p:nvSpPr>
        <p:spPr>
          <a:xfrm>
            <a:off x="464600" y="1152475"/>
            <a:ext cx="49065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b="0">
                <a:solidFill>
                  <a:srgbClr val="FFFFFF"/>
                </a:solidFill>
              </a:defRPr>
            </a:lvl1pPr>
            <a:lvl2pPr marL="914400" lvl="1" indent="-336550" algn="l">
              <a:lnSpc>
                <a:spcPct val="115000"/>
              </a:lnSpc>
              <a:spcBef>
                <a:spcPts val="1600"/>
              </a:spcBef>
              <a:spcAft>
                <a:spcPts val="0"/>
              </a:spcAft>
              <a:buClr>
                <a:srgbClr val="FFFFFF"/>
              </a:buClr>
              <a:buSzPts val="1700"/>
              <a:buChar char="○"/>
              <a:defRPr b="0">
                <a:solidFill>
                  <a:srgbClr val="FFFFFF"/>
                </a:solidFill>
              </a:defRPr>
            </a:lvl2pPr>
            <a:lvl3pPr marL="1371600" lvl="2" indent="-336550" algn="l">
              <a:lnSpc>
                <a:spcPct val="115000"/>
              </a:lnSpc>
              <a:spcBef>
                <a:spcPts val="1600"/>
              </a:spcBef>
              <a:spcAft>
                <a:spcPts val="0"/>
              </a:spcAft>
              <a:buClr>
                <a:srgbClr val="FFFFFF"/>
              </a:buClr>
              <a:buSzPts val="1700"/>
              <a:buChar char="■"/>
              <a:defRPr b="0">
                <a:solidFill>
                  <a:srgbClr val="FFFFFF"/>
                </a:solidFill>
              </a:defRPr>
            </a:lvl3pPr>
            <a:lvl4pPr marL="1828800" lvl="3" indent="-336550" algn="l">
              <a:lnSpc>
                <a:spcPct val="115000"/>
              </a:lnSpc>
              <a:spcBef>
                <a:spcPts val="1600"/>
              </a:spcBef>
              <a:spcAft>
                <a:spcPts val="0"/>
              </a:spcAft>
              <a:buClr>
                <a:srgbClr val="FFFFFF"/>
              </a:buClr>
              <a:buSzPts val="1700"/>
              <a:buChar char="●"/>
              <a:defRPr b="0">
                <a:solidFill>
                  <a:srgbClr val="FFFFFF"/>
                </a:solidFill>
              </a:defRPr>
            </a:lvl4pPr>
            <a:lvl5pPr marL="2286000" lvl="4" indent="-336550" algn="l">
              <a:lnSpc>
                <a:spcPct val="115000"/>
              </a:lnSpc>
              <a:spcBef>
                <a:spcPts val="1600"/>
              </a:spcBef>
              <a:spcAft>
                <a:spcPts val="0"/>
              </a:spcAft>
              <a:buClr>
                <a:srgbClr val="FFFFFF"/>
              </a:buClr>
              <a:buSzPts val="1700"/>
              <a:buChar char="○"/>
              <a:defRPr b="0">
                <a:solidFill>
                  <a:srgbClr val="FFFFFF"/>
                </a:solidFill>
              </a:defRPr>
            </a:lvl5pPr>
            <a:lvl6pPr marL="2743200" lvl="5" indent="-336550" algn="l">
              <a:lnSpc>
                <a:spcPct val="115000"/>
              </a:lnSpc>
              <a:spcBef>
                <a:spcPts val="1600"/>
              </a:spcBef>
              <a:spcAft>
                <a:spcPts val="0"/>
              </a:spcAft>
              <a:buClr>
                <a:srgbClr val="FFFFFF"/>
              </a:buClr>
              <a:buSzPts val="1700"/>
              <a:buChar char="■"/>
              <a:defRPr b="0">
                <a:solidFill>
                  <a:srgbClr val="FFFFFF"/>
                </a:solidFill>
              </a:defRPr>
            </a:lvl6pPr>
            <a:lvl7pPr marL="3200400" lvl="6" indent="-336550" algn="l">
              <a:lnSpc>
                <a:spcPct val="115000"/>
              </a:lnSpc>
              <a:spcBef>
                <a:spcPts val="1600"/>
              </a:spcBef>
              <a:spcAft>
                <a:spcPts val="0"/>
              </a:spcAft>
              <a:buClr>
                <a:srgbClr val="FFFFFF"/>
              </a:buClr>
              <a:buSzPts val="1700"/>
              <a:buChar char="●"/>
              <a:defRPr b="0">
                <a:solidFill>
                  <a:srgbClr val="FFFFFF"/>
                </a:solidFill>
              </a:defRPr>
            </a:lvl7pPr>
            <a:lvl8pPr marL="3657600" lvl="7" indent="-336550" algn="l">
              <a:lnSpc>
                <a:spcPct val="115000"/>
              </a:lnSpc>
              <a:spcBef>
                <a:spcPts val="1600"/>
              </a:spcBef>
              <a:spcAft>
                <a:spcPts val="0"/>
              </a:spcAft>
              <a:buClr>
                <a:srgbClr val="FFFFFF"/>
              </a:buClr>
              <a:buSzPts val="1700"/>
              <a:buChar char="○"/>
              <a:defRPr b="0">
                <a:solidFill>
                  <a:srgbClr val="FFFFFF"/>
                </a:solidFill>
              </a:defRPr>
            </a:lvl8pPr>
            <a:lvl9pPr marL="4114800" lvl="8" indent="-336550" algn="l">
              <a:lnSpc>
                <a:spcPct val="115000"/>
              </a:lnSpc>
              <a:spcBef>
                <a:spcPts val="1600"/>
              </a:spcBef>
              <a:spcAft>
                <a:spcPts val="1600"/>
              </a:spcAft>
              <a:buClr>
                <a:srgbClr val="FFFFFF"/>
              </a:buClr>
              <a:buSzPts val="1700"/>
              <a:buChar char="■"/>
              <a:defRPr b="0">
                <a:solidFill>
                  <a:srgbClr val="FFFFFF"/>
                </a:solidFill>
              </a:defRPr>
            </a:lvl9pPr>
          </a:lstStyle>
          <a:p>
            <a:endParaRPr/>
          </a:p>
        </p:txBody>
      </p:sp>
      <p:sp>
        <p:nvSpPr>
          <p:cNvPr id="562" name="Google Shape;562;p166"/>
          <p:cNvSpPr/>
          <p:nvPr/>
        </p:nvSpPr>
        <p:spPr>
          <a:xfrm>
            <a:off x="5716175" y="0"/>
            <a:ext cx="342792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63" name="Google Shape;563;p166"/>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Image Quarter - Dark (Alternative)">
  <p:cSld name="Image Quarter - Dark (Alternative)">
    <p:bg>
      <p:bgPr>
        <a:solidFill>
          <a:srgbClr val="112E51"/>
        </a:solidFill>
        <a:effectLst/>
      </p:bgPr>
    </p:bg>
    <p:spTree>
      <p:nvGrpSpPr>
        <p:cNvPr id="1" name="Shape 564"/>
        <p:cNvGrpSpPr/>
        <p:nvPr/>
      </p:nvGrpSpPr>
      <p:grpSpPr>
        <a:xfrm>
          <a:off x="0" y="0"/>
          <a:ext cx="0" cy="0"/>
          <a:chOff x="0" y="0"/>
          <a:chExt cx="0" cy="0"/>
        </a:xfrm>
      </p:grpSpPr>
      <p:sp>
        <p:nvSpPr>
          <p:cNvPr id="565" name="Google Shape;565;p167"/>
          <p:cNvSpPr txBox="1">
            <a:spLocks noGrp="1"/>
          </p:cNvSpPr>
          <p:nvPr>
            <p:ph type="title"/>
          </p:nvPr>
        </p:nvSpPr>
        <p:spPr>
          <a:xfrm>
            <a:off x="3787425" y="445025"/>
            <a:ext cx="4906560" cy="702514"/>
          </a:xfrm>
          <a:prstGeom prst="rect">
            <a:avLst/>
          </a:prstGeom>
          <a:noFill/>
          <a:ln>
            <a:noFill/>
          </a:ln>
        </p:spPr>
        <p:txBody>
          <a:bodyPr spcFirstLastPara="1" wrap="square" lIns="111750" tIns="111750" rIns="111750" bIns="111750" numCol="1" anchor="ctr" anchorCtr="0">
            <a:noAutofit/>
          </a:bodyPr>
          <a:lstStyle>
            <a:lvl1pPr lvl="0" algn="l">
              <a:lnSpc>
                <a:spcPct val="100000"/>
              </a:lnSpc>
              <a:spcBef>
                <a:spcPts val="0"/>
              </a:spcBef>
              <a:spcAft>
                <a:spcPts val="0"/>
              </a:spcAft>
              <a:buClr>
                <a:srgbClr val="FFFFFF"/>
              </a:buClr>
              <a:buSzPts val="2400"/>
              <a:buNone/>
              <a:defRPr sz="1920">
                <a:solidFill>
                  <a:srgbClr val="FFFFFF"/>
                </a:solidFill>
              </a:defRPr>
            </a:lvl1pPr>
            <a:lvl2pPr lvl="1" algn="l">
              <a:lnSpc>
                <a:spcPct val="100000"/>
              </a:lnSpc>
              <a:spcBef>
                <a:spcPts val="0"/>
              </a:spcBef>
              <a:spcAft>
                <a:spcPts val="0"/>
              </a:spcAft>
              <a:buClr>
                <a:srgbClr val="FFFFFF"/>
              </a:buClr>
              <a:buSzPts val="2900"/>
              <a:buNone/>
              <a:defRPr sz="2320">
                <a:solidFill>
                  <a:srgbClr val="FFFFFF"/>
                </a:solidFill>
              </a:defRPr>
            </a:lvl2pPr>
            <a:lvl3pPr lvl="2" algn="l">
              <a:lnSpc>
                <a:spcPct val="100000"/>
              </a:lnSpc>
              <a:spcBef>
                <a:spcPts val="0"/>
              </a:spcBef>
              <a:spcAft>
                <a:spcPts val="0"/>
              </a:spcAft>
              <a:buClr>
                <a:srgbClr val="FFFFFF"/>
              </a:buClr>
              <a:buSzPts val="2900"/>
              <a:buNone/>
              <a:defRPr sz="2320">
                <a:solidFill>
                  <a:srgbClr val="FFFFFF"/>
                </a:solidFill>
              </a:defRPr>
            </a:lvl3pPr>
            <a:lvl4pPr lvl="3" algn="l">
              <a:lnSpc>
                <a:spcPct val="100000"/>
              </a:lnSpc>
              <a:spcBef>
                <a:spcPts val="0"/>
              </a:spcBef>
              <a:spcAft>
                <a:spcPts val="0"/>
              </a:spcAft>
              <a:buClr>
                <a:srgbClr val="FFFFFF"/>
              </a:buClr>
              <a:buSzPts val="2900"/>
              <a:buNone/>
              <a:defRPr sz="2320">
                <a:solidFill>
                  <a:srgbClr val="FFFFFF"/>
                </a:solidFill>
              </a:defRPr>
            </a:lvl4pPr>
            <a:lvl5pPr lvl="4" algn="l">
              <a:lnSpc>
                <a:spcPct val="100000"/>
              </a:lnSpc>
              <a:spcBef>
                <a:spcPts val="0"/>
              </a:spcBef>
              <a:spcAft>
                <a:spcPts val="0"/>
              </a:spcAft>
              <a:buClr>
                <a:srgbClr val="FFFFFF"/>
              </a:buClr>
              <a:buSzPts val="2900"/>
              <a:buNone/>
              <a:defRPr sz="2320">
                <a:solidFill>
                  <a:srgbClr val="FFFFFF"/>
                </a:solidFill>
              </a:defRPr>
            </a:lvl5pPr>
            <a:lvl6pPr lvl="5" algn="l">
              <a:lnSpc>
                <a:spcPct val="100000"/>
              </a:lnSpc>
              <a:spcBef>
                <a:spcPts val="0"/>
              </a:spcBef>
              <a:spcAft>
                <a:spcPts val="0"/>
              </a:spcAft>
              <a:buClr>
                <a:srgbClr val="FFFFFF"/>
              </a:buClr>
              <a:buSzPts val="2900"/>
              <a:buNone/>
              <a:defRPr sz="2320">
                <a:solidFill>
                  <a:srgbClr val="FFFFFF"/>
                </a:solidFill>
              </a:defRPr>
            </a:lvl6pPr>
            <a:lvl7pPr lvl="6" algn="l">
              <a:lnSpc>
                <a:spcPct val="100000"/>
              </a:lnSpc>
              <a:spcBef>
                <a:spcPts val="0"/>
              </a:spcBef>
              <a:spcAft>
                <a:spcPts val="0"/>
              </a:spcAft>
              <a:buClr>
                <a:srgbClr val="FFFFFF"/>
              </a:buClr>
              <a:buSzPts val="2900"/>
              <a:buNone/>
              <a:defRPr sz="2320">
                <a:solidFill>
                  <a:srgbClr val="FFFFFF"/>
                </a:solidFill>
              </a:defRPr>
            </a:lvl7pPr>
            <a:lvl8pPr lvl="7" algn="l">
              <a:lnSpc>
                <a:spcPct val="100000"/>
              </a:lnSpc>
              <a:spcBef>
                <a:spcPts val="0"/>
              </a:spcBef>
              <a:spcAft>
                <a:spcPts val="0"/>
              </a:spcAft>
              <a:buClr>
                <a:srgbClr val="FFFFFF"/>
              </a:buClr>
              <a:buSzPts val="2900"/>
              <a:buNone/>
              <a:defRPr sz="2320">
                <a:solidFill>
                  <a:srgbClr val="FFFFFF"/>
                </a:solidFill>
              </a:defRPr>
            </a:lvl8pPr>
            <a:lvl9pPr lvl="8" algn="l">
              <a:lnSpc>
                <a:spcPct val="100000"/>
              </a:lnSpc>
              <a:spcBef>
                <a:spcPts val="0"/>
              </a:spcBef>
              <a:spcAft>
                <a:spcPts val="0"/>
              </a:spcAft>
              <a:buClr>
                <a:srgbClr val="FFFFFF"/>
              </a:buClr>
              <a:buSzPts val="2900"/>
              <a:buNone/>
              <a:defRPr sz="2320">
                <a:solidFill>
                  <a:srgbClr val="FFFFFF"/>
                </a:solidFill>
              </a:defRPr>
            </a:lvl9pPr>
          </a:lstStyle>
          <a:p>
            <a:endParaRPr/>
          </a:p>
        </p:txBody>
      </p:sp>
      <p:sp>
        <p:nvSpPr>
          <p:cNvPr id="566" name="Google Shape;566;p167"/>
          <p:cNvSpPr txBox="1">
            <a:spLocks noGrp="1"/>
          </p:cNvSpPr>
          <p:nvPr>
            <p:ph type="body" idx="1"/>
          </p:nvPr>
        </p:nvSpPr>
        <p:spPr>
          <a:xfrm>
            <a:off x="3787425" y="1152475"/>
            <a:ext cx="49065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FFFFFF"/>
              </a:buClr>
              <a:buSzPts val="1700"/>
              <a:buChar char="●"/>
              <a:defRPr sz="1360" b="0">
                <a:solidFill>
                  <a:srgbClr val="FFFFFF"/>
                </a:solidFill>
              </a:defRPr>
            </a:lvl1pPr>
            <a:lvl2pPr marL="914400" lvl="1" indent="-336550" algn="l">
              <a:lnSpc>
                <a:spcPct val="115000"/>
              </a:lnSpc>
              <a:spcBef>
                <a:spcPts val="1600"/>
              </a:spcBef>
              <a:spcAft>
                <a:spcPts val="0"/>
              </a:spcAft>
              <a:buClr>
                <a:srgbClr val="FFFFFF"/>
              </a:buClr>
              <a:buSzPts val="1700"/>
              <a:buChar char="○"/>
              <a:defRPr b="0">
                <a:solidFill>
                  <a:srgbClr val="FFFFFF"/>
                </a:solidFill>
              </a:defRPr>
            </a:lvl2pPr>
            <a:lvl3pPr marL="1371600" lvl="2" indent="-336550" algn="l">
              <a:lnSpc>
                <a:spcPct val="115000"/>
              </a:lnSpc>
              <a:spcBef>
                <a:spcPts val="1600"/>
              </a:spcBef>
              <a:spcAft>
                <a:spcPts val="0"/>
              </a:spcAft>
              <a:buClr>
                <a:srgbClr val="FFFFFF"/>
              </a:buClr>
              <a:buSzPts val="1700"/>
              <a:buChar char="■"/>
              <a:defRPr b="0">
                <a:solidFill>
                  <a:srgbClr val="FFFFFF"/>
                </a:solidFill>
              </a:defRPr>
            </a:lvl3pPr>
            <a:lvl4pPr marL="1828800" lvl="3" indent="-336550" algn="l">
              <a:lnSpc>
                <a:spcPct val="115000"/>
              </a:lnSpc>
              <a:spcBef>
                <a:spcPts val="1600"/>
              </a:spcBef>
              <a:spcAft>
                <a:spcPts val="0"/>
              </a:spcAft>
              <a:buClr>
                <a:srgbClr val="FFFFFF"/>
              </a:buClr>
              <a:buSzPts val="1700"/>
              <a:buChar char="●"/>
              <a:defRPr b="0">
                <a:solidFill>
                  <a:srgbClr val="FFFFFF"/>
                </a:solidFill>
              </a:defRPr>
            </a:lvl4pPr>
            <a:lvl5pPr marL="2286000" lvl="4" indent="-336550" algn="l">
              <a:lnSpc>
                <a:spcPct val="115000"/>
              </a:lnSpc>
              <a:spcBef>
                <a:spcPts val="1600"/>
              </a:spcBef>
              <a:spcAft>
                <a:spcPts val="0"/>
              </a:spcAft>
              <a:buClr>
                <a:srgbClr val="FFFFFF"/>
              </a:buClr>
              <a:buSzPts val="1700"/>
              <a:buChar char="○"/>
              <a:defRPr b="0">
                <a:solidFill>
                  <a:srgbClr val="FFFFFF"/>
                </a:solidFill>
              </a:defRPr>
            </a:lvl5pPr>
            <a:lvl6pPr marL="2743200" lvl="5" indent="-336550" algn="l">
              <a:lnSpc>
                <a:spcPct val="115000"/>
              </a:lnSpc>
              <a:spcBef>
                <a:spcPts val="1600"/>
              </a:spcBef>
              <a:spcAft>
                <a:spcPts val="0"/>
              </a:spcAft>
              <a:buClr>
                <a:srgbClr val="FFFFFF"/>
              </a:buClr>
              <a:buSzPts val="1700"/>
              <a:buChar char="■"/>
              <a:defRPr b="0">
                <a:solidFill>
                  <a:srgbClr val="FFFFFF"/>
                </a:solidFill>
              </a:defRPr>
            </a:lvl6pPr>
            <a:lvl7pPr marL="3200400" lvl="6" indent="-336550" algn="l">
              <a:lnSpc>
                <a:spcPct val="115000"/>
              </a:lnSpc>
              <a:spcBef>
                <a:spcPts val="1600"/>
              </a:spcBef>
              <a:spcAft>
                <a:spcPts val="0"/>
              </a:spcAft>
              <a:buClr>
                <a:srgbClr val="FFFFFF"/>
              </a:buClr>
              <a:buSzPts val="1700"/>
              <a:buChar char="●"/>
              <a:defRPr b="0">
                <a:solidFill>
                  <a:srgbClr val="FFFFFF"/>
                </a:solidFill>
              </a:defRPr>
            </a:lvl7pPr>
            <a:lvl8pPr marL="3657600" lvl="7" indent="-336550" algn="l">
              <a:lnSpc>
                <a:spcPct val="115000"/>
              </a:lnSpc>
              <a:spcBef>
                <a:spcPts val="1600"/>
              </a:spcBef>
              <a:spcAft>
                <a:spcPts val="0"/>
              </a:spcAft>
              <a:buClr>
                <a:srgbClr val="FFFFFF"/>
              </a:buClr>
              <a:buSzPts val="1700"/>
              <a:buChar char="○"/>
              <a:defRPr b="0">
                <a:solidFill>
                  <a:srgbClr val="FFFFFF"/>
                </a:solidFill>
              </a:defRPr>
            </a:lvl8pPr>
            <a:lvl9pPr marL="4114800" lvl="8" indent="-336550" algn="l">
              <a:lnSpc>
                <a:spcPct val="115000"/>
              </a:lnSpc>
              <a:spcBef>
                <a:spcPts val="1600"/>
              </a:spcBef>
              <a:spcAft>
                <a:spcPts val="1600"/>
              </a:spcAft>
              <a:buClr>
                <a:srgbClr val="FFFFFF"/>
              </a:buClr>
              <a:buSzPts val="1700"/>
              <a:buChar char="■"/>
              <a:defRPr b="0">
                <a:solidFill>
                  <a:srgbClr val="FFFFFF"/>
                </a:solidFill>
              </a:defRPr>
            </a:lvl9pPr>
          </a:lstStyle>
          <a:p>
            <a:endParaRPr/>
          </a:p>
        </p:txBody>
      </p:sp>
      <p:sp>
        <p:nvSpPr>
          <p:cNvPr id="567" name="Google Shape;567;p167"/>
          <p:cNvSpPr/>
          <p:nvPr/>
        </p:nvSpPr>
        <p:spPr>
          <a:xfrm>
            <a:off x="0" y="0"/>
            <a:ext cx="342792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68" name="Google Shape;568;p167"/>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Image Quarter - Bright">
  <p:cSld name="Image Quarter - Bright">
    <p:bg>
      <p:bgPr>
        <a:solidFill>
          <a:srgbClr val="FFFFFF"/>
        </a:solidFill>
        <a:effectLst/>
      </p:bgPr>
    </p:bg>
    <p:spTree>
      <p:nvGrpSpPr>
        <p:cNvPr id="1" name="Shape 569"/>
        <p:cNvGrpSpPr/>
        <p:nvPr/>
      </p:nvGrpSpPr>
      <p:grpSpPr>
        <a:xfrm>
          <a:off x="0" y="0"/>
          <a:ext cx="0" cy="0"/>
          <a:chOff x="0" y="0"/>
          <a:chExt cx="0" cy="0"/>
        </a:xfrm>
      </p:grpSpPr>
      <p:sp>
        <p:nvSpPr>
          <p:cNvPr id="570" name="Google Shape;570;p168"/>
          <p:cNvSpPr txBox="1">
            <a:spLocks noGrp="1"/>
          </p:cNvSpPr>
          <p:nvPr>
            <p:ph type="title"/>
          </p:nvPr>
        </p:nvSpPr>
        <p:spPr>
          <a:xfrm>
            <a:off x="464600" y="445025"/>
            <a:ext cx="4906560" cy="702514"/>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2400"/>
              <a:buNone/>
              <a:defRPr sz="1920">
                <a:solidFill>
                  <a:srgbClr val="112E51"/>
                </a:solidFill>
              </a:defRPr>
            </a:lvl1pPr>
            <a:lvl2pPr lvl="1" algn="l">
              <a:lnSpc>
                <a:spcPct val="100000"/>
              </a:lnSpc>
              <a:spcBef>
                <a:spcPts val="0"/>
              </a:spcBef>
              <a:spcAft>
                <a:spcPts val="0"/>
              </a:spcAft>
              <a:buSzPts val="2900"/>
              <a:buNone/>
              <a:defRPr sz="2320"/>
            </a:lvl2pPr>
            <a:lvl3pPr lvl="2" algn="l">
              <a:lnSpc>
                <a:spcPct val="100000"/>
              </a:lnSpc>
              <a:spcBef>
                <a:spcPts val="0"/>
              </a:spcBef>
              <a:spcAft>
                <a:spcPts val="0"/>
              </a:spcAft>
              <a:buSzPts val="2900"/>
              <a:buNone/>
              <a:defRPr sz="2320"/>
            </a:lvl3pPr>
            <a:lvl4pPr lvl="3" algn="l">
              <a:lnSpc>
                <a:spcPct val="100000"/>
              </a:lnSpc>
              <a:spcBef>
                <a:spcPts val="0"/>
              </a:spcBef>
              <a:spcAft>
                <a:spcPts val="0"/>
              </a:spcAft>
              <a:buSzPts val="2900"/>
              <a:buNone/>
              <a:defRPr sz="2320"/>
            </a:lvl4pPr>
            <a:lvl5pPr lvl="4" algn="l">
              <a:lnSpc>
                <a:spcPct val="100000"/>
              </a:lnSpc>
              <a:spcBef>
                <a:spcPts val="0"/>
              </a:spcBef>
              <a:spcAft>
                <a:spcPts val="0"/>
              </a:spcAft>
              <a:buSzPts val="2900"/>
              <a:buNone/>
              <a:defRPr sz="2320"/>
            </a:lvl5pPr>
            <a:lvl6pPr lvl="5" algn="l">
              <a:lnSpc>
                <a:spcPct val="100000"/>
              </a:lnSpc>
              <a:spcBef>
                <a:spcPts val="0"/>
              </a:spcBef>
              <a:spcAft>
                <a:spcPts val="0"/>
              </a:spcAft>
              <a:buSzPts val="2900"/>
              <a:buNone/>
              <a:defRPr sz="2320"/>
            </a:lvl6pPr>
            <a:lvl7pPr lvl="6" algn="l">
              <a:lnSpc>
                <a:spcPct val="100000"/>
              </a:lnSpc>
              <a:spcBef>
                <a:spcPts val="0"/>
              </a:spcBef>
              <a:spcAft>
                <a:spcPts val="0"/>
              </a:spcAft>
              <a:buSzPts val="2900"/>
              <a:buNone/>
              <a:defRPr sz="2320"/>
            </a:lvl7pPr>
            <a:lvl8pPr lvl="7" algn="l">
              <a:lnSpc>
                <a:spcPct val="100000"/>
              </a:lnSpc>
              <a:spcBef>
                <a:spcPts val="0"/>
              </a:spcBef>
              <a:spcAft>
                <a:spcPts val="0"/>
              </a:spcAft>
              <a:buSzPts val="2900"/>
              <a:buNone/>
              <a:defRPr sz="2320"/>
            </a:lvl8pPr>
            <a:lvl9pPr lvl="8" algn="l">
              <a:lnSpc>
                <a:spcPct val="100000"/>
              </a:lnSpc>
              <a:spcBef>
                <a:spcPts val="0"/>
              </a:spcBef>
              <a:spcAft>
                <a:spcPts val="0"/>
              </a:spcAft>
              <a:buSzPts val="2900"/>
              <a:buNone/>
              <a:defRPr sz="2320"/>
            </a:lvl9pPr>
          </a:lstStyle>
          <a:p>
            <a:endParaRPr/>
          </a:p>
        </p:txBody>
      </p:sp>
      <p:sp>
        <p:nvSpPr>
          <p:cNvPr id="571" name="Google Shape;571;p168"/>
          <p:cNvSpPr txBox="1">
            <a:spLocks noGrp="1"/>
          </p:cNvSpPr>
          <p:nvPr>
            <p:ph type="body" idx="1"/>
          </p:nvPr>
        </p:nvSpPr>
        <p:spPr>
          <a:xfrm>
            <a:off x="464600" y="1152475"/>
            <a:ext cx="49065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b="0">
                <a:solidFill>
                  <a:srgbClr val="5B616A"/>
                </a:solidFill>
              </a:defRPr>
            </a:lvl1pPr>
            <a:lvl2pPr marL="914400" lvl="1" indent="-336550" algn="l">
              <a:lnSpc>
                <a:spcPct val="115000"/>
              </a:lnSpc>
              <a:spcBef>
                <a:spcPts val="1600"/>
              </a:spcBef>
              <a:spcAft>
                <a:spcPts val="0"/>
              </a:spcAft>
              <a:buClr>
                <a:srgbClr val="5B616A"/>
              </a:buClr>
              <a:buSzPts val="1700"/>
              <a:buChar char="○"/>
              <a:defRPr b="0">
                <a:solidFill>
                  <a:srgbClr val="5B616A"/>
                </a:solidFill>
              </a:defRPr>
            </a:lvl2pPr>
            <a:lvl3pPr marL="1371600" lvl="2" indent="-336550" algn="l">
              <a:lnSpc>
                <a:spcPct val="115000"/>
              </a:lnSpc>
              <a:spcBef>
                <a:spcPts val="1600"/>
              </a:spcBef>
              <a:spcAft>
                <a:spcPts val="0"/>
              </a:spcAft>
              <a:buClr>
                <a:srgbClr val="5B616A"/>
              </a:buClr>
              <a:buSzPts val="1700"/>
              <a:buChar char="■"/>
              <a:defRPr b="0">
                <a:solidFill>
                  <a:srgbClr val="5B616A"/>
                </a:solidFill>
              </a:defRPr>
            </a:lvl3pPr>
            <a:lvl4pPr marL="1828800" lvl="3" indent="-336550" algn="l">
              <a:lnSpc>
                <a:spcPct val="115000"/>
              </a:lnSpc>
              <a:spcBef>
                <a:spcPts val="1600"/>
              </a:spcBef>
              <a:spcAft>
                <a:spcPts val="0"/>
              </a:spcAft>
              <a:buClr>
                <a:srgbClr val="5B616A"/>
              </a:buClr>
              <a:buSzPts val="1700"/>
              <a:buChar char="●"/>
              <a:defRPr b="0">
                <a:solidFill>
                  <a:srgbClr val="5B616A"/>
                </a:solidFill>
              </a:defRPr>
            </a:lvl4pPr>
            <a:lvl5pPr marL="2286000" lvl="4" indent="-336550" algn="l">
              <a:lnSpc>
                <a:spcPct val="115000"/>
              </a:lnSpc>
              <a:spcBef>
                <a:spcPts val="1600"/>
              </a:spcBef>
              <a:spcAft>
                <a:spcPts val="0"/>
              </a:spcAft>
              <a:buClr>
                <a:srgbClr val="5B616A"/>
              </a:buClr>
              <a:buSzPts val="1700"/>
              <a:buChar char="○"/>
              <a:defRPr b="0">
                <a:solidFill>
                  <a:srgbClr val="5B616A"/>
                </a:solidFill>
              </a:defRPr>
            </a:lvl5pPr>
            <a:lvl6pPr marL="2743200" lvl="5" indent="-336550" algn="l">
              <a:lnSpc>
                <a:spcPct val="115000"/>
              </a:lnSpc>
              <a:spcBef>
                <a:spcPts val="1600"/>
              </a:spcBef>
              <a:spcAft>
                <a:spcPts val="0"/>
              </a:spcAft>
              <a:buClr>
                <a:srgbClr val="5B616A"/>
              </a:buClr>
              <a:buSzPts val="1700"/>
              <a:buChar char="■"/>
              <a:defRPr b="0">
                <a:solidFill>
                  <a:srgbClr val="5B616A"/>
                </a:solidFill>
              </a:defRPr>
            </a:lvl6pPr>
            <a:lvl7pPr marL="3200400" lvl="6" indent="-336550" algn="l">
              <a:lnSpc>
                <a:spcPct val="115000"/>
              </a:lnSpc>
              <a:spcBef>
                <a:spcPts val="1600"/>
              </a:spcBef>
              <a:spcAft>
                <a:spcPts val="0"/>
              </a:spcAft>
              <a:buClr>
                <a:srgbClr val="5B616A"/>
              </a:buClr>
              <a:buSzPts val="1700"/>
              <a:buChar char="●"/>
              <a:defRPr b="0">
                <a:solidFill>
                  <a:srgbClr val="5B616A"/>
                </a:solidFill>
              </a:defRPr>
            </a:lvl7pPr>
            <a:lvl8pPr marL="3657600" lvl="7" indent="-336550" algn="l">
              <a:lnSpc>
                <a:spcPct val="115000"/>
              </a:lnSpc>
              <a:spcBef>
                <a:spcPts val="1600"/>
              </a:spcBef>
              <a:spcAft>
                <a:spcPts val="0"/>
              </a:spcAft>
              <a:buClr>
                <a:srgbClr val="5B616A"/>
              </a:buClr>
              <a:buSzPts val="1700"/>
              <a:buChar char="○"/>
              <a:defRPr b="0">
                <a:solidFill>
                  <a:srgbClr val="5B616A"/>
                </a:solidFill>
              </a:defRPr>
            </a:lvl8pPr>
            <a:lvl9pPr marL="4114800" lvl="8" indent="-336550" algn="l">
              <a:lnSpc>
                <a:spcPct val="115000"/>
              </a:lnSpc>
              <a:spcBef>
                <a:spcPts val="1600"/>
              </a:spcBef>
              <a:spcAft>
                <a:spcPts val="1600"/>
              </a:spcAft>
              <a:buClr>
                <a:srgbClr val="5B616A"/>
              </a:buClr>
              <a:buSzPts val="1700"/>
              <a:buChar char="■"/>
              <a:defRPr b="0">
                <a:solidFill>
                  <a:srgbClr val="5B616A"/>
                </a:solidFill>
              </a:defRPr>
            </a:lvl9pPr>
          </a:lstStyle>
          <a:p>
            <a:endParaRPr/>
          </a:p>
        </p:txBody>
      </p:sp>
      <p:sp>
        <p:nvSpPr>
          <p:cNvPr id="572" name="Google Shape;572;p168"/>
          <p:cNvSpPr/>
          <p:nvPr/>
        </p:nvSpPr>
        <p:spPr>
          <a:xfrm>
            <a:off x="5716175" y="0"/>
            <a:ext cx="342792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73" name="Google Shape;573;p168"/>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Image Quarter -  Bright (Alternative)">
  <p:cSld name="Image Quarter -  Bright (Alternative)">
    <p:bg>
      <p:bgPr>
        <a:solidFill>
          <a:srgbClr val="FFFFFF"/>
        </a:solidFill>
        <a:effectLst/>
      </p:bgPr>
    </p:bg>
    <p:spTree>
      <p:nvGrpSpPr>
        <p:cNvPr id="1" name="Shape 574"/>
        <p:cNvGrpSpPr/>
        <p:nvPr/>
      </p:nvGrpSpPr>
      <p:grpSpPr>
        <a:xfrm>
          <a:off x="0" y="0"/>
          <a:ext cx="0" cy="0"/>
          <a:chOff x="0" y="0"/>
          <a:chExt cx="0" cy="0"/>
        </a:xfrm>
      </p:grpSpPr>
      <p:sp>
        <p:nvSpPr>
          <p:cNvPr id="575" name="Google Shape;575;p169"/>
          <p:cNvSpPr txBox="1">
            <a:spLocks noGrp="1"/>
          </p:cNvSpPr>
          <p:nvPr>
            <p:ph type="title"/>
          </p:nvPr>
        </p:nvSpPr>
        <p:spPr>
          <a:xfrm>
            <a:off x="3787425" y="445025"/>
            <a:ext cx="4906560" cy="702514"/>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Clr>
                <a:srgbClr val="112E51"/>
              </a:buClr>
              <a:buSzPts val="2400"/>
              <a:buNone/>
              <a:defRPr sz="1920">
                <a:solidFill>
                  <a:srgbClr val="112E51"/>
                </a:solidFill>
              </a:defRPr>
            </a:lvl1pPr>
            <a:lvl2pPr lvl="1" algn="l">
              <a:lnSpc>
                <a:spcPct val="100000"/>
              </a:lnSpc>
              <a:spcBef>
                <a:spcPts val="0"/>
              </a:spcBef>
              <a:spcAft>
                <a:spcPts val="0"/>
              </a:spcAft>
              <a:buSzPts val="2900"/>
              <a:buNone/>
              <a:defRPr sz="2320"/>
            </a:lvl2pPr>
            <a:lvl3pPr lvl="2" algn="l">
              <a:lnSpc>
                <a:spcPct val="100000"/>
              </a:lnSpc>
              <a:spcBef>
                <a:spcPts val="0"/>
              </a:spcBef>
              <a:spcAft>
                <a:spcPts val="0"/>
              </a:spcAft>
              <a:buSzPts val="2900"/>
              <a:buNone/>
              <a:defRPr sz="2320"/>
            </a:lvl3pPr>
            <a:lvl4pPr lvl="3" algn="l">
              <a:lnSpc>
                <a:spcPct val="100000"/>
              </a:lnSpc>
              <a:spcBef>
                <a:spcPts val="0"/>
              </a:spcBef>
              <a:spcAft>
                <a:spcPts val="0"/>
              </a:spcAft>
              <a:buSzPts val="2900"/>
              <a:buNone/>
              <a:defRPr sz="2320"/>
            </a:lvl4pPr>
            <a:lvl5pPr lvl="4" algn="l">
              <a:lnSpc>
                <a:spcPct val="100000"/>
              </a:lnSpc>
              <a:spcBef>
                <a:spcPts val="0"/>
              </a:spcBef>
              <a:spcAft>
                <a:spcPts val="0"/>
              </a:spcAft>
              <a:buSzPts val="2900"/>
              <a:buNone/>
              <a:defRPr sz="2320"/>
            </a:lvl5pPr>
            <a:lvl6pPr lvl="5" algn="l">
              <a:lnSpc>
                <a:spcPct val="100000"/>
              </a:lnSpc>
              <a:spcBef>
                <a:spcPts val="0"/>
              </a:spcBef>
              <a:spcAft>
                <a:spcPts val="0"/>
              </a:spcAft>
              <a:buSzPts val="2900"/>
              <a:buNone/>
              <a:defRPr sz="2320"/>
            </a:lvl6pPr>
            <a:lvl7pPr lvl="6" algn="l">
              <a:lnSpc>
                <a:spcPct val="100000"/>
              </a:lnSpc>
              <a:spcBef>
                <a:spcPts val="0"/>
              </a:spcBef>
              <a:spcAft>
                <a:spcPts val="0"/>
              </a:spcAft>
              <a:buSzPts val="2900"/>
              <a:buNone/>
              <a:defRPr sz="2320"/>
            </a:lvl7pPr>
            <a:lvl8pPr lvl="7" algn="l">
              <a:lnSpc>
                <a:spcPct val="100000"/>
              </a:lnSpc>
              <a:spcBef>
                <a:spcPts val="0"/>
              </a:spcBef>
              <a:spcAft>
                <a:spcPts val="0"/>
              </a:spcAft>
              <a:buSzPts val="2900"/>
              <a:buNone/>
              <a:defRPr sz="2320"/>
            </a:lvl8pPr>
            <a:lvl9pPr lvl="8" algn="l">
              <a:lnSpc>
                <a:spcPct val="100000"/>
              </a:lnSpc>
              <a:spcBef>
                <a:spcPts val="0"/>
              </a:spcBef>
              <a:spcAft>
                <a:spcPts val="0"/>
              </a:spcAft>
              <a:buSzPts val="2900"/>
              <a:buNone/>
              <a:defRPr sz="2320"/>
            </a:lvl9pPr>
          </a:lstStyle>
          <a:p>
            <a:endParaRPr/>
          </a:p>
        </p:txBody>
      </p:sp>
      <p:sp>
        <p:nvSpPr>
          <p:cNvPr id="576" name="Google Shape;576;p169"/>
          <p:cNvSpPr txBox="1">
            <a:spLocks noGrp="1"/>
          </p:cNvSpPr>
          <p:nvPr>
            <p:ph type="body" idx="1"/>
          </p:nvPr>
        </p:nvSpPr>
        <p:spPr>
          <a:xfrm>
            <a:off x="3787425" y="1152475"/>
            <a:ext cx="4906560" cy="3416400"/>
          </a:xfrm>
          <a:prstGeom prst="rect">
            <a:avLst/>
          </a:prstGeom>
          <a:noFill/>
          <a:ln>
            <a:noFill/>
          </a:ln>
        </p:spPr>
        <p:txBody>
          <a:bodyPr spcFirstLastPara="1" wrap="square" lIns="111750" tIns="111750" rIns="111750" bIns="111750" numCol="1" anchor="t" anchorCtr="0">
            <a:noAutofit/>
          </a:bodyPr>
          <a:lstStyle>
            <a:lvl1pPr marL="457200" lvl="0" indent="-336550" algn="l">
              <a:lnSpc>
                <a:spcPct val="115000"/>
              </a:lnSpc>
              <a:spcBef>
                <a:spcPts val="0"/>
              </a:spcBef>
              <a:spcAft>
                <a:spcPts val="0"/>
              </a:spcAft>
              <a:buClr>
                <a:srgbClr val="5B616A"/>
              </a:buClr>
              <a:buSzPts val="1700"/>
              <a:buChar char="●"/>
              <a:defRPr sz="1360" b="0">
                <a:solidFill>
                  <a:srgbClr val="5B616A"/>
                </a:solidFill>
              </a:defRPr>
            </a:lvl1pPr>
            <a:lvl2pPr marL="914400" lvl="1" indent="-336550" algn="l">
              <a:lnSpc>
                <a:spcPct val="115000"/>
              </a:lnSpc>
              <a:spcBef>
                <a:spcPts val="1600"/>
              </a:spcBef>
              <a:spcAft>
                <a:spcPts val="0"/>
              </a:spcAft>
              <a:buClr>
                <a:srgbClr val="5B616A"/>
              </a:buClr>
              <a:buSzPts val="1700"/>
              <a:buChar char="○"/>
              <a:defRPr b="0">
                <a:solidFill>
                  <a:srgbClr val="5B616A"/>
                </a:solidFill>
              </a:defRPr>
            </a:lvl2pPr>
            <a:lvl3pPr marL="1371600" lvl="2" indent="-336550" algn="l">
              <a:lnSpc>
                <a:spcPct val="115000"/>
              </a:lnSpc>
              <a:spcBef>
                <a:spcPts val="1600"/>
              </a:spcBef>
              <a:spcAft>
                <a:spcPts val="0"/>
              </a:spcAft>
              <a:buClr>
                <a:srgbClr val="5B616A"/>
              </a:buClr>
              <a:buSzPts val="1700"/>
              <a:buChar char="■"/>
              <a:defRPr b="0">
                <a:solidFill>
                  <a:srgbClr val="5B616A"/>
                </a:solidFill>
              </a:defRPr>
            </a:lvl3pPr>
            <a:lvl4pPr marL="1828800" lvl="3" indent="-336550" algn="l">
              <a:lnSpc>
                <a:spcPct val="115000"/>
              </a:lnSpc>
              <a:spcBef>
                <a:spcPts val="1600"/>
              </a:spcBef>
              <a:spcAft>
                <a:spcPts val="0"/>
              </a:spcAft>
              <a:buClr>
                <a:srgbClr val="5B616A"/>
              </a:buClr>
              <a:buSzPts val="1700"/>
              <a:buChar char="●"/>
              <a:defRPr b="0">
                <a:solidFill>
                  <a:srgbClr val="5B616A"/>
                </a:solidFill>
              </a:defRPr>
            </a:lvl4pPr>
            <a:lvl5pPr marL="2286000" lvl="4" indent="-336550" algn="l">
              <a:lnSpc>
                <a:spcPct val="115000"/>
              </a:lnSpc>
              <a:spcBef>
                <a:spcPts val="1600"/>
              </a:spcBef>
              <a:spcAft>
                <a:spcPts val="0"/>
              </a:spcAft>
              <a:buClr>
                <a:srgbClr val="5B616A"/>
              </a:buClr>
              <a:buSzPts val="1700"/>
              <a:buChar char="○"/>
              <a:defRPr b="0">
                <a:solidFill>
                  <a:srgbClr val="5B616A"/>
                </a:solidFill>
              </a:defRPr>
            </a:lvl5pPr>
            <a:lvl6pPr marL="2743200" lvl="5" indent="-336550" algn="l">
              <a:lnSpc>
                <a:spcPct val="115000"/>
              </a:lnSpc>
              <a:spcBef>
                <a:spcPts val="1600"/>
              </a:spcBef>
              <a:spcAft>
                <a:spcPts val="0"/>
              </a:spcAft>
              <a:buClr>
                <a:srgbClr val="5B616A"/>
              </a:buClr>
              <a:buSzPts val="1700"/>
              <a:buChar char="■"/>
              <a:defRPr b="0">
                <a:solidFill>
                  <a:srgbClr val="5B616A"/>
                </a:solidFill>
              </a:defRPr>
            </a:lvl6pPr>
            <a:lvl7pPr marL="3200400" lvl="6" indent="-336550" algn="l">
              <a:lnSpc>
                <a:spcPct val="115000"/>
              </a:lnSpc>
              <a:spcBef>
                <a:spcPts val="1600"/>
              </a:spcBef>
              <a:spcAft>
                <a:spcPts val="0"/>
              </a:spcAft>
              <a:buClr>
                <a:srgbClr val="5B616A"/>
              </a:buClr>
              <a:buSzPts val="1700"/>
              <a:buChar char="●"/>
              <a:defRPr b="0">
                <a:solidFill>
                  <a:srgbClr val="5B616A"/>
                </a:solidFill>
              </a:defRPr>
            </a:lvl7pPr>
            <a:lvl8pPr marL="3657600" lvl="7" indent="-336550" algn="l">
              <a:lnSpc>
                <a:spcPct val="115000"/>
              </a:lnSpc>
              <a:spcBef>
                <a:spcPts val="1600"/>
              </a:spcBef>
              <a:spcAft>
                <a:spcPts val="0"/>
              </a:spcAft>
              <a:buClr>
                <a:srgbClr val="5B616A"/>
              </a:buClr>
              <a:buSzPts val="1700"/>
              <a:buChar char="○"/>
              <a:defRPr b="0">
                <a:solidFill>
                  <a:srgbClr val="5B616A"/>
                </a:solidFill>
              </a:defRPr>
            </a:lvl8pPr>
            <a:lvl9pPr marL="4114800" lvl="8" indent="-336550" algn="l">
              <a:lnSpc>
                <a:spcPct val="115000"/>
              </a:lnSpc>
              <a:spcBef>
                <a:spcPts val="1600"/>
              </a:spcBef>
              <a:spcAft>
                <a:spcPts val="1600"/>
              </a:spcAft>
              <a:buClr>
                <a:srgbClr val="5B616A"/>
              </a:buClr>
              <a:buSzPts val="1700"/>
              <a:buChar char="■"/>
              <a:defRPr b="0">
                <a:solidFill>
                  <a:srgbClr val="5B616A"/>
                </a:solidFill>
              </a:defRPr>
            </a:lvl9pPr>
          </a:lstStyle>
          <a:p>
            <a:endParaRPr/>
          </a:p>
        </p:txBody>
      </p:sp>
      <p:sp>
        <p:nvSpPr>
          <p:cNvPr id="577" name="Google Shape;577;p169"/>
          <p:cNvSpPr/>
          <p:nvPr/>
        </p:nvSpPr>
        <p:spPr>
          <a:xfrm>
            <a:off x="0" y="0"/>
            <a:ext cx="342792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78" name="Google Shape;578;p169"/>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Image Full">
  <p:cSld name="Image Full">
    <p:bg>
      <p:bgPr>
        <a:solidFill>
          <a:srgbClr val="FFFFFF"/>
        </a:solidFill>
        <a:effectLst/>
      </p:bgPr>
    </p:bg>
    <p:spTree>
      <p:nvGrpSpPr>
        <p:cNvPr id="1" name="Shape 579"/>
        <p:cNvGrpSpPr/>
        <p:nvPr/>
      </p:nvGrpSpPr>
      <p:grpSpPr>
        <a:xfrm>
          <a:off x="0" y="0"/>
          <a:ext cx="0" cy="0"/>
          <a:chOff x="0" y="0"/>
          <a:chExt cx="0" cy="0"/>
        </a:xfrm>
      </p:grpSpPr>
      <p:sp>
        <p:nvSpPr>
          <p:cNvPr id="580" name="Google Shape;580;p170"/>
          <p:cNvSpPr/>
          <p:nvPr/>
        </p:nvSpPr>
        <p:spPr>
          <a:xfrm>
            <a:off x="0" y="0"/>
            <a:ext cx="914400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81" name="Google Shape;581;p170"/>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Image Full - With Text Overlay">
  <p:cSld name="Image Full - With Text Overlay">
    <p:bg>
      <p:bgPr>
        <a:solidFill>
          <a:srgbClr val="FFFFFF"/>
        </a:solidFill>
        <a:effectLst/>
      </p:bgPr>
    </p:bg>
    <p:spTree>
      <p:nvGrpSpPr>
        <p:cNvPr id="1" name="Shape 582"/>
        <p:cNvGrpSpPr/>
        <p:nvPr/>
      </p:nvGrpSpPr>
      <p:grpSpPr>
        <a:xfrm>
          <a:off x="0" y="0"/>
          <a:ext cx="0" cy="0"/>
          <a:chOff x="0" y="0"/>
          <a:chExt cx="0" cy="0"/>
        </a:xfrm>
      </p:grpSpPr>
      <p:sp>
        <p:nvSpPr>
          <p:cNvPr id="583" name="Google Shape;583;p171"/>
          <p:cNvSpPr/>
          <p:nvPr/>
        </p:nvSpPr>
        <p:spPr>
          <a:xfrm>
            <a:off x="0" y="0"/>
            <a:ext cx="9144000" cy="5143629"/>
          </a:xfrm>
          <a:prstGeom prst="rect">
            <a:avLst/>
          </a:prstGeom>
          <a:solidFill>
            <a:srgbClr val="EBF3FA"/>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84" name="Google Shape;584;p171"/>
          <p:cNvSpPr/>
          <p:nvPr/>
        </p:nvSpPr>
        <p:spPr>
          <a:xfrm>
            <a:off x="4138350" y="4001725"/>
            <a:ext cx="4555200" cy="702514"/>
          </a:xfrm>
          <a:prstGeom prst="rect">
            <a:avLst/>
          </a:prstGeom>
          <a:solidFill>
            <a:srgbClr val="112E51"/>
          </a:solidFill>
          <a:ln>
            <a:noFill/>
          </a:ln>
        </p:spPr>
        <p:txBody>
          <a:bodyPr spcFirstLastPara="1" wrap="square" lIns="89400" tIns="89400" rIns="89400" bIns="89400" numCol="1" anchor="ctr" anchorCtr="0">
            <a:noAutofit/>
          </a:bodyPr>
          <a:lstStyle/>
          <a:p>
            <a:pPr marL="0" marR="0" lvl="0" indent="0" algn="l" rtl="0">
              <a:lnSpc>
                <a:spcPct val="100000"/>
              </a:lnSpc>
              <a:spcBef>
                <a:spcPts val="0"/>
              </a:spcBef>
              <a:spcAft>
                <a:spcPts val="0"/>
              </a:spcAft>
              <a:buClr>
                <a:srgbClr val="000000"/>
              </a:buClr>
              <a:buSzPts val="1120"/>
              <a:buFont typeface="Arial"/>
              <a:buNone/>
            </a:pPr>
            <a:endParaRPr sz="1120" b="0" i="0" u="none" strike="noStrike" cap="none">
              <a:solidFill>
                <a:srgbClr val="000000"/>
              </a:solidFill>
              <a:latin typeface="Arial"/>
              <a:ea typeface="Arial"/>
              <a:cs typeface="Arial"/>
              <a:sym typeface="Arial"/>
            </a:endParaRPr>
          </a:p>
        </p:txBody>
      </p:sp>
      <p:sp>
        <p:nvSpPr>
          <p:cNvPr id="585" name="Google Shape;585;p171"/>
          <p:cNvSpPr txBox="1">
            <a:spLocks noGrp="1"/>
          </p:cNvSpPr>
          <p:nvPr>
            <p:ph type="title"/>
          </p:nvPr>
        </p:nvSpPr>
        <p:spPr>
          <a:xfrm>
            <a:off x="4138350" y="4001725"/>
            <a:ext cx="4555200" cy="702514"/>
          </a:xfrm>
          <a:prstGeom prst="rect">
            <a:avLst/>
          </a:prstGeom>
          <a:noFill/>
          <a:ln>
            <a:noFill/>
          </a:ln>
        </p:spPr>
        <p:txBody>
          <a:bodyPr spcFirstLastPara="1" wrap="square" lIns="111750" tIns="111750" rIns="111750" bIns="111750" numCol="1" anchor="ctr" anchorCtr="0">
            <a:noAutofit/>
          </a:bodyPr>
          <a:lstStyle>
            <a:lvl1pPr lvl="0" algn="ctr">
              <a:lnSpc>
                <a:spcPct val="100000"/>
              </a:lnSpc>
              <a:spcBef>
                <a:spcPts val="0"/>
              </a:spcBef>
              <a:spcAft>
                <a:spcPts val="0"/>
              </a:spcAft>
              <a:buClr>
                <a:srgbClr val="FFFFFF"/>
              </a:buClr>
              <a:buSzPts val="1700"/>
              <a:buFont typeface="Arial"/>
              <a:buNone/>
              <a:defRPr sz="1360">
                <a:solidFill>
                  <a:srgbClr val="FFFFFF"/>
                </a:solidFill>
                <a:latin typeface="Arial"/>
                <a:ea typeface="Arial"/>
                <a:cs typeface="Arial"/>
                <a:sym typeface="Arial"/>
              </a:defRPr>
            </a:lvl1pPr>
            <a:lvl2pPr lvl="1" algn="l">
              <a:lnSpc>
                <a:spcPct val="100000"/>
              </a:lnSpc>
              <a:spcBef>
                <a:spcPts val="0"/>
              </a:spcBef>
              <a:spcAft>
                <a:spcPts val="0"/>
              </a:spcAft>
              <a:buSzPts val="2900"/>
              <a:buNone/>
              <a:defRPr sz="2320"/>
            </a:lvl2pPr>
            <a:lvl3pPr lvl="2" algn="l">
              <a:lnSpc>
                <a:spcPct val="100000"/>
              </a:lnSpc>
              <a:spcBef>
                <a:spcPts val="0"/>
              </a:spcBef>
              <a:spcAft>
                <a:spcPts val="0"/>
              </a:spcAft>
              <a:buSzPts val="2900"/>
              <a:buNone/>
              <a:defRPr sz="2320"/>
            </a:lvl3pPr>
            <a:lvl4pPr lvl="3" algn="l">
              <a:lnSpc>
                <a:spcPct val="100000"/>
              </a:lnSpc>
              <a:spcBef>
                <a:spcPts val="0"/>
              </a:spcBef>
              <a:spcAft>
                <a:spcPts val="0"/>
              </a:spcAft>
              <a:buSzPts val="2900"/>
              <a:buNone/>
              <a:defRPr sz="2320"/>
            </a:lvl4pPr>
            <a:lvl5pPr lvl="4" algn="l">
              <a:lnSpc>
                <a:spcPct val="100000"/>
              </a:lnSpc>
              <a:spcBef>
                <a:spcPts val="0"/>
              </a:spcBef>
              <a:spcAft>
                <a:spcPts val="0"/>
              </a:spcAft>
              <a:buSzPts val="2900"/>
              <a:buNone/>
              <a:defRPr sz="2320"/>
            </a:lvl5pPr>
            <a:lvl6pPr lvl="5" algn="l">
              <a:lnSpc>
                <a:spcPct val="100000"/>
              </a:lnSpc>
              <a:spcBef>
                <a:spcPts val="0"/>
              </a:spcBef>
              <a:spcAft>
                <a:spcPts val="0"/>
              </a:spcAft>
              <a:buSzPts val="2900"/>
              <a:buNone/>
              <a:defRPr sz="2320"/>
            </a:lvl6pPr>
            <a:lvl7pPr lvl="6" algn="l">
              <a:lnSpc>
                <a:spcPct val="100000"/>
              </a:lnSpc>
              <a:spcBef>
                <a:spcPts val="0"/>
              </a:spcBef>
              <a:spcAft>
                <a:spcPts val="0"/>
              </a:spcAft>
              <a:buSzPts val="2900"/>
              <a:buNone/>
              <a:defRPr sz="2320"/>
            </a:lvl7pPr>
            <a:lvl8pPr lvl="7" algn="l">
              <a:lnSpc>
                <a:spcPct val="100000"/>
              </a:lnSpc>
              <a:spcBef>
                <a:spcPts val="0"/>
              </a:spcBef>
              <a:spcAft>
                <a:spcPts val="0"/>
              </a:spcAft>
              <a:buSzPts val="2900"/>
              <a:buNone/>
              <a:defRPr sz="2320"/>
            </a:lvl8pPr>
            <a:lvl9pPr lvl="8" algn="l">
              <a:lnSpc>
                <a:spcPct val="100000"/>
              </a:lnSpc>
              <a:spcBef>
                <a:spcPts val="0"/>
              </a:spcBef>
              <a:spcAft>
                <a:spcPts val="0"/>
              </a:spcAft>
              <a:buSzPts val="2900"/>
              <a:buNone/>
              <a:defRPr sz="2320"/>
            </a:lvl9pPr>
          </a:lstStyle>
          <a:p>
            <a:endParaRPr/>
          </a:p>
        </p:txBody>
      </p:sp>
      <p:sp>
        <p:nvSpPr>
          <p:cNvPr id="586" name="Google Shape;586;p171"/>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Pretty slide">
  <p:cSld name="Pretty slide">
    <p:spTree>
      <p:nvGrpSpPr>
        <p:cNvPr id="1" name="Shape 587"/>
        <p:cNvGrpSpPr/>
        <p:nvPr/>
      </p:nvGrpSpPr>
      <p:grpSpPr>
        <a:xfrm>
          <a:off x="0" y="0"/>
          <a:ext cx="0" cy="0"/>
          <a:chOff x="0" y="0"/>
          <a:chExt cx="0" cy="0"/>
        </a:xfrm>
      </p:grpSpPr>
      <p:pic>
        <p:nvPicPr>
          <p:cNvPr id="588" name="Google Shape;588;p172"/>
          <p:cNvPicPr preferRelativeResize="0"/>
          <p:nvPr/>
        </p:nvPicPr>
        <p:blipFill rotWithShape="1">
          <a:blip r:embed="rId2">
            <a:alphaModFix/>
          </a:blip>
          <a:srcRect r="34849" b="31132"/>
          <a:stretch/>
        </p:blipFill>
        <p:spPr>
          <a:xfrm>
            <a:off x="6530942" y="2312400"/>
            <a:ext cx="2613058" cy="2831100"/>
          </a:xfrm>
          <a:prstGeom prst="rect">
            <a:avLst/>
          </a:prstGeom>
          <a:noFill/>
          <a:ln>
            <a:noFill/>
          </a:ln>
        </p:spPr>
      </p:pic>
      <p:sp>
        <p:nvSpPr>
          <p:cNvPr id="589" name="Google Shape;589;p172"/>
          <p:cNvSpPr txBox="1">
            <a:spLocks noGrp="1"/>
          </p:cNvSpPr>
          <p:nvPr>
            <p:ph type="title"/>
          </p:nvPr>
        </p:nvSpPr>
        <p:spPr>
          <a:xfrm>
            <a:off x="464400" y="590300"/>
            <a:ext cx="7333680" cy="511200"/>
          </a:xfrm>
          <a:prstGeom prst="rect">
            <a:avLst/>
          </a:prstGeom>
          <a:noFill/>
          <a:ln>
            <a:noFill/>
          </a:ln>
        </p:spPr>
        <p:txBody>
          <a:bodyPr spcFirstLastPara="1" wrap="square" lIns="111750" tIns="111750" rIns="111750" bIns="111750" numCol="1"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590" name="Google Shape;590;p172"/>
          <p:cNvSpPr txBox="1">
            <a:spLocks noGrp="1"/>
          </p:cNvSpPr>
          <p:nvPr>
            <p:ph type="body" idx="1"/>
          </p:nvPr>
        </p:nvSpPr>
        <p:spPr>
          <a:xfrm>
            <a:off x="555575" y="1632025"/>
            <a:ext cx="7333680" cy="3049714"/>
          </a:xfrm>
          <a:prstGeom prst="rect">
            <a:avLst/>
          </a:prstGeom>
          <a:noFill/>
          <a:ln>
            <a:noFill/>
          </a:ln>
        </p:spPr>
        <p:txBody>
          <a:bodyPr spcFirstLastPara="1" wrap="square" lIns="111750" tIns="111750" rIns="111750" bIns="111750" numCol="1" anchor="t" anchorCtr="0">
            <a:noAutofit/>
          </a:bodyPr>
          <a:lstStyle>
            <a:lvl1pPr marL="457200" lvl="0" indent="-368300" algn="l">
              <a:lnSpc>
                <a:spcPct val="115000"/>
              </a:lnSpc>
              <a:spcBef>
                <a:spcPts val="0"/>
              </a:spcBef>
              <a:spcAft>
                <a:spcPts val="0"/>
              </a:spcAft>
              <a:buSzPts val="2200"/>
              <a:buChar char="●"/>
              <a:defRPr/>
            </a:lvl1pPr>
            <a:lvl2pPr marL="914400" lvl="1" indent="-336550" algn="l">
              <a:lnSpc>
                <a:spcPct val="115000"/>
              </a:lnSpc>
              <a:spcBef>
                <a:spcPts val="1600"/>
              </a:spcBef>
              <a:spcAft>
                <a:spcPts val="0"/>
              </a:spcAft>
              <a:buSzPts val="1700"/>
              <a:buChar char="○"/>
              <a:defRPr/>
            </a:lvl2pPr>
            <a:lvl3pPr marL="1371600" lvl="2" indent="-336550" algn="l">
              <a:lnSpc>
                <a:spcPct val="115000"/>
              </a:lnSpc>
              <a:spcBef>
                <a:spcPts val="1600"/>
              </a:spcBef>
              <a:spcAft>
                <a:spcPts val="0"/>
              </a:spcAft>
              <a:buSzPts val="1700"/>
              <a:buChar char="■"/>
              <a:defRPr/>
            </a:lvl3pPr>
            <a:lvl4pPr marL="1828800" lvl="3" indent="-336550" algn="l">
              <a:lnSpc>
                <a:spcPct val="115000"/>
              </a:lnSpc>
              <a:spcBef>
                <a:spcPts val="1600"/>
              </a:spcBef>
              <a:spcAft>
                <a:spcPts val="0"/>
              </a:spcAft>
              <a:buSzPts val="1700"/>
              <a:buChar char="●"/>
              <a:defRPr/>
            </a:lvl4pPr>
            <a:lvl5pPr marL="2286000" lvl="4" indent="-336550" algn="l">
              <a:lnSpc>
                <a:spcPct val="115000"/>
              </a:lnSpc>
              <a:spcBef>
                <a:spcPts val="1600"/>
              </a:spcBef>
              <a:spcAft>
                <a:spcPts val="0"/>
              </a:spcAft>
              <a:buSzPts val="1700"/>
              <a:buChar char="○"/>
              <a:defRPr/>
            </a:lvl5pPr>
            <a:lvl6pPr marL="2743200" lvl="5" indent="-336550" algn="l">
              <a:lnSpc>
                <a:spcPct val="115000"/>
              </a:lnSpc>
              <a:spcBef>
                <a:spcPts val="1600"/>
              </a:spcBef>
              <a:spcAft>
                <a:spcPts val="0"/>
              </a:spcAft>
              <a:buSzPts val="1700"/>
              <a:buChar char="■"/>
              <a:defRPr/>
            </a:lvl6pPr>
            <a:lvl7pPr marL="3200400" lvl="6" indent="-336550" algn="l">
              <a:lnSpc>
                <a:spcPct val="115000"/>
              </a:lnSpc>
              <a:spcBef>
                <a:spcPts val="1600"/>
              </a:spcBef>
              <a:spcAft>
                <a:spcPts val="0"/>
              </a:spcAft>
              <a:buSzPts val="1700"/>
              <a:buChar char="●"/>
              <a:defRPr/>
            </a:lvl7pPr>
            <a:lvl8pPr marL="3657600" lvl="7" indent="-336550" algn="l">
              <a:lnSpc>
                <a:spcPct val="115000"/>
              </a:lnSpc>
              <a:spcBef>
                <a:spcPts val="1600"/>
              </a:spcBef>
              <a:spcAft>
                <a:spcPts val="0"/>
              </a:spcAft>
              <a:buSzPts val="1700"/>
              <a:buChar char="○"/>
              <a:defRPr/>
            </a:lvl8pPr>
            <a:lvl9pPr marL="4114800" lvl="8" indent="-336550" algn="l">
              <a:lnSpc>
                <a:spcPct val="115000"/>
              </a:lnSpc>
              <a:spcBef>
                <a:spcPts val="1600"/>
              </a:spcBef>
              <a:spcAft>
                <a:spcPts val="1600"/>
              </a:spcAft>
              <a:buSzPts val="1700"/>
              <a:buChar char="■"/>
              <a:defRPr/>
            </a:lvl9pPr>
          </a:lstStyle>
          <a:p>
            <a:endParaRPr/>
          </a:p>
        </p:txBody>
      </p:sp>
      <p:sp>
        <p:nvSpPr>
          <p:cNvPr id="591" name="Google Shape;591;p172"/>
          <p:cNvSpPr txBox="1">
            <a:spLocks noGrp="1"/>
          </p:cNvSpPr>
          <p:nvPr>
            <p:ph type="sldNum" idx="12"/>
          </p:nvPr>
        </p:nvSpPr>
        <p:spPr>
          <a:xfrm>
            <a:off x="8556784" y="4749851"/>
            <a:ext cx="548640" cy="393686"/>
          </a:xfrm>
          <a:prstGeom prst="rect">
            <a:avLst/>
          </a:prstGeom>
          <a:noFill/>
          <a:ln>
            <a:noFill/>
          </a:ln>
        </p:spPr>
        <p:txBody>
          <a:bodyPr spcFirstLastPara="1" wrap="square" lIns="111750" tIns="111750" rIns="111750" bIns="111750" numCol="1" anchor="t" anchorCtr="0">
            <a:noAutofit/>
          </a:bodyPr>
          <a:lstStyle>
            <a:lvl1pPr marL="0" marR="0" lvl="0"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1pPr>
            <a:lvl2pPr marL="0" marR="0" lvl="1"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2pPr>
            <a:lvl3pPr marL="0" marR="0" lvl="2"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3pPr>
            <a:lvl4pPr marL="0" marR="0" lvl="3"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4pPr>
            <a:lvl5pPr marL="0" marR="0" lvl="4"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5pPr>
            <a:lvl6pPr marL="0" marR="0" lvl="5"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6pPr>
            <a:lvl7pPr marL="0" marR="0" lvl="6"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7pPr>
            <a:lvl8pPr marL="0" marR="0" lvl="7"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8pPr>
            <a:lvl9pPr marL="0" marR="0" lvl="8" indent="0" algn="r">
              <a:lnSpc>
                <a:spcPct val="100000"/>
              </a:lnSpc>
              <a:spcBef>
                <a:spcPts val="0"/>
              </a:spcBef>
              <a:spcAft>
                <a:spcPts val="0"/>
              </a:spcAft>
              <a:buClr>
                <a:srgbClr val="000000"/>
              </a:buClr>
              <a:buSzPts val="1280"/>
              <a:buFont typeface="Arial"/>
              <a:buNone/>
              <a:defRPr sz="1280" b="0" i="0" u="none" strike="noStrike" cap="none">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theme" Target="../theme/theme4.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8" Type="http://schemas.openxmlformats.org/officeDocument/2006/relationships/slideLayout" Target="../slideLayouts/slideLayout63.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480" cy="572657"/>
          </a:xfrm>
          <a:prstGeom prst="rect">
            <a:avLst/>
          </a:prstGeom>
          <a:noFill/>
          <a:ln>
            <a:noFill/>
          </a:ln>
        </p:spPr>
        <p:txBody>
          <a:bodyPr spcFirstLastPara="1" wrap="square" lIns="111750" tIns="111750" rIns="111750" bIns="111750" numCol="1" anchor="t" anchorCtr="0">
            <a:normAutofit/>
          </a:bodyPr>
          <a:lstStyle>
            <a:lvl1pPr marR="0" lvl="0"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480" cy="3416400"/>
          </a:xfrm>
          <a:prstGeom prst="rect">
            <a:avLst/>
          </a:prstGeom>
          <a:noFill/>
          <a:ln>
            <a:noFill/>
          </a:ln>
        </p:spPr>
        <p:txBody>
          <a:bodyPr spcFirstLastPara="1" wrap="square" lIns="111750" tIns="111750" rIns="111750" bIns="111750" numCol="1" anchor="t" anchorCtr="0">
            <a:normAutofit/>
          </a:bodyPr>
          <a:lstStyle>
            <a:lvl1pPr marL="457200" marR="0" lvl="0" indent="-368300" algn="l" rtl="0">
              <a:lnSpc>
                <a:spcPct val="115000"/>
              </a:lnSpc>
              <a:spcBef>
                <a:spcPts val="0"/>
              </a:spcBef>
              <a:spcAft>
                <a:spcPts val="0"/>
              </a:spcAft>
              <a:buClr>
                <a:schemeClr val="dk2"/>
              </a:buClr>
              <a:buSzPts val="2200"/>
              <a:buFont typeface="Arial"/>
              <a:buChar char="●"/>
              <a:defRPr sz="2200" b="0" i="0" u="none" strike="noStrike" cap="none">
                <a:solidFill>
                  <a:schemeClr val="dk2"/>
                </a:solidFill>
                <a:latin typeface="Arial"/>
                <a:ea typeface="Arial"/>
                <a:cs typeface="Arial"/>
                <a:sym typeface="Arial"/>
              </a:defRPr>
            </a:lvl1pPr>
            <a:lvl2pPr marL="914400" marR="0" lvl="1"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2pPr>
            <a:lvl3pPr marL="1371600" marR="0" lvl="2"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3pPr>
            <a:lvl4pPr marL="1828800" marR="0" lvl="3"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4pPr>
            <a:lvl5pPr marL="2286000" marR="0" lvl="4"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5pPr>
            <a:lvl6pPr marL="2743200" marR="0" lvl="5"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6pPr>
            <a:lvl7pPr marL="3200400" marR="0" lvl="6"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7pPr>
            <a:lvl8pPr marL="3657600" marR="0" lvl="7"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8pPr>
            <a:lvl9pPr marL="4114800" marR="0" lvl="8" indent="-336550" algn="l" rtl="0">
              <a:lnSpc>
                <a:spcPct val="115000"/>
              </a:lnSpc>
              <a:spcBef>
                <a:spcPts val="0"/>
              </a:spcBef>
              <a:spcAft>
                <a:spcPts val="0"/>
              </a:spcAft>
              <a:buClr>
                <a:schemeClr val="dk2"/>
              </a:buClr>
              <a:buSzPts val="1700"/>
              <a:buFont typeface="Arial"/>
              <a:buChar char="■"/>
              <a:defRPr sz="17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rmAutofit/>
          </a:bodyPr>
          <a:lstStyle>
            <a:lvl1pPr marL="0" marR="0" lvl="0"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52" name="Google Shape;52;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numCol="1"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53" name="Google Shape;5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1pPr>
            <a:lvl2pPr marL="0" marR="0" lvl="1"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2pPr>
            <a:lvl3pPr marL="0" marR="0" lvl="2"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3pPr>
            <a:lvl4pPr marL="0" marR="0" lvl="3"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4pPr>
            <a:lvl5pPr marL="0" marR="0" lvl="4"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5pPr>
            <a:lvl6pPr marL="0" marR="0" lvl="5"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6pPr>
            <a:lvl7pPr marL="0" marR="0" lvl="6"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7pPr>
            <a:lvl8pPr marL="0" marR="0" lvl="7"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8pPr>
            <a:lvl9pPr marL="0" marR="0" lvl="8" indent="0" algn="r" rtl="0">
              <a:lnSpc>
                <a:spcPct val="100000"/>
              </a:lnSpc>
              <a:spcBef>
                <a:spcPts val="0"/>
              </a:spcBef>
              <a:spcAft>
                <a:spcPts val="0"/>
              </a:spcAft>
              <a:buClr>
                <a:srgbClr val="000000"/>
              </a:buClr>
              <a:buSzPts val="1000"/>
              <a:buFont typeface="Arial"/>
              <a:buNone/>
              <a:defRPr sz="1100" b="0" i="0" u="none" strike="noStrike" cap="none">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lt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129"/>
        <p:cNvGrpSpPr/>
        <p:nvPr/>
      </p:nvGrpSpPr>
      <p:grpSpPr>
        <a:xfrm>
          <a:off x="0" y="0"/>
          <a:ext cx="0" cy="0"/>
          <a:chOff x="0" y="0"/>
          <a:chExt cx="0" cy="0"/>
        </a:xfrm>
      </p:grpSpPr>
      <p:sp>
        <p:nvSpPr>
          <p:cNvPr id="130" name="Google Shape;13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Autofit/>
          </a:bodyPr>
          <a:lstStyle>
            <a:lvl1pPr marR="0" lvl="0" algn="l" rtl="0">
              <a:lnSpc>
                <a:spcPct val="100000"/>
              </a:lnSpc>
              <a:spcBef>
                <a:spcPts val="0"/>
              </a:spcBef>
              <a:spcAft>
                <a:spcPts val="0"/>
              </a:spcAft>
              <a:buClr>
                <a:schemeClr val="dk2"/>
              </a:buClr>
              <a:buSzPts val="2800"/>
              <a:buFont typeface="Public Sans ExtraBold"/>
              <a:buNone/>
              <a:defRPr sz="2800" b="0" i="0" u="none" strike="noStrike" cap="none">
                <a:solidFill>
                  <a:schemeClr val="dk2"/>
                </a:solidFill>
                <a:latin typeface="Public Sans ExtraBold"/>
                <a:ea typeface="Public Sans ExtraBold"/>
                <a:cs typeface="Public Sans ExtraBold"/>
                <a:sym typeface="Public Sa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31" name="Google Shape;131;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numCol="1" anchor="t" anchorCtr="0">
            <a:noAutofit/>
          </a:bodyPr>
          <a:lstStyle>
            <a:lvl1pPr marL="457200" marR="0" lvl="0" indent="-342900" algn="l" rtl="0">
              <a:lnSpc>
                <a:spcPct val="115000"/>
              </a:lnSpc>
              <a:spcBef>
                <a:spcPts val="0"/>
              </a:spcBef>
              <a:spcAft>
                <a:spcPts val="0"/>
              </a:spcAft>
              <a:buClr>
                <a:schemeClr val="lt1"/>
              </a:buClr>
              <a:buSzPts val="1800"/>
              <a:buFont typeface="Public Sans"/>
              <a:buChar char="●"/>
              <a:defRPr sz="1800" b="1" i="0" u="none" strike="noStrike" cap="none">
                <a:solidFill>
                  <a:schemeClr val="lt1"/>
                </a:solidFill>
                <a:latin typeface="Public Sans"/>
                <a:ea typeface="Public Sans"/>
                <a:cs typeface="Public Sans"/>
                <a:sym typeface="Public Sans"/>
              </a:defRPr>
            </a:lvl1pPr>
            <a:lvl2pPr marL="914400" marR="0" lvl="1"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2pPr>
            <a:lvl3pPr marL="1371600" marR="0" lvl="2"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3pPr>
            <a:lvl4pPr marL="1828800" marR="0" lvl="3"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4pPr>
            <a:lvl5pPr marL="2286000" marR="0" lvl="4"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5pPr>
            <a:lvl6pPr marL="2743200" marR="0" lvl="5"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6pPr>
            <a:lvl7pPr marL="3200400" marR="0" lvl="6"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7pPr>
            <a:lvl8pPr marL="3657600" marR="0" lvl="7"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8pPr>
            <a:lvl9pPr marL="4114800" marR="0" lvl="8" indent="-317500" algn="l" rtl="0">
              <a:lnSpc>
                <a:spcPct val="115000"/>
              </a:lnSpc>
              <a:spcBef>
                <a:spcPts val="0"/>
              </a:spcBef>
              <a:spcAft>
                <a:spcPts val="0"/>
              </a:spcAft>
              <a:buClr>
                <a:schemeClr val="lt1"/>
              </a:buClr>
              <a:buSzPts val="1400"/>
              <a:buFont typeface="Public Sans"/>
              <a:buChar char="■"/>
              <a:defRPr sz="1400" b="1" i="0" u="none" strike="noStrike" cap="none">
                <a:solidFill>
                  <a:schemeClr val="lt1"/>
                </a:solidFill>
                <a:latin typeface="Public Sans"/>
                <a:ea typeface="Public Sans"/>
                <a:cs typeface="Public Sans"/>
                <a:sym typeface="Public Sans"/>
              </a:defRPr>
            </a:lvl9pPr>
          </a:lstStyle>
          <a:p>
            <a:endParaRPr/>
          </a:p>
        </p:txBody>
      </p:sp>
      <p:sp>
        <p:nvSpPr>
          <p:cNvPr id="132" name="Google Shape;1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464600" y="445025"/>
            <a:ext cx="8215200" cy="572657"/>
          </a:xfrm>
          <a:prstGeom prst="rect">
            <a:avLst/>
          </a:prstGeom>
          <a:noFill/>
          <a:ln>
            <a:noFill/>
          </a:ln>
        </p:spPr>
        <p:txBody>
          <a:bodyPr spcFirstLastPara="1" wrap="square" lIns="111750" tIns="111750" rIns="111750" bIns="111750" numCol="1" anchor="t" anchorCtr="0">
            <a:noAutofit/>
          </a:bodyPr>
          <a:lstStyle>
            <a:lvl1pPr marR="0" lvl="0" algn="l" rtl="0">
              <a:lnSpc>
                <a:spcPct val="100000"/>
              </a:lnSpc>
              <a:spcBef>
                <a:spcPts val="0"/>
              </a:spcBef>
              <a:spcAft>
                <a:spcPts val="0"/>
              </a:spcAft>
              <a:buClr>
                <a:srgbClr val="000000"/>
              </a:buClr>
              <a:buSzPts val="3400"/>
              <a:buFont typeface="Public Sans"/>
              <a:buNone/>
              <a:defRPr sz="3400" b="1" i="0" u="none" strike="noStrike" cap="none">
                <a:solidFill>
                  <a:srgbClr val="000000"/>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2pPr>
            <a:lvl3pPr marR="0" lvl="2"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3pPr>
            <a:lvl4pPr marR="0" lvl="3"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4pPr>
            <a:lvl5pPr marR="0" lvl="4"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5pPr>
            <a:lvl6pPr marR="0" lvl="5"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6pPr>
            <a:lvl7pPr marR="0" lvl="6"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7pPr>
            <a:lvl8pPr marR="0" lvl="7"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8pPr>
            <a:lvl9pPr marR="0" lvl="8" algn="l" rtl="0">
              <a:lnSpc>
                <a:spcPct val="100000"/>
              </a:lnSpc>
              <a:spcBef>
                <a:spcPts val="0"/>
              </a:spcBef>
              <a:spcAft>
                <a:spcPts val="0"/>
              </a:spcAft>
              <a:buClr>
                <a:srgbClr val="000000"/>
              </a:buClr>
              <a:buSzPts val="3400"/>
              <a:buFont typeface="Public Sans"/>
              <a:buNone/>
              <a:defRPr sz="3400" b="0" i="0" u="none" strike="noStrike" cap="none">
                <a:solidFill>
                  <a:srgbClr val="000000"/>
                </a:solidFill>
                <a:latin typeface="Public Sans"/>
                <a:ea typeface="Public Sans"/>
                <a:cs typeface="Public Sans"/>
                <a:sym typeface="Public Sans"/>
              </a:defRPr>
            </a:lvl9pPr>
          </a:lstStyle>
          <a:p>
            <a:endParaRPr/>
          </a:p>
        </p:txBody>
      </p:sp>
      <p:sp>
        <p:nvSpPr>
          <p:cNvPr id="261" name="Google Shape;261;p42"/>
          <p:cNvSpPr txBox="1">
            <a:spLocks noGrp="1"/>
          </p:cNvSpPr>
          <p:nvPr>
            <p:ph type="body" idx="1"/>
          </p:nvPr>
        </p:nvSpPr>
        <p:spPr>
          <a:xfrm>
            <a:off x="464600" y="1152475"/>
            <a:ext cx="8215200" cy="3416400"/>
          </a:xfrm>
          <a:prstGeom prst="rect">
            <a:avLst/>
          </a:prstGeom>
          <a:noFill/>
          <a:ln>
            <a:noFill/>
          </a:ln>
        </p:spPr>
        <p:txBody>
          <a:bodyPr spcFirstLastPara="1" wrap="square" lIns="111750" tIns="111750" rIns="111750" bIns="111750" numCol="1" anchor="t" anchorCtr="0">
            <a:noAutofit/>
          </a:bodyPr>
          <a:lstStyle>
            <a:lvl1pPr marL="457200" marR="0" lvl="0" indent="-368300" algn="l" rtl="0">
              <a:lnSpc>
                <a:spcPct val="115000"/>
              </a:lnSpc>
              <a:spcBef>
                <a:spcPts val="0"/>
              </a:spcBef>
              <a:spcAft>
                <a:spcPts val="0"/>
              </a:spcAft>
              <a:buClr>
                <a:srgbClr val="000000"/>
              </a:buClr>
              <a:buSzPts val="2200"/>
              <a:buFont typeface="Public Sans"/>
              <a:buChar char="●"/>
              <a:defRPr sz="2200" b="0" i="0" u="none" strike="noStrike" cap="none">
                <a:solidFill>
                  <a:srgbClr val="000000"/>
                </a:solidFill>
                <a:latin typeface="Public Sans"/>
                <a:ea typeface="Public Sans"/>
                <a:cs typeface="Public Sans"/>
                <a:sym typeface="Public Sans"/>
              </a:defRPr>
            </a:lvl1pPr>
            <a:lvl2pPr marL="914400" marR="0" lvl="1"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2pPr>
            <a:lvl3pPr marL="1371600" marR="0" lvl="2"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3pPr>
            <a:lvl4pPr marL="1828800" marR="0" lvl="3"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4pPr>
            <a:lvl5pPr marL="2286000" marR="0" lvl="4"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5pPr>
            <a:lvl6pPr marL="2743200" marR="0" lvl="5"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6pPr>
            <a:lvl7pPr marL="3200400" marR="0" lvl="6"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7pPr>
            <a:lvl8pPr marL="3657600" marR="0" lvl="7" indent="-336550" algn="l" rtl="0">
              <a:lnSpc>
                <a:spcPct val="115000"/>
              </a:lnSpc>
              <a:spcBef>
                <a:spcPts val="2000"/>
              </a:spcBef>
              <a:spcAft>
                <a:spcPts val="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8pPr>
            <a:lvl9pPr marL="4114800" marR="0" lvl="8" indent="-336550" algn="l" rtl="0">
              <a:lnSpc>
                <a:spcPct val="115000"/>
              </a:lnSpc>
              <a:spcBef>
                <a:spcPts val="2000"/>
              </a:spcBef>
              <a:spcAft>
                <a:spcPts val="2000"/>
              </a:spcAft>
              <a:buClr>
                <a:srgbClr val="000000"/>
              </a:buClr>
              <a:buSzPts val="1700"/>
              <a:buFont typeface="Public Sans"/>
              <a:buChar char="■"/>
              <a:defRPr sz="1700" b="0" i="0" u="none" strike="noStrike" cap="none">
                <a:solidFill>
                  <a:srgbClr val="000000"/>
                </a:solidFill>
                <a:latin typeface="Public Sans"/>
                <a:ea typeface="Public Sans"/>
                <a:cs typeface="Public Sans"/>
                <a:sym typeface="Public Sans"/>
              </a:defRPr>
            </a:lvl9pPr>
          </a:lstStyle>
          <a:p>
            <a:endParaRPr/>
          </a:p>
        </p:txBody>
      </p:sp>
      <p:sp>
        <p:nvSpPr>
          <p:cNvPr id="262" name="Google Shape;262;p42"/>
          <p:cNvSpPr txBox="1">
            <a:spLocks noGrp="1"/>
          </p:cNvSpPr>
          <p:nvPr>
            <p:ph type="sldNum" idx="12"/>
          </p:nvPr>
        </p:nvSpPr>
        <p:spPr>
          <a:xfrm>
            <a:off x="8472458" y="4663217"/>
            <a:ext cx="548640" cy="393686"/>
          </a:xfrm>
          <a:prstGeom prst="rect">
            <a:avLst/>
          </a:prstGeom>
          <a:noFill/>
          <a:ln>
            <a:noFill/>
          </a:ln>
        </p:spPr>
        <p:txBody>
          <a:bodyPr spcFirstLastPara="1" wrap="square" lIns="111750" tIns="111750" rIns="111750" bIns="111750" numCol="1" anchor="ctr" anchorCtr="0">
            <a:noAutofit/>
          </a:bodyPr>
          <a:lstStyle>
            <a:lvl1pPr marL="0" marR="0" lvl="0"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60"/>
              <a:buFont typeface="Arial"/>
              <a:buNone/>
              <a:defRPr sz="96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ltLang="en"/>
              <a:t>‹#›</a:t>
            </a:fld>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pubmed.ncbi.nlm.nih.gov/2342294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hyperlink" Target="https://handbook.tts.gsa.gov/about-us/tts-history/"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18f.gsa.gov/2022/11/14/improving-inclusion-continuously-how-we-iterated-on-our-bot-to-promote-more-inclusive-and-thoughtful-language/"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hyperlink" Target="https://github.com/18F/charlie/blob/main/InclusionBot.md"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56.xml"/><Relationship Id="rId5" Type="http://schemas.openxmlformats.org/officeDocument/2006/relationships/image" Target="../media/image7.png"/><Relationship Id="rId4" Type="http://schemas.openxmlformats.org/officeDocument/2006/relationships/hyperlink" Target="https://digital.gov/communit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5"/>
        <p:cNvGrpSpPr/>
        <p:nvPr/>
      </p:nvGrpSpPr>
      <p:grpSpPr>
        <a:xfrm>
          <a:off x="0" y="0"/>
          <a:ext cx="0" cy="0"/>
          <a:chOff x="0" y="0"/>
          <a:chExt cx="0" cy="0"/>
        </a:xfrm>
      </p:grpSpPr>
      <p:sp>
        <p:nvSpPr>
          <p:cNvPr id="596" name="Google Shape;596;p1"/>
          <p:cNvSpPr txBox="1">
            <a:spLocks noGrp="1"/>
          </p:cNvSpPr>
          <p:nvPr>
            <p:ph type="title" idx="2147483647"/>
          </p:nvPr>
        </p:nvSpPr>
        <p:spPr>
          <a:xfrm>
            <a:off x="494852" y="445025"/>
            <a:ext cx="8337328" cy="572657"/>
          </a:xfrm>
          <a:prstGeom prst="rect">
            <a:avLst/>
          </a:prstGeom>
          <a:noFill/>
          <a:ln>
            <a:noFill/>
          </a:ln>
        </p:spPr>
        <p:txBody>
          <a:bodyPr spcFirstLastPara="1" wrap="square" lIns="111750" tIns="111750" rIns="111750" bIns="111750" numCol="1" anchor="t" anchorCtr="0">
            <a:normAutofit/>
          </a:bodyPr>
          <a:lstStyle/>
          <a:p>
            <a:pPr marL="0" lvl="0" indent="0" algn="l" rtl="0">
              <a:lnSpc>
                <a:spcPct val="100000"/>
              </a:lnSpc>
              <a:spcBef>
                <a:spcPts val="0"/>
              </a:spcBef>
              <a:spcAft>
                <a:spcPts val="0"/>
              </a:spcAft>
              <a:buSzPts val="3400"/>
              <a:buNone/>
            </a:pPr>
            <a:r>
              <a:rPr lang="en" altLang="en" sz="1280" b="1" i="0">
                <a:solidFill>
                  <a:srgbClr val="3E43AA"/>
                </a:solidFill>
                <a:latin typeface="Arial"/>
                <a:ea typeface="Arial"/>
                <a:cs typeface="Arial"/>
                <a:sym typeface="Arial"/>
              </a:rPr>
              <a:t>Communicators Community of Practice</a:t>
            </a:r>
            <a:endParaRPr/>
          </a:p>
        </p:txBody>
      </p:sp>
      <p:sp>
        <p:nvSpPr>
          <p:cNvPr id="597" name="Google Shape;597;p1"/>
          <p:cNvSpPr txBox="1"/>
          <p:nvPr/>
        </p:nvSpPr>
        <p:spPr>
          <a:xfrm>
            <a:off x="501800" y="1149350"/>
            <a:ext cx="5451360" cy="1379040"/>
          </a:xfrm>
          <a:prstGeom prst="rect">
            <a:avLst/>
          </a:prstGeom>
          <a:no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2720"/>
              <a:buFont typeface="Arial"/>
              <a:buNone/>
            </a:pPr>
            <a:r>
              <a:rPr lang="en" altLang="en" sz="2720" b="1" i="0" u="none" strike="noStrike" cap="none">
                <a:solidFill>
                  <a:srgbClr val="000000"/>
                </a:solidFill>
                <a:latin typeface="Public Sans"/>
                <a:ea typeface="Public Sans"/>
                <a:cs typeface="Public Sans"/>
                <a:sym typeface="Public Sans"/>
              </a:rPr>
              <a:t>Supporting inclusive language through automation</a:t>
            </a:r>
            <a:endParaRPr sz="2720" b="1" i="0" u="none" strike="noStrike" cap="none">
              <a:solidFill>
                <a:srgbClr val="000000"/>
              </a:solidFill>
              <a:latin typeface="Public Sans"/>
              <a:ea typeface="Public Sans"/>
              <a:cs typeface="Public Sans"/>
              <a:sym typeface="Public Sans"/>
            </a:endParaRPr>
          </a:p>
        </p:txBody>
      </p:sp>
      <p:sp>
        <p:nvSpPr>
          <p:cNvPr id="598" name="Google Shape;598;p1"/>
          <p:cNvSpPr txBox="1"/>
          <p:nvPr/>
        </p:nvSpPr>
        <p:spPr>
          <a:xfrm>
            <a:off x="514350" y="2678430"/>
            <a:ext cx="4972080" cy="1206720"/>
          </a:xfrm>
          <a:prstGeom prst="rect">
            <a:avLst/>
          </a:prstGeom>
          <a:no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0"/>
              </a:spcAft>
              <a:buClr>
                <a:srgbClr val="000000"/>
              </a:buClr>
              <a:buSzPts val="1760"/>
              <a:buFont typeface="Arial"/>
              <a:buNone/>
            </a:pPr>
            <a:endParaRPr sz="1760" b="0" i="0" u="none" strike="noStrike" cap="none">
              <a:solidFill>
                <a:srgbClr val="000000"/>
              </a:solidFill>
              <a:latin typeface="Public Sans"/>
              <a:ea typeface="Public Sans"/>
              <a:cs typeface="Public Sans"/>
              <a:sym typeface="Public Sans"/>
            </a:endParaRPr>
          </a:p>
          <a:p>
            <a:pPr marL="0" marR="0" lvl="0" indent="0" algn="l" rtl="0">
              <a:lnSpc>
                <a:spcPct val="100000"/>
              </a:lnSpc>
              <a:spcBef>
                <a:spcPts val="0"/>
              </a:spcBef>
              <a:spcAft>
                <a:spcPts val="0"/>
              </a:spcAft>
              <a:buClr>
                <a:srgbClr val="000000"/>
              </a:buClr>
              <a:buSzPts val="1760"/>
              <a:buFont typeface="Arial"/>
              <a:buNone/>
            </a:pPr>
            <a:r>
              <a:rPr lang="en" altLang="en" sz="1760" b="0" i="0" u="none" strike="noStrike" cap="none">
                <a:solidFill>
                  <a:srgbClr val="3E43AA"/>
                </a:solidFill>
                <a:latin typeface="Public Sans"/>
                <a:ea typeface="Public Sans"/>
                <a:cs typeface="Public Sans"/>
                <a:sym typeface="Public Sans"/>
              </a:rPr>
              <a:t>Date:</a:t>
            </a:r>
            <a:r>
              <a:rPr lang="en" altLang="en" sz="1760" b="0" i="0" u="none" strike="noStrike" cap="none">
                <a:solidFill>
                  <a:srgbClr val="000000"/>
                </a:solidFill>
                <a:latin typeface="Public Sans"/>
                <a:ea typeface="Public Sans"/>
                <a:cs typeface="Public Sans"/>
                <a:sym typeface="Public Sans"/>
              </a:rPr>
              <a:t> July 19, 2023</a:t>
            </a:r>
            <a:endParaRPr sz="1760" b="0" i="0" u="none" strike="noStrike" cap="none">
              <a:solidFill>
                <a:srgbClr val="000000"/>
              </a:solidFill>
              <a:latin typeface="Public Sans"/>
              <a:ea typeface="Public Sans"/>
              <a:cs typeface="Public Sans"/>
              <a:sym typeface="Public Sans"/>
            </a:endParaRPr>
          </a:p>
          <a:p>
            <a:pPr marL="0" marR="0" lvl="0" indent="0" algn="l" rtl="0">
              <a:lnSpc>
                <a:spcPct val="100000"/>
              </a:lnSpc>
              <a:spcBef>
                <a:spcPts val="0"/>
              </a:spcBef>
              <a:spcAft>
                <a:spcPts val="0"/>
              </a:spcAft>
              <a:buClr>
                <a:srgbClr val="000000"/>
              </a:buClr>
              <a:buSzPts val="1760"/>
              <a:buFont typeface="Arial"/>
              <a:buNone/>
            </a:pPr>
            <a:r>
              <a:rPr lang="en" altLang="en" sz="1760" b="0" i="0" u="none" strike="noStrike" cap="none">
                <a:solidFill>
                  <a:srgbClr val="3E43AA"/>
                </a:solidFill>
                <a:latin typeface="Public Sans"/>
                <a:ea typeface="Public Sans"/>
                <a:cs typeface="Public Sans"/>
                <a:sym typeface="Public Sans"/>
              </a:rPr>
              <a:t>Time:</a:t>
            </a:r>
            <a:r>
              <a:rPr lang="en" altLang="en" sz="1760" b="0" i="0" u="none" strike="noStrike" cap="none">
                <a:solidFill>
                  <a:srgbClr val="000000"/>
                </a:solidFill>
                <a:latin typeface="Public Sans"/>
                <a:ea typeface="Public Sans"/>
                <a:cs typeface="Public Sans"/>
                <a:sym typeface="Public Sans"/>
              </a:rPr>
              <a:t> 1:00 pm ET</a:t>
            </a:r>
            <a:endParaRPr sz="1760" b="0" i="0" u="none" strike="noStrike" cap="none">
              <a:solidFill>
                <a:srgbClr val="000000"/>
              </a:solidFill>
              <a:latin typeface="Public Sans"/>
              <a:ea typeface="Public Sans"/>
              <a:cs typeface="Public Sans"/>
              <a:sym typeface="Public Sans"/>
            </a:endParaRPr>
          </a:p>
        </p:txBody>
      </p:sp>
      <p:sp>
        <p:nvSpPr>
          <p:cNvPr id="599" name="Google Shape;59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latin typeface="Public Sans"/>
                <a:ea typeface="Public Sans"/>
                <a:cs typeface="Public Sans"/>
                <a:sym typeface="Public Sans"/>
              </a:rPr>
              <a:t>1</a:t>
            </a:fld>
            <a:endParaRPr sz="1100">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1"/>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p>
            <a:pPr marL="0" lvl="0" indent="0" algn="ctr" rtl="0">
              <a:lnSpc>
                <a:spcPct val="95000"/>
              </a:lnSpc>
              <a:spcBef>
                <a:spcPts val="0"/>
              </a:spcBef>
              <a:spcAft>
                <a:spcPts val="0"/>
              </a:spcAft>
              <a:buSzPts val="4000"/>
              <a:buNone/>
            </a:pPr>
            <a:r>
              <a:rPr lang="en" altLang="en" b="1">
                <a:solidFill>
                  <a:srgbClr val="FFBE2E"/>
                </a:solidFill>
              </a:rPr>
              <a:t>Inclusion bot is a learning tool,</a:t>
            </a:r>
            <a:br>
              <a:rPr lang="en" altLang="en" b="1">
                <a:solidFill>
                  <a:srgbClr val="FFBE2E"/>
                </a:solidFill>
              </a:rPr>
            </a:br>
            <a:r>
              <a:rPr lang="en" altLang="en" b="1">
                <a:solidFill>
                  <a:schemeClr val="lt1"/>
                </a:solidFill>
              </a:rPr>
              <a:t>not a shaming tool!</a:t>
            </a:r>
            <a:endParaRPr b="1">
              <a:solidFill>
                <a:schemeClr val="lt1"/>
              </a:solidFill>
            </a:endParaRPr>
          </a:p>
        </p:txBody>
      </p:sp>
      <p:sp>
        <p:nvSpPr>
          <p:cNvPr id="661" name="Google Shape;6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65"/>
        <p:cNvGrpSpPr/>
        <p:nvPr/>
      </p:nvGrpSpPr>
      <p:grpSpPr>
        <a:xfrm>
          <a:off x="0" y="0"/>
          <a:ext cx="0" cy="0"/>
          <a:chOff x="0" y="0"/>
          <a:chExt cx="0" cy="0"/>
        </a:xfrm>
      </p:grpSpPr>
      <p:sp>
        <p:nvSpPr>
          <p:cNvPr id="666" name="Google Shape;666;p12"/>
          <p:cNvSpPr txBox="1">
            <a:spLocks noGrp="1"/>
          </p:cNvSpPr>
          <p:nvPr>
            <p:ph type="title" idx="2147483647"/>
          </p:nvPr>
        </p:nvSpPr>
        <p:spPr>
          <a:xfrm>
            <a:off x="476250" y="404025"/>
            <a:ext cx="68703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Creating a shared language</a:t>
            </a:r>
            <a:endParaRPr sz="3600" b="1">
              <a:solidFill>
                <a:srgbClr val="FFBE2E"/>
              </a:solidFill>
              <a:latin typeface="Public Sans"/>
              <a:ea typeface="Public Sans"/>
              <a:cs typeface="Public Sans"/>
              <a:sym typeface="Public Sans"/>
            </a:endParaRPr>
          </a:p>
        </p:txBody>
      </p:sp>
      <p:sp>
        <p:nvSpPr>
          <p:cNvPr id="667" name="Google Shape;667;p12"/>
          <p:cNvSpPr txBox="1">
            <a:spLocks noGrp="1"/>
          </p:cNvSpPr>
          <p:nvPr>
            <p:ph type="body" idx="2"/>
          </p:nvPr>
        </p:nvSpPr>
        <p:spPr>
          <a:xfrm>
            <a:off x="451825" y="1244745"/>
            <a:ext cx="8043000" cy="2766600"/>
          </a:xfrm>
          <a:prstGeom prst="rect">
            <a:avLst/>
          </a:prstGeom>
          <a:noFill/>
          <a:ln>
            <a:noFill/>
          </a:ln>
        </p:spPr>
        <p:txBody>
          <a:bodyPr spcFirstLastPara="1" wrap="square" lIns="91425" tIns="91425" rIns="91425" bIns="91425" numCol="1" anchor="t" anchorCtr="0">
            <a:noAutofit/>
          </a:bodyPr>
          <a:lstStyle/>
          <a:p>
            <a:pPr marL="0" lvl="0" indent="0" algn="l" rtl="0">
              <a:lnSpc>
                <a:spcPct val="112000"/>
              </a:lnSpc>
              <a:spcBef>
                <a:spcPts val="0"/>
              </a:spcBef>
              <a:spcAft>
                <a:spcPts val="0"/>
              </a:spcAft>
              <a:buSzPts val="1100"/>
              <a:buNone/>
            </a:pPr>
            <a:r>
              <a:rPr lang="en" altLang="en" sz="2400">
                <a:solidFill>
                  <a:schemeClr val="lt1"/>
                </a:solidFill>
              </a:rPr>
              <a:t>“Shared language refers to people developing understanding amongst themselves based on language (e.g. spoken, text) to help them communicate more effectively.”</a:t>
            </a:r>
            <a:endParaRPr sz="2400">
              <a:solidFill>
                <a:schemeClr val="lt1"/>
              </a:solidFill>
            </a:endParaRPr>
          </a:p>
          <a:p>
            <a:pPr marL="457200" lvl="0" indent="-342900" algn="l" rtl="0">
              <a:lnSpc>
                <a:spcPct val="112000"/>
              </a:lnSpc>
              <a:spcBef>
                <a:spcPts val="1000"/>
              </a:spcBef>
              <a:spcAft>
                <a:spcPts val="0"/>
              </a:spcAft>
              <a:buClr>
                <a:schemeClr val="lt1"/>
              </a:buClr>
              <a:buSzPts val="1800"/>
              <a:buChar char="-"/>
            </a:pPr>
            <a:r>
              <a:rPr lang="en" altLang="en" sz="1800" u="sng">
                <a:solidFill>
                  <a:schemeClr val="lt1"/>
                </a:solidFill>
                <a:hlinkClick r:id="rId3">
                  <a:extLst>
                    <a:ext uri="{A12FA001-AC4F-418D-AE19-62706E023703}">
                      <ahyp:hlinkClr xmlns:ahyp="http://schemas.microsoft.com/office/drawing/2018/hyperlinkcolor" val="tx"/>
                    </a:ext>
                  </a:extLst>
                </a:hlinkClick>
              </a:rPr>
              <a:t>“Shared language: Towards more effective communication”</a:t>
            </a:r>
            <a:r>
              <a:rPr lang="en" altLang="en" sz="1800">
                <a:solidFill>
                  <a:schemeClr val="lt1"/>
                </a:solidFill>
              </a:rPr>
              <a:t> Joyce Thomas, Deana McDonagh</a:t>
            </a:r>
            <a:endParaRPr sz="1800">
              <a:solidFill>
                <a:schemeClr val="lt1"/>
              </a:solidFill>
            </a:endParaRPr>
          </a:p>
        </p:txBody>
      </p:sp>
      <p:sp>
        <p:nvSpPr>
          <p:cNvPr id="668" name="Google Shape;66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11</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72"/>
        <p:cNvGrpSpPr/>
        <p:nvPr/>
      </p:nvGrpSpPr>
      <p:grpSpPr>
        <a:xfrm>
          <a:off x="0" y="0"/>
          <a:ext cx="0" cy="0"/>
          <a:chOff x="0" y="0"/>
          <a:chExt cx="0" cy="0"/>
        </a:xfrm>
      </p:grpSpPr>
      <p:sp>
        <p:nvSpPr>
          <p:cNvPr id="673" name="Google Shape;673;p13"/>
          <p:cNvSpPr txBox="1">
            <a:spLocks noGrp="1"/>
          </p:cNvSpPr>
          <p:nvPr>
            <p:ph type="title" idx="2147483647"/>
          </p:nvPr>
        </p:nvSpPr>
        <p:spPr>
          <a:xfrm>
            <a:off x="476250" y="404025"/>
            <a:ext cx="83151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Why is it important?</a:t>
            </a:r>
            <a:endParaRPr sz="3600" b="1">
              <a:solidFill>
                <a:srgbClr val="FFBE2E"/>
              </a:solidFill>
              <a:latin typeface="Public Sans"/>
              <a:ea typeface="Public Sans"/>
              <a:cs typeface="Public Sans"/>
              <a:sym typeface="Public Sans"/>
            </a:endParaRPr>
          </a:p>
        </p:txBody>
      </p:sp>
      <p:sp>
        <p:nvSpPr>
          <p:cNvPr id="674" name="Google Shape;674;p13"/>
          <p:cNvSpPr txBox="1">
            <a:spLocks noGrp="1"/>
          </p:cNvSpPr>
          <p:nvPr>
            <p:ph type="body" idx="2"/>
          </p:nvPr>
        </p:nvSpPr>
        <p:spPr>
          <a:xfrm>
            <a:off x="451825" y="1244745"/>
            <a:ext cx="8043000" cy="2766600"/>
          </a:xfrm>
          <a:prstGeom prst="rect">
            <a:avLst/>
          </a:prstGeom>
          <a:noFill/>
          <a:ln>
            <a:noFill/>
          </a:ln>
        </p:spPr>
        <p:txBody>
          <a:bodyPr spcFirstLastPara="1" wrap="square" lIns="91425" tIns="91425" rIns="91425" bIns="91425" numCol="1" anchor="t" anchorCtr="0">
            <a:noAutofit/>
          </a:bodyPr>
          <a:lstStyle/>
          <a:p>
            <a:pPr marL="0" lvl="0" indent="0" algn="l" rtl="0">
              <a:lnSpc>
                <a:spcPct val="112000"/>
              </a:lnSpc>
              <a:spcBef>
                <a:spcPts val="0"/>
              </a:spcBef>
              <a:spcAft>
                <a:spcPts val="0"/>
              </a:spcAft>
              <a:buSzPts val="1400"/>
              <a:buNone/>
            </a:pPr>
            <a:endParaRPr sz="2400">
              <a:solidFill>
                <a:schemeClr val="lt1"/>
              </a:solidFill>
            </a:endParaRPr>
          </a:p>
          <a:p>
            <a:pPr marL="0" lvl="0" indent="0" algn="l" rtl="0">
              <a:lnSpc>
                <a:spcPct val="112000"/>
              </a:lnSpc>
              <a:spcBef>
                <a:spcPts val="1000"/>
              </a:spcBef>
              <a:spcAft>
                <a:spcPts val="1000"/>
              </a:spcAft>
              <a:buSzPts val="1400"/>
              <a:buNone/>
            </a:pPr>
            <a:r>
              <a:rPr lang="en" altLang="en" sz="2400">
                <a:solidFill>
                  <a:schemeClr val="lt1"/>
                </a:solidFill>
              </a:rPr>
              <a:t>Inclusive organizations have ​​less turnover, higher-performing employees, and more innovative teams</a:t>
            </a:r>
            <a:endParaRPr sz="2400">
              <a:solidFill>
                <a:schemeClr val="lt1"/>
              </a:solidFill>
            </a:endParaRPr>
          </a:p>
        </p:txBody>
      </p:sp>
      <p:sp>
        <p:nvSpPr>
          <p:cNvPr id="675" name="Google Shape;67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12</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79"/>
        <p:cNvGrpSpPr/>
        <p:nvPr/>
      </p:nvGrpSpPr>
      <p:grpSpPr>
        <a:xfrm>
          <a:off x="0" y="0"/>
          <a:ext cx="0" cy="0"/>
          <a:chOff x="0" y="0"/>
          <a:chExt cx="0" cy="0"/>
        </a:xfrm>
      </p:grpSpPr>
      <p:sp>
        <p:nvSpPr>
          <p:cNvPr id="680" name="Google Shape;680;p14"/>
          <p:cNvSpPr txBox="1">
            <a:spLocks noGrp="1"/>
          </p:cNvSpPr>
          <p:nvPr>
            <p:ph type="title" idx="2147483647"/>
          </p:nvPr>
        </p:nvSpPr>
        <p:spPr>
          <a:xfrm>
            <a:off x="476250" y="404025"/>
            <a:ext cx="57879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TTS Inclusion Bot </a:t>
            </a:r>
            <a:r>
              <a:rPr lang="en" altLang="en" sz="3600" b="1">
                <a:solidFill>
                  <a:schemeClr val="accent2"/>
                </a:solidFill>
              </a:rPr>
              <a:t>1</a:t>
            </a:r>
            <a:endParaRPr sz="3600" b="1">
              <a:solidFill>
                <a:schemeClr val="accent2"/>
              </a:solidFill>
            </a:endParaRPr>
          </a:p>
        </p:txBody>
      </p:sp>
      <p:pic>
        <p:nvPicPr>
          <p:cNvPr id="681" name="Google Shape;681;p14" descr="A chat message from a user named John Doe, 18F, he. The message reads, &quot;Good morning, guys! Time for another fine day of public service!&quot;" title="Screenshot from a chat application"/>
          <p:cNvPicPr preferRelativeResize="0"/>
          <p:nvPr/>
        </p:nvPicPr>
        <p:blipFill rotWithShape="1">
          <a:blip r:embed="rId3">
            <a:alphaModFix/>
          </a:blip>
          <a:srcRect b="82139"/>
          <a:stretch/>
        </p:blipFill>
        <p:spPr>
          <a:xfrm>
            <a:off x="1214450" y="1244750"/>
            <a:ext cx="4835825" cy="696350"/>
          </a:xfrm>
          <a:prstGeom prst="rect">
            <a:avLst/>
          </a:prstGeom>
          <a:noFill/>
          <a:ln>
            <a:noFill/>
          </a:ln>
        </p:spPr>
      </p:pic>
      <p:sp>
        <p:nvSpPr>
          <p:cNvPr id="682" name="Google Shape;68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13</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86"/>
        <p:cNvGrpSpPr/>
        <p:nvPr/>
      </p:nvGrpSpPr>
      <p:grpSpPr>
        <a:xfrm>
          <a:off x="0" y="0"/>
          <a:ext cx="0" cy="0"/>
          <a:chOff x="0" y="0"/>
          <a:chExt cx="0" cy="0"/>
        </a:xfrm>
      </p:grpSpPr>
      <p:sp>
        <p:nvSpPr>
          <p:cNvPr id="687" name="Google Shape;687;p15"/>
          <p:cNvSpPr txBox="1">
            <a:spLocks noGrp="1"/>
          </p:cNvSpPr>
          <p:nvPr>
            <p:ph type="title" idx="2147483647"/>
          </p:nvPr>
        </p:nvSpPr>
        <p:spPr>
          <a:xfrm>
            <a:off x="476250" y="404025"/>
            <a:ext cx="57879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TTS Inclusion Bot </a:t>
            </a:r>
            <a:r>
              <a:rPr lang="en" altLang="en" sz="3600" b="1">
                <a:solidFill>
                  <a:schemeClr val="accent2"/>
                </a:solidFill>
              </a:rPr>
              <a:t>2</a:t>
            </a:r>
            <a:endParaRPr sz="3600" b="1">
              <a:solidFill>
                <a:schemeClr val="accent2"/>
              </a:solidFill>
            </a:endParaRPr>
          </a:p>
        </p:txBody>
      </p:sp>
      <p:pic>
        <p:nvPicPr>
          <p:cNvPr id="688" name="Google Shape;688;p15" descr="A chat message from John Doe, 18F, he. It reads, &quot;Good morning guys! Time for another fine day of public service!&quot;  The message now has an emoji reaction of a yellow waving hand. Below it is a message that is marked &quot;Only visible to you&quot; from Inclusion Bot, an app. The message reads, &quot;Hello! Our inclusive TTS culture is built one interaction at a time, and inclusive language is the foundation. This bot helps us practice our inclusive values here in TTS. Some of your message could be unintentionally non-inclusive. Here are some alternatives that might work better: Instead of saying 'guys,' how about folks? You can view a full list of words and phrases this bot watches for.&quot; The list of words and phrases is a link." title="Screenshot from a chat application"/>
          <p:cNvPicPr preferRelativeResize="0"/>
          <p:nvPr/>
        </p:nvPicPr>
        <p:blipFill rotWithShape="1">
          <a:blip r:embed="rId3">
            <a:alphaModFix/>
          </a:blip>
          <a:srcRect/>
          <a:stretch/>
        </p:blipFill>
        <p:spPr>
          <a:xfrm>
            <a:off x="1214451" y="1244750"/>
            <a:ext cx="4835822" cy="3898750"/>
          </a:xfrm>
          <a:prstGeom prst="rect">
            <a:avLst/>
          </a:prstGeom>
          <a:noFill/>
          <a:ln>
            <a:noFill/>
          </a:ln>
        </p:spPr>
      </p:pic>
      <p:sp>
        <p:nvSpPr>
          <p:cNvPr id="689" name="Google Shape;68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14</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93"/>
        <p:cNvGrpSpPr/>
        <p:nvPr/>
      </p:nvGrpSpPr>
      <p:grpSpPr>
        <a:xfrm>
          <a:off x="0" y="0"/>
          <a:ext cx="0" cy="0"/>
          <a:chOff x="0" y="0"/>
          <a:chExt cx="0" cy="0"/>
        </a:xfrm>
      </p:grpSpPr>
      <p:sp>
        <p:nvSpPr>
          <p:cNvPr id="694" name="Google Shape;694;p16"/>
          <p:cNvSpPr txBox="1">
            <a:spLocks noGrp="1"/>
          </p:cNvSpPr>
          <p:nvPr>
            <p:ph type="title" idx="2147483647"/>
          </p:nvPr>
        </p:nvSpPr>
        <p:spPr>
          <a:xfrm>
            <a:off x="476250" y="404025"/>
            <a:ext cx="57879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TTS Inclusion Bot </a:t>
            </a:r>
            <a:r>
              <a:rPr lang="en" altLang="en" sz="3600" b="1">
                <a:solidFill>
                  <a:schemeClr val="accent2"/>
                </a:solidFill>
              </a:rPr>
              <a:t>3</a:t>
            </a:r>
            <a:endParaRPr sz="3600" b="1">
              <a:solidFill>
                <a:schemeClr val="accent2"/>
              </a:solidFill>
            </a:endParaRPr>
          </a:p>
        </p:txBody>
      </p:sp>
      <p:pic>
        <p:nvPicPr>
          <p:cNvPr id="695" name="Google Shape;695;p16">
            <a:extLst>
              <a:ext uri="{C183D7F6-B498-43B3-948B-1728B52AA6E4}">
                <adec:decorative xmlns:adec="http://schemas.microsoft.com/office/drawing/2017/decorative" val="1"/>
              </a:ext>
            </a:extLst>
          </p:cNvPr>
          <p:cNvPicPr preferRelativeResize="0"/>
          <p:nvPr/>
        </p:nvPicPr>
        <p:blipFill rotWithShape="1">
          <a:blip r:embed="rId3">
            <a:alphaModFix amt="37000"/>
          </a:blip>
          <a:srcRect/>
          <a:stretch/>
        </p:blipFill>
        <p:spPr>
          <a:xfrm>
            <a:off x="1214451" y="1244750"/>
            <a:ext cx="4835822" cy="3898750"/>
          </a:xfrm>
          <a:prstGeom prst="rect">
            <a:avLst/>
          </a:prstGeom>
          <a:noFill/>
          <a:ln>
            <a:noFill/>
          </a:ln>
        </p:spPr>
      </p:pic>
      <p:pic>
        <p:nvPicPr>
          <p:cNvPr id="696" name="Google Shape;696;p16" descr="A modal window overlays a chat session. The header is an avatar and the title &quot;Inclusion Bot.&quot; The text reads, &quot;'Guys' is commonly used to refer to groups of people, but it is a gendered term. It can make people who do not identify as 'guys' feel excluded, even if that's not the intent. Regardless of cultural background or innocent intent, we recommend alternative language that makes it clear everyone is included in the conversation! Consider a word like 'y'all' or 'folks' instead! See our blog post for more information about this bot.&quot; The words &quot;blog post&quot; are a link." title="Screenshot from a chat application"/>
          <p:cNvPicPr preferRelativeResize="0"/>
          <p:nvPr/>
        </p:nvPicPr>
        <p:blipFill rotWithShape="1">
          <a:blip r:embed="rId4">
            <a:alphaModFix/>
          </a:blip>
          <a:srcRect/>
          <a:stretch/>
        </p:blipFill>
        <p:spPr>
          <a:xfrm>
            <a:off x="1550475" y="1446075"/>
            <a:ext cx="5228150" cy="3418406"/>
          </a:xfrm>
          <a:prstGeom prst="rect">
            <a:avLst/>
          </a:prstGeom>
          <a:noFill/>
          <a:ln>
            <a:noFill/>
          </a:ln>
        </p:spPr>
      </p:pic>
      <p:sp>
        <p:nvSpPr>
          <p:cNvPr id="697" name="Google Shape;69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15</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01"/>
        <p:cNvGrpSpPr/>
        <p:nvPr/>
      </p:nvGrpSpPr>
      <p:grpSpPr>
        <a:xfrm>
          <a:off x="0" y="0"/>
          <a:ext cx="0" cy="0"/>
          <a:chOff x="0" y="0"/>
          <a:chExt cx="0" cy="0"/>
        </a:xfrm>
      </p:grpSpPr>
      <p:sp>
        <p:nvSpPr>
          <p:cNvPr id="702" name="Google Shape;702;p17"/>
          <p:cNvSpPr txBox="1">
            <a:spLocks noGrp="1"/>
          </p:cNvSpPr>
          <p:nvPr>
            <p:ph type="title" idx="2147483647"/>
          </p:nvPr>
        </p:nvSpPr>
        <p:spPr>
          <a:xfrm>
            <a:off x="476250" y="404025"/>
            <a:ext cx="57879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TTS values</a:t>
            </a:r>
            <a:endParaRPr sz="3600" b="1">
              <a:solidFill>
                <a:srgbClr val="FFBE2E"/>
              </a:solidFill>
              <a:latin typeface="Public Sans"/>
              <a:ea typeface="Public Sans"/>
              <a:cs typeface="Public Sans"/>
              <a:sym typeface="Public Sans"/>
            </a:endParaRPr>
          </a:p>
        </p:txBody>
      </p:sp>
      <p:sp>
        <p:nvSpPr>
          <p:cNvPr id="703" name="Google Shape;703;p17"/>
          <p:cNvSpPr/>
          <p:nvPr/>
        </p:nvSpPr>
        <p:spPr>
          <a:xfrm>
            <a:off x="1103750" y="1741250"/>
            <a:ext cx="7155300" cy="3120900"/>
          </a:xfrm>
          <a:prstGeom prst="rect">
            <a:avLst/>
          </a:prstGeom>
          <a:solidFill>
            <a:schemeClr val="accen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ltLang="en" sz="3600" b="0" i="0" u="none" strike="noStrike" cap="none">
                <a:solidFill>
                  <a:schemeClr val="lt1"/>
                </a:solidFill>
                <a:latin typeface="Public Sans"/>
                <a:ea typeface="Public Sans"/>
                <a:cs typeface="Public Sans"/>
                <a:sym typeface="Public Sans"/>
              </a:rPr>
              <a:t>Inclusion</a:t>
            </a:r>
            <a:endParaRPr sz="3600" b="0" i="0" u="none" strike="noStrike" cap="none">
              <a:solidFill>
                <a:schemeClr val="lt1"/>
              </a:solidFill>
              <a:latin typeface="Public Sans"/>
              <a:ea typeface="Public Sans"/>
              <a:cs typeface="Public Sans"/>
              <a:sym typeface="Public Sans"/>
            </a:endParaRPr>
          </a:p>
          <a:p>
            <a:pPr marL="0" marR="0" lvl="0" indent="0" algn="l" rtl="0">
              <a:lnSpc>
                <a:spcPct val="100000"/>
              </a:lnSpc>
              <a:spcBef>
                <a:spcPts val="0"/>
              </a:spcBef>
              <a:spcAft>
                <a:spcPts val="0"/>
              </a:spcAft>
              <a:buClr>
                <a:schemeClr val="dk1"/>
              </a:buClr>
              <a:buSzPts val="1100"/>
              <a:buFont typeface="Arial"/>
              <a:buNone/>
            </a:pPr>
            <a:endParaRPr sz="3600" b="0" i="0" u="none" strike="noStrike" cap="none">
              <a:solidFill>
                <a:schemeClr val="lt1"/>
              </a:solidFill>
              <a:latin typeface="Public Sans"/>
              <a:ea typeface="Public Sans"/>
              <a:cs typeface="Public Sans"/>
              <a:sym typeface="Public Sans"/>
            </a:endParaRPr>
          </a:p>
          <a:p>
            <a:pPr marL="0" marR="0" lvl="0" indent="0" algn="l" rtl="0">
              <a:lnSpc>
                <a:spcPct val="100000"/>
              </a:lnSpc>
              <a:spcBef>
                <a:spcPts val="0"/>
              </a:spcBef>
              <a:spcAft>
                <a:spcPts val="0"/>
              </a:spcAft>
              <a:buClr>
                <a:schemeClr val="dk1"/>
              </a:buClr>
              <a:buSzPts val="1100"/>
              <a:buFont typeface="Arial"/>
              <a:buNone/>
            </a:pPr>
            <a:r>
              <a:rPr lang="en" altLang="en" sz="3600" b="0" i="0" u="none" strike="noStrike" cap="none">
                <a:solidFill>
                  <a:schemeClr val="lt1"/>
                </a:solidFill>
                <a:latin typeface="Public Sans"/>
                <a:ea typeface="Public Sans"/>
                <a:cs typeface="Public Sans"/>
                <a:sym typeface="Public Sans"/>
              </a:rPr>
              <a:t>Integrity</a:t>
            </a:r>
            <a:endParaRPr sz="3600" b="0" i="0" u="none" strike="noStrike" cap="none">
              <a:solidFill>
                <a:schemeClr val="lt1"/>
              </a:solidFill>
              <a:latin typeface="Public Sans"/>
              <a:ea typeface="Public Sans"/>
              <a:cs typeface="Public Sans"/>
              <a:sym typeface="Public Sans"/>
            </a:endParaRPr>
          </a:p>
          <a:p>
            <a:pPr marL="0" marR="0" lvl="0" indent="0" algn="l" rtl="0">
              <a:lnSpc>
                <a:spcPct val="100000"/>
              </a:lnSpc>
              <a:spcBef>
                <a:spcPts val="0"/>
              </a:spcBef>
              <a:spcAft>
                <a:spcPts val="0"/>
              </a:spcAft>
              <a:buClr>
                <a:schemeClr val="dk1"/>
              </a:buClr>
              <a:buSzPts val="1100"/>
              <a:buFont typeface="Arial"/>
              <a:buNone/>
            </a:pPr>
            <a:endParaRPr sz="3600" b="0" i="0" u="none" strike="noStrike" cap="none">
              <a:solidFill>
                <a:schemeClr val="lt1"/>
              </a:solidFill>
              <a:latin typeface="Public Sans"/>
              <a:ea typeface="Public Sans"/>
              <a:cs typeface="Public Sans"/>
              <a:sym typeface="Public Sans"/>
            </a:endParaRPr>
          </a:p>
          <a:p>
            <a:pPr marL="0" marR="0" lvl="0" indent="0" algn="l" rtl="0">
              <a:lnSpc>
                <a:spcPct val="100000"/>
              </a:lnSpc>
              <a:spcBef>
                <a:spcPts val="0"/>
              </a:spcBef>
              <a:spcAft>
                <a:spcPts val="0"/>
              </a:spcAft>
              <a:buClr>
                <a:schemeClr val="dk1"/>
              </a:buClr>
              <a:buSzPts val="1100"/>
              <a:buFont typeface="Arial"/>
              <a:buNone/>
            </a:pPr>
            <a:r>
              <a:rPr lang="en" altLang="en" sz="3600" b="0" i="0" u="none" strike="noStrike" cap="none">
                <a:solidFill>
                  <a:schemeClr val="lt1"/>
                </a:solidFill>
                <a:latin typeface="Public Sans"/>
                <a:ea typeface="Public Sans"/>
                <a:cs typeface="Public Sans"/>
                <a:sym typeface="Public Sans"/>
              </a:rPr>
              <a:t>Impact</a:t>
            </a:r>
            <a:endParaRPr sz="3600" b="0" i="0" u="none" strike="noStrike" cap="none">
              <a:solidFill>
                <a:schemeClr val="lt1"/>
              </a:solidFill>
              <a:latin typeface="Public Sans"/>
              <a:ea typeface="Public Sans"/>
              <a:cs typeface="Public Sans"/>
              <a:sym typeface="Public Sans"/>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Public Sans"/>
              <a:ea typeface="Public Sans"/>
              <a:cs typeface="Public Sans"/>
              <a:sym typeface="Public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16</a:t>
            </a:fld>
            <a:endParaRPr sz="1100">
              <a:solidFill>
                <a:schemeClr val="lt1"/>
              </a:solidFill>
              <a:latin typeface="Public Sans"/>
              <a:ea typeface="Public Sans"/>
              <a:cs typeface="Public Sans"/>
              <a:sym typeface="Public Sans"/>
            </a:endParaRPr>
          </a:p>
        </p:txBody>
      </p:sp>
      <p:sp>
        <p:nvSpPr>
          <p:cNvPr id="705" name="Google Shape;705;p17"/>
          <p:cNvSpPr txBox="1"/>
          <p:nvPr/>
        </p:nvSpPr>
        <p:spPr>
          <a:xfrm>
            <a:off x="4654020" y="4431698"/>
            <a:ext cx="4092788" cy="307777"/>
          </a:xfrm>
          <a:prstGeom prst="rect">
            <a:avLst/>
          </a:prstGeom>
          <a:noFill/>
          <a:ln>
            <a:noFill/>
          </a:ln>
        </p:spPr>
        <p:txBody>
          <a:bodyPr spcFirstLastPara="1" wrap="square" lIns="91425" tIns="45700" rIns="91425" bIns="45700" numCol="1"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 altLang="en" sz="1400" b="0" i="0" u="sng" strike="noStrike" cap="none">
                <a:solidFill>
                  <a:srgbClr val="BAF8FF"/>
                </a:solidFill>
                <a:latin typeface="Arial"/>
                <a:ea typeface="Arial"/>
                <a:cs typeface="Arial"/>
                <a:sym typeface="Arial"/>
                <a:hlinkClick r:id="rId3">
                  <a:extLst>
                    <a:ext uri="{A12FA001-AC4F-418D-AE19-62706E023703}">
                      <ahyp:hlinkClr xmlns:ahyp="http://schemas.microsoft.com/office/drawing/2018/hyperlinkcolor" val="tx"/>
                    </a:ext>
                  </a:extLst>
                </a:hlinkClick>
              </a:rPr>
              <a:t>https://handbook.tts.gsa.gov/about-us/tts-history/</a:t>
            </a:r>
            <a:endParaRPr sz="1400" b="0" i="0" u="none" strike="noStrike" cap="none">
              <a:solidFill>
                <a:srgbClr val="BAF8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09"/>
        <p:cNvGrpSpPr/>
        <p:nvPr/>
      </p:nvGrpSpPr>
      <p:grpSpPr>
        <a:xfrm>
          <a:off x="0" y="0"/>
          <a:ext cx="0" cy="0"/>
          <a:chOff x="0" y="0"/>
          <a:chExt cx="0" cy="0"/>
        </a:xfrm>
      </p:grpSpPr>
      <p:sp>
        <p:nvSpPr>
          <p:cNvPr id="710" name="Google Shape;710;p18"/>
          <p:cNvSpPr txBox="1">
            <a:spLocks noGrp="1"/>
          </p:cNvSpPr>
          <p:nvPr>
            <p:ph type="title" idx="2147483647"/>
          </p:nvPr>
        </p:nvSpPr>
        <p:spPr>
          <a:xfrm>
            <a:off x="476250" y="404025"/>
            <a:ext cx="65850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TTS Inclusion Bot, version 1</a:t>
            </a:r>
            <a:endParaRPr sz="3600" b="1">
              <a:solidFill>
                <a:srgbClr val="FFBE2E"/>
              </a:solidFill>
              <a:latin typeface="Public Sans"/>
              <a:ea typeface="Public Sans"/>
              <a:cs typeface="Public Sans"/>
              <a:sym typeface="Public Sans"/>
            </a:endParaRPr>
          </a:p>
        </p:txBody>
      </p:sp>
      <p:sp>
        <p:nvSpPr>
          <p:cNvPr id="711" name="Google Shape;711;p18">
            <a:extLst>
              <a:ext uri="{C183D7F6-B498-43B3-948B-1728B52AA6E4}">
                <adec:decorative xmlns:adec="http://schemas.microsoft.com/office/drawing/2017/decorative" val="1"/>
              </a:ext>
            </a:extLst>
          </p:cNvPr>
          <p:cNvSpPr/>
          <p:nvPr/>
        </p:nvSpPr>
        <p:spPr>
          <a:xfrm>
            <a:off x="1103750" y="1741250"/>
            <a:ext cx="7155300" cy="3120900"/>
          </a:xfrm>
          <a:prstGeom prst="rect">
            <a:avLst/>
          </a:prstGeom>
          <a:solidFill>
            <a:schemeClr val="accen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2" name="Google Shape;712;p18" descr="A message reads &quot;custom response&quot; in light text above a chat message. The message is from Chatbot. It reads, &quot;Did you mean y'all? (What's this?)&quot;. &quot;What's this&quot; is a link." title="Screenshot from a chat application"/>
          <p:cNvPicPr preferRelativeResize="0"/>
          <p:nvPr/>
        </p:nvPicPr>
        <p:blipFill rotWithShape="1">
          <a:blip r:embed="rId3">
            <a:alphaModFix/>
          </a:blip>
          <a:srcRect/>
          <a:stretch/>
        </p:blipFill>
        <p:spPr>
          <a:xfrm>
            <a:off x="1117583" y="1270483"/>
            <a:ext cx="7030756" cy="1087900"/>
          </a:xfrm>
          <a:prstGeom prst="rect">
            <a:avLst/>
          </a:prstGeom>
          <a:noFill/>
          <a:ln>
            <a:noFill/>
          </a:ln>
        </p:spPr>
      </p:pic>
      <p:sp>
        <p:nvSpPr>
          <p:cNvPr id="713" name="Google Shape;71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17</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9"/>
          <p:cNvSpPr txBox="1">
            <a:spLocks noGrp="1"/>
          </p:cNvSpPr>
          <p:nvPr>
            <p:ph type="ctrTitle" idx="2147483647"/>
          </p:nvPr>
        </p:nvSpPr>
        <p:spPr>
          <a:xfrm>
            <a:off x="502925" y="384050"/>
            <a:ext cx="7725000" cy="844200"/>
          </a:xfrm>
          <a:prstGeom prst="rect">
            <a:avLst/>
          </a:prstGeom>
          <a:noFill/>
          <a:ln>
            <a:noFill/>
          </a:ln>
        </p:spPr>
        <p:txBody>
          <a:bodyPr spcFirstLastPara="1" wrap="square" lIns="91425" tIns="91425" rIns="91425" bIns="91425" numCol="1" anchor="t" anchorCtr="0">
            <a:noAutofit/>
          </a:bodyPr>
          <a:lstStyle/>
          <a:p>
            <a:pPr marL="0" marR="0" lvl="0" indent="0" algn="l" rtl="0">
              <a:lnSpc>
                <a:spcPct val="100000"/>
              </a:lnSpc>
              <a:spcBef>
                <a:spcPts val="0"/>
              </a:spcBef>
              <a:spcAft>
                <a:spcPts val="0"/>
              </a:spcAft>
              <a:buClr>
                <a:srgbClr val="FFFFFF"/>
              </a:buClr>
              <a:buSzPts val="2800"/>
              <a:buFont typeface="Public Sans"/>
              <a:buNone/>
            </a:pPr>
            <a:r>
              <a:rPr lang="en" altLang="en" sz="2800" b="1" i="0" u="none" strike="noStrike" cap="none">
                <a:solidFill>
                  <a:srgbClr val="FFBE2E"/>
                </a:solidFill>
                <a:latin typeface="Public Sans"/>
                <a:ea typeface="Public Sans"/>
                <a:cs typeface="Public Sans"/>
                <a:sym typeface="Public Sans"/>
              </a:rPr>
              <a:t>We are an iterative organization</a:t>
            </a:r>
            <a:endParaRPr sz="2800" b="1" i="0" u="none" strike="noStrike" cap="none">
              <a:solidFill>
                <a:srgbClr val="FFBE2E"/>
              </a:solidFill>
              <a:latin typeface="Public Sans"/>
              <a:ea typeface="Public Sans"/>
              <a:cs typeface="Public Sans"/>
              <a:sym typeface="Public Sans"/>
            </a:endParaRPr>
          </a:p>
        </p:txBody>
      </p:sp>
      <p:sp>
        <p:nvSpPr>
          <p:cNvPr id="719" name="Google Shape;719;p19"/>
          <p:cNvSpPr txBox="1">
            <a:spLocks noGrp="1"/>
          </p:cNvSpPr>
          <p:nvPr>
            <p:ph type="body" idx="1"/>
          </p:nvPr>
        </p:nvSpPr>
        <p:spPr>
          <a:xfrm>
            <a:off x="502920" y="1021080"/>
            <a:ext cx="2789400" cy="611400"/>
          </a:xfrm>
          <a:prstGeom prst="rect">
            <a:avLst/>
          </a:prstGeom>
          <a:noFill/>
          <a:ln>
            <a:noFill/>
          </a:ln>
        </p:spPr>
        <p:txBody>
          <a:bodyPr spcFirstLastPara="1" wrap="square" lIns="91425" tIns="91425" rIns="91425" bIns="91425" numCol="1" anchor="t" anchorCtr="0">
            <a:noAutofit/>
          </a:bodyPr>
          <a:lstStyle/>
          <a:p>
            <a:pPr marL="365760" lvl="0" indent="-226058" algn="l" rtl="0">
              <a:lnSpc>
                <a:spcPct val="120000"/>
              </a:lnSpc>
              <a:spcBef>
                <a:spcPts val="0"/>
              </a:spcBef>
              <a:spcAft>
                <a:spcPts val="0"/>
              </a:spcAft>
              <a:buClr>
                <a:schemeClr val="lt1"/>
              </a:buClr>
              <a:buSzPts val="1400"/>
              <a:buAutoNum type="arabicPeriod"/>
            </a:pPr>
            <a:r>
              <a:rPr lang="en" altLang="en" sz="1400">
                <a:solidFill>
                  <a:schemeClr val="lt1"/>
                </a:solidFill>
              </a:rPr>
              <a:t>Learn about users</a:t>
            </a:r>
            <a:endParaRPr sz="1400">
              <a:solidFill>
                <a:schemeClr val="lt1"/>
              </a:solidFill>
            </a:endParaRPr>
          </a:p>
        </p:txBody>
      </p:sp>
      <p:pic>
        <p:nvPicPr>
          <p:cNvPr id="720" name="Google Shape;720;p19" descr="A group of people discuss cake flavors"/>
          <p:cNvPicPr preferRelativeResize="0"/>
          <p:nvPr/>
        </p:nvPicPr>
        <p:blipFill rotWithShape="1">
          <a:blip r:embed="rId3">
            <a:alphaModFix/>
          </a:blip>
          <a:srcRect/>
          <a:stretch/>
        </p:blipFill>
        <p:spPr>
          <a:xfrm>
            <a:off x="1029924" y="1646925"/>
            <a:ext cx="1259195" cy="1226052"/>
          </a:xfrm>
          <a:prstGeom prst="rect">
            <a:avLst/>
          </a:prstGeom>
          <a:noFill/>
          <a:ln>
            <a:noFill/>
          </a:ln>
        </p:spPr>
      </p:pic>
      <p:sp>
        <p:nvSpPr>
          <p:cNvPr id="721" name="Google Shape;721;p19"/>
          <p:cNvSpPr txBox="1">
            <a:spLocks noGrp="1"/>
          </p:cNvSpPr>
          <p:nvPr>
            <p:ph type="body" idx="1"/>
          </p:nvPr>
        </p:nvSpPr>
        <p:spPr>
          <a:xfrm>
            <a:off x="3420970" y="1021080"/>
            <a:ext cx="2483400" cy="611400"/>
          </a:xfrm>
          <a:prstGeom prst="rect">
            <a:avLst/>
          </a:prstGeom>
          <a:noFill/>
          <a:ln>
            <a:noFill/>
          </a:ln>
        </p:spPr>
        <p:txBody>
          <a:bodyPr spcFirstLastPara="1" wrap="square" lIns="91425" tIns="91425" rIns="91425" bIns="91425" numCol="1" anchor="t" anchorCtr="0">
            <a:noAutofit/>
          </a:bodyPr>
          <a:lstStyle/>
          <a:p>
            <a:pPr marL="365760" lvl="0" indent="-226058" algn="l" rtl="0">
              <a:lnSpc>
                <a:spcPct val="120000"/>
              </a:lnSpc>
              <a:spcBef>
                <a:spcPts val="0"/>
              </a:spcBef>
              <a:spcAft>
                <a:spcPts val="0"/>
              </a:spcAft>
              <a:buClr>
                <a:schemeClr val="lt1"/>
              </a:buClr>
              <a:buSzPts val="1400"/>
              <a:buAutoNum type="arabicPeriod" startAt="2"/>
            </a:pPr>
            <a:r>
              <a:rPr lang="en" altLang="en" sz="1400">
                <a:solidFill>
                  <a:schemeClr val="lt1"/>
                </a:solidFill>
              </a:rPr>
              <a:t>Make prototypes</a:t>
            </a:r>
            <a:br>
              <a:rPr lang="en" altLang="en" sz="1400">
                <a:solidFill>
                  <a:schemeClr val="lt1"/>
                </a:solidFill>
              </a:rPr>
            </a:br>
            <a:r>
              <a:rPr lang="en" altLang="en" sz="1400">
                <a:solidFill>
                  <a:schemeClr val="lt1"/>
                </a:solidFill>
              </a:rPr>
              <a:t>and test them</a:t>
            </a:r>
            <a:endParaRPr sz="1400">
              <a:solidFill>
                <a:schemeClr val="lt1"/>
              </a:solidFill>
            </a:endParaRPr>
          </a:p>
        </p:txBody>
      </p:sp>
      <p:pic>
        <p:nvPicPr>
          <p:cNvPr id="722" name="Google Shape;722;p19" descr="A batch of various small cupcakes"/>
          <p:cNvPicPr preferRelativeResize="0"/>
          <p:nvPr/>
        </p:nvPicPr>
        <p:blipFill rotWithShape="1">
          <a:blip r:embed="rId4">
            <a:alphaModFix/>
          </a:blip>
          <a:srcRect/>
          <a:stretch/>
        </p:blipFill>
        <p:spPr>
          <a:xfrm>
            <a:off x="3872093" y="1648259"/>
            <a:ext cx="1226056" cy="1226052"/>
          </a:xfrm>
          <a:prstGeom prst="rect">
            <a:avLst/>
          </a:prstGeom>
          <a:noFill/>
          <a:ln>
            <a:noFill/>
          </a:ln>
        </p:spPr>
      </p:pic>
      <p:sp>
        <p:nvSpPr>
          <p:cNvPr id="723" name="Google Shape;723;p19"/>
          <p:cNvSpPr txBox="1">
            <a:spLocks noGrp="1"/>
          </p:cNvSpPr>
          <p:nvPr>
            <p:ph type="body" idx="1"/>
          </p:nvPr>
        </p:nvSpPr>
        <p:spPr>
          <a:xfrm>
            <a:off x="6289924" y="1021075"/>
            <a:ext cx="2361900" cy="611400"/>
          </a:xfrm>
          <a:prstGeom prst="rect">
            <a:avLst/>
          </a:prstGeom>
          <a:noFill/>
          <a:ln>
            <a:noFill/>
          </a:ln>
        </p:spPr>
        <p:txBody>
          <a:bodyPr spcFirstLastPara="1" wrap="square" lIns="91425" tIns="91425" rIns="91425" bIns="91425" numCol="1" anchor="t" anchorCtr="0">
            <a:noAutofit/>
          </a:bodyPr>
          <a:lstStyle/>
          <a:p>
            <a:pPr marL="365760" lvl="0" indent="-226058" algn="l" rtl="0">
              <a:lnSpc>
                <a:spcPct val="120000"/>
              </a:lnSpc>
              <a:spcBef>
                <a:spcPts val="0"/>
              </a:spcBef>
              <a:spcAft>
                <a:spcPts val="0"/>
              </a:spcAft>
              <a:buClr>
                <a:schemeClr val="lt1"/>
              </a:buClr>
              <a:buSzPts val="1400"/>
              <a:buAutoNum type="arabicPeriod" startAt="3"/>
            </a:pPr>
            <a:r>
              <a:rPr lang="en" altLang="en" sz="1400">
                <a:solidFill>
                  <a:schemeClr val="lt1"/>
                </a:solidFill>
              </a:rPr>
              <a:t>Build a small version of the real thing</a:t>
            </a:r>
            <a:endParaRPr sz="1400">
              <a:solidFill>
                <a:schemeClr val="lt1"/>
              </a:solidFill>
            </a:endParaRPr>
          </a:p>
        </p:txBody>
      </p:sp>
      <p:pic>
        <p:nvPicPr>
          <p:cNvPr id="724" name="Google Shape;724;p19" descr="A small, simple cake with a single slice cut out of it"/>
          <p:cNvPicPr preferRelativeResize="0"/>
          <p:nvPr/>
        </p:nvPicPr>
        <p:blipFill rotWithShape="1">
          <a:blip r:embed="rId5">
            <a:alphaModFix/>
          </a:blip>
          <a:srcRect/>
          <a:stretch/>
        </p:blipFill>
        <p:spPr>
          <a:xfrm>
            <a:off x="6758944" y="1646925"/>
            <a:ext cx="1226056" cy="1226052"/>
          </a:xfrm>
          <a:prstGeom prst="rect">
            <a:avLst/>
          </a:prstGeom>
          <a:noFill/>
          <a:ln>
            <a:noFill/>
          </a:ln>
        </p:spPr>
      </p:pic>
      <p:sp>
        <p:nvSpPr>
          <p:cNvPr id="725" name="Google Shape;725;p19"/>
          <p:cNvSpPr txBox="1">
            <a:spLocks noGrp="1"/>
          </p:cNvSpPr>
          <p:nvPr>
            <p:ph type="body" idx="1"/>
          </p:nvPr>
        </p:nvSpPr>
        <p:spPr>
          <a:xfrm>
            <a:off x="502920" y="3073759"/>
            <a:ext cx="2483400" cy="611400"/>
          </a:xfrm>
          <a:prstGeom prst="rect">
            <a:avLst/>
          </a:prstGeom>
          <a:noFill/>
          <a:ln>
            <a:noFill/>
          </a:ln>
        </p:spPr>
        <p:txBody>
          <a:bodyPr spcFirstLastPara="1" wrap="square" lIns="91425" tIns="91425" rIns="91425" bIns="91425" numCol="1" anchor="t" anchorCtr="0">
            <a:noAutofit/>
          </a:bodyPr>
          <a:lstStyle/>
          <a:p>
            <a:pPr marL="365760" lvl="0" indent="-226058" algn="l" rtl="0">
              <a:lnSpc>
                <a:spcPct val="120000"/>
              </a:lnSpc>
              <a:spcBef>
                <a:spcPts val="0"/>
              </a:spcBef>
              <a:spcAft>
                <a:spcPts val="0"/>
              </a:spcAft>
              <a:buClr>
                <a:schemeClr val="lt1"/>
              </a:buClr>
              <a:buSzPts val="1400"/>
              <a:buAutoNum type="arabicPeriod" startAt="4"/>
            </a:pPr>
            <a:r>
              <a:rPr lang="en" altLang="en" sz="1400">
                <a:solidFill>
                  <a:schemeClr val="lt1"/>
                </a:solidFill>
              </a:rPr>
              <a:t>Get feedback from real users</a:t>
            </a:r>
            <a:endParaRPr sz="1400">
              <a:solidFill>
                <a:schemeClr val="lt1"/>
              </a:solidFill>
            </a:endParaRPr>
          </a:p>
        </p:txBody>
      </p:sp>
      <p:pic>
        <p:nvPicPr>
          <p:cNvPr id="726" name="Google Shape;726;p19" descr="A person talking about the slice of cake they ate, describing flavors and styles they like"/>
          <p:cNvPicPr preferRelativeResize="0"/>
          <p:nvPr/>
        </p:nvPicPr>
        <p:blipFill rotWithShape="1">
          <a:blip r:embed="rId6">
            <a:alphaModFix/>
          </a:blip>
          <a:srcRect/>
          <a:stretch/>
        </p:blipFill>
        <p:spPr>
          <a:xfrm>
            <a:off x="958600" y="3708223"/>
            <a:ext cx="1226056" cy="1226052"/>
          </a:xfrm>
          <a:prstGeom prst="rect">
            <a:avLst/>
          </a:prstGeom>
          <a:noFill/>
          <a:ln>
            <a:noFill/>
          </a:ln>
        </p:spPr>
      </p:pic>
      <p:sp>
        <p:nvSpPr>
          <p:cNvPr id="727" name="Google Shape;727;p19"/>
          <p:cNvSpPr txBox="1">
            <a:spLocks noGrp="1"/>
          </p:cNvSpPr>
          <p:nvPr>
            <p:ph type="body" idx="1"/>
          </p:nvPr>
        </p:nvSpPr>
        <p:spPr>
          <a:xfrm>
            <a:off x="3420970" y="3073759"/>
            <a:ext cx="2483400" cy="611400"/>
          </a:xfrm>
          <a:prstGeom prst="rect">
            <a:avLst/>
          </a:prstGeom>
          <a:noFill/>
          <a:ln>
            <a:noFill/>
          </a:ln>
        </p:spPr>
        <p:txBody>
          <a:bodyPr spcFirstLastPara="1" wrap="square" lIns="91425" tIns="91425" rIns="91425" bIns="91425" numCol="1" anchor="t" anchorCtr="0">
            <a:noAutofit/>
          </a:bodyPr>
          <a:lstStyle/>
          <a:p>
            <a:pPr marL="365760" lvl="0" indent="-226058" algn="l" rtl="0">
              <a:lnSpc>
                <a:spcPct val="120000"/>
              </a:lnSpc>
              <a:spcBef>
                <a:spcPts val="0"/>
              </a:spcBef>
              <a:spcAft>
                <a:spcPts val="0"/>
              </a:spcAft>
              <a:buClr>
                <a:schemeClr val="lt1"/>
              </a:buClr>
              <a:buSzPts val="1400"/>
              <a:buAutoNum type="arabicPeriod" startAt="5"/>
            </a:pPr>
            <a:r>
              <a:rPr lang="en" altLang="en" sz="1400">
                <a:solidFill>
                  <a:schemeClr val="lt1"/>
                </a:solidFill>
              </a:rPr>
              <a:t>Use feedback to adjust and improve</a:t>
            </a:r>
            <a:endParaRPr sz="1400">
              <a:solidFill>
                <a:schemeClr val="lt1"/>
              </a:solidFill>
            </a:endParaRPr>
          </a:p>
        </p:txBody>
      </p:sp>
      <p:pic>
        <p:nvPicPr>
          <p:cNvPr id="728" name="Google Shape;728;p19" descr="A bigger, more complex cake with a single slice cut out of it"/>
          <p:cNvPicPr preferRelativeResize="0"/>
          <p:nvPr/>
        </p:nvPicPr>
        <p:blipFill rotWithShape="1">
          <a:blip r:embed="rId7">
            <a:alphaModFix/>
          </a:blip>
          <a:srcRect/>
          <a:stretch/>
        </p:blipFill>
        <p:spPr>
          <a:xfrm>
            <a:off x="3850903" y="3727376"/>
            <a:ext cx="1192519" cy="1192517"/>
          </a:xfrm>
          <a:prstGeom prst="rect">
            <a:avLst/>
          </a:prstGeom>
          <a:noFill/>
          <a:ln>
            <a:noFill/>
          </a:ln>
        </p:spPr>
      </p:pic>
      <p:sp>
        <p:nvSpPr>
          <p:cNvPr id="729" name="Google Shape;729;p19"/>
          <p:cNvSpPr txBox="1">
            <a:spLocks noGrp="1"/>
          </p:cNvSpPr>
          <p:nvPr>
            <p:ph type="body" idx="1"/>
          </p:nvPr>
        </p:nvSpPr>
        <p:spPr>
          <a:xfrm>
            <a:off x="6289920" y="3073759"/>
            <a:ext cx="2670300" cy="611400"/>
          </a:xfrm>
          <a:prstGeom prst="rect">
            <a:avLst/>
          </a:prstGeom>
          <a:noFill/>
          <a:ln>
            <a:noFill/>
          </a:ln>
        </p:spPr>
        <p:txBody>
          <a:bodyPr spcFirstLastPara="1" wrap="square" lIns="91425" tIns="91425" rIns="91425" bIns="91425" numCol="1" anchor="t" anchorCtr="0">
            <a:noAutofit/>
          </a:bodyPr>
          <a:lstStyle/>
          <a:p>
            <a:pPr marL="365760" lvl="0" indent="-226058" algn="l" rtl="0">
              <a:lnSpc>
                <a:spcPct val="120000"/>
              </a:lnSpc>
              <a:spcBef>
                <a:spcPts val="0"/>
              </a:spcBef>
              <a:spcAft>
                <a:spcPts val="0"/>
              </a:spcAft>
              <a:buClr>
                <a:schemeClr val="lt1"/>
              </a:buClr>
              <a:buSzPts val="1400"/>
              <a:buAutoNum type="arabicPeriod" startAt="6"/>
            </a:pPr>
            <a:r>
              <a:rPr lang="en" altLang="en" sz="1400">
                <a:solidFill>
                  <a:schemeClr val="lt1"/>
                </a:solidFill>
              </a:rPr>
              <a:t>Rinse and repeat!</a:t>
            </a:r>
            <a:endParaRPr sz="1400">
              <a:solidFill>
                <a:schemeClr val="lt1"/>
              </a:solidFill>
            </a:endParaRPr>
          </a:p>
        </p:txBody>
      </p:sp>
      <p:pic>
        <p:nvPicPr>
          <p:cNvPr id="730" name="Google Shape;730;p19" descr="A fancy two-tiered cake with frosting and sprinkles"/>
          <p:cNvPicPr preferRelativeResize="0"/>
          <p:nvPr/>
        </p:nvPicPr>
        <p:blipFill rotWithShape="1">
          <a:blip r:embed="rId8">
            <a:alphaModFix/>
          </a:blip>
          <a:srcRect/>
          <a:stretch/>
        </p:blipFill>
        <p:spPr>
          <a:xfrm>
            <a:off x="6758549" y="3707104"/>
            <a:ext cx="1226056" cy="1226052"/>
          </a:xfrm>
          <a:prstGeom prst="rect">
            <a:avLst/>
          </a:prstGeom>
          <a:noFill/>
          <a:ln>
            <a:noFill/>
          </a:ln>
        </p:spPr>
      </p:pic>
      <p:sp>
        <p:nvSpPr>
          <p:cNvPr id="731" name="Google Shape;7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r>
              <a:rPr lang="en" altLang="en" sz="1100">
                <a:solidFill>
                  <a:schemeClr val="lt1"/>
                </a:solidFill>
                <a:latin typeface="Public Sans"/>
                <a:ea typeface="Public Sans"/>
                <a:cs typeface="Public Sans"/>
                <a:sym typeface="Public Sans"/>
              </a:rPr>
              <a:t> </a:t>
            </a:r>
            <a:fld id="{00000000-1234-1234-1234-123412341234}" type="slidenum">
              <a:rPr lang="en" altLang="en" sz="1100">
                <a:solidFill>
                  <a:schemeClr val="lt1"/>
                </a:solidFill>
                <a:latin typeface="Public Sans"/>
                <a:ea typeface="Public Sans"/>
                <a:cs typeface="Public Sans"/>
                <a:sym typeface="Public Sans"/>
              </a:rPr>
              <a:t>18</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5"/>
        <p:cNvGrpSpPr/>
        <p:nvPr/>
      </p:nvGrpSpPr>
      <p:grpSpPr>
        <a:xfrm>
          <a:off x="0" y="0"/>
          <a:ext cx="0" cy="0"/>
          <a:chOff x="0" y="0"/>
          <a:chExt cx="0" cy="0"/>
        </a:xfrm>
      </p:grpSpPr>
      <p:sp>
        <p:nvSpPr>
          <p:cNvPr id="736" name="Google Shape;736;p20"/>
          <p:cNvSpPr txBox="1">
            <a:spLocks noGrp="1"/>
          </p:cNvSpPr>
          <p:nvPr>
            <p:ph type="title" idx="2147483647"/>
          </p:nvPr>
        </p:nvSpPr>
        <p:spPr>
          <a:xfrm>
            <a:off x="476250" y="404025"/>
            <a:ext cx="74712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TTS Inclusion Bot, version 2</a:t>
            </a:r>
            <a:endParaRPr sz="3600" b="1">
              <a:solidFill>
                <a:srgbClr val="FFBE2E"/>
              </a:solidFill>
              <a:latin typeface="Public Sans"/>
              <a:ea typeface="Public Sans"/>
              <a:cs typeface="Public Sans"/>
              <a:sym typeface="Public Sans"/>
            </a:endParaRPr>
          </a:p>
        </p:txBody>
      </p:sp>
      <p:pic>
        <p:nvPicPr>
          <p:cNvPr id="737" name="Google Shape;737;p20">
            <a:extLst>
              <a:ext uri="{C183D7F6-B498-43B3-948B-1728B52AA6E4}">
                <adec:decorative xmlns:adec="http://schemas.microsoft.com/office/drawing/2017/decorative" val="1"/>
              </a:ext>
            </a:extLst>
          </p:cNvPr>
          <p:cNvPicPr preferRelativeResize="0"/>
          <p:nvPr/>
        </p:nvPicPr>
        <p:blipFill rotWithShape="1">
          <a:blip r:embed="rId3">
            <a:alphaModFix amt="37000"/>
          </a:blip>
          <a:srcRect/>
          <a:stretch/>
        </p:blipFill>
        <p:spPr>
          <a:xfrm>
            <a:off x="1214451" y="1244750"/>
            <a:ext cx="4835822" cy="3898750"/>
          </a:xfrm>
          <a:prstGeom prst="rect">
            <a:avLst/>
          </a:prstGeom>
          <a:noFill/>
          <a:ln>
            <a:noFill/>
          </a:ln>
        </p:spPr>
      </p:pic>
      <p:pic>
        <p:nvPicPr>
          <p:cNvPr id="738" name="Google Shape;738;p20" descr="A modal window overlays a chat session. The header is an avatar and the title &quot;Inclusion Bot.&quot; The text reads, &quot;'Guys' is commonly used to refer to groups of people, but it is a gendered term. It can make people who do not identify as 'guys' feel excluded, even if that's not the intent. Regardless of cultural background or innocent intent, we recommend alternative language that makes it clear everyone is included in the conversation! Consider a word like 'y'all' or 'folks' instead! See our blog post for more information about this bot.&quot; The words &quot;blog post&quot; are a link." title="Screenshot from a chat application"/>
          <p:cNvPicPr preferRelativeResize="0"/>
          <p:nvPr/>
        </p:nvPicPr>
        <p:blipFill rotWithShape="1">
          <a:blip r:embed="rId4">
            <a:alphaModFix/>
          </a:blip>
          <a:srcRect/>
          <a:stretch/>
        </p:blipFill>
        <p:spPr>
          <a:xfrm>
            <a:off x="1550475" y="1446075"/>
            <a:ext cx="5228150" cy="3418406"/>
          </a:xfrm>
          <a:prstGeom prst="rect">
            <a:avLst/>
          </a:prstGeom>
          <a:noFill/>
          <a:ln>
            <a:noFill/>
          </a:ln>
        </p:spPr>
      </p:pic>
      <p:sp>
        <p:nvSpPr>
          <p:cNvPr id="739" name="Google Shape;73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sz="1100">
                <a:solidFill>
                  <a:schemeClr val="lt1"/>
                </a:solidFill>
                <a:latin typeface="Public Sans"/>
                <a:ea typeface="Public Sans"/>
                <a:cs typeface="Public Sans"/>
                <a:sym typeface="Public Sans"/>
              </a:rPr>
              <a:t>19</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D9C4"/>
        </a:solidFill>
        <a:effectLst/>
      </p:bgPr>
    </p:bg>
    <p:spTree>
      <p:nvGrpSpPr>
        <p:cNvPr id="1" name="Shape 603"/>
        <p:cNvGrpSpPr/>
        <p:nvPr/>
      </p:nvGrpSpPr>
      <p:grpSpPr>
        <a:xfrm>
          <a:off x="0" y="0"/>
          <a:ext cx="0" cy="0"/>
          <a:chOff x="0" y="0"/>
          <a:chExt cx="0" cy="0"/>
        </a:xfrm>
      </p:grpSpPr>
      <p:pic>
        <p:nvPicPr>
          <p:cNvPr id="604" name="Google Shape;604;p3" descr="A colorful illustration of a wide variety of people"/>
          <p:cNvPicPr preferRelativeResize="0"/>
          <p:nvPr/>
        </p:nvPicPr>
        <p:blipFill rotWithShape="1">
          <a:blip r:embed="rId3">
            <a:alphaModFix/>
          </a:blip>
          <a:srcRect l="49" r="49" b="26110"/>
          <a:stretch/>
        </p:blipFill>
        <p:spPr>
          <a:xfrm>
            <a:off x="0" y="1283744"/>
            <a:ext cx="9139025" cy="3800224"/>
          </a:xfrm>
          <a:prstGeom prst="rect">
            <a:avLst/>
          </a:prstGeom>
          <a:noFill/>
          <a:ln>
            <a:noFill/>
          </a:ln>
        </p:spPr>
      </p:pic>
      <p:sp>
        <p:nvSpPr>
          <p:cNvPr id="605" name="Google Shape;605;p3"/>
          <p:cNvSpPr txBox="1">
            <a:spLocks noGrp="1"/>
          </p:cNvSpPr>
          <p:nvPr>
            <p:ph type="title" idx="2147483647"/>
          </p:nvPr>
        </p:nvSpPr>
        <p:spPr>
          <a:xfrm>
            <a:off x="-5050" y="5350"/>
            <a:ext cx="9144000" cy="1512900"/>
          </a:xfrm>
          <a:prstGeom prst="rect">
            <a:avLst/>
          </a:prstGeom>
          <a:noFill/>
          <a:ln>
            <a:noFill/>
          </a:ln>
        </p:spPr>
        <p:txBody>
          <a:bodyPr spcFirstLastPara="1" wrap="square" lIns="91425" tIns="91425" rIns="91425" bIns="91425" numCol="1" anchor="ctr" anchorCtr="0">
            <a:noAutofit/>
          </a:bodyPr>
          <a:lstStyle/>
          <a:p>
            <a:pPr marL="0" lvl="0" indent="0" algn="ctr" rtl="0">
              <a:lnSpc>
                <a:spcPct val="100000"/>
              </a:lnSpc>
              <a:spcBef>
                <a:spcPts val="0"/>
              </a:spcBef>
              <a:spcAft>
                <a:spcPts val="0"/>
              </a:spcAft>
              <a:buSzPts val="2800"/>
              <a:buNone/>
            </a:pPr>
            <a:r>
              <a:rPr lang="en" altLang="en" sz="3400">
                <a:solidFill>
                  <a:srgbClr val="212121"/>
                </a:solidFill>
                <a:latin typeface="Public Sans Thin"/>
                <a:ea typeface="Public Sans Thin"/>
                <a:cs typeface="Public Sans Thin"/>
                <a:sym typeface="Public Sans Thin"/>
              </a:rPr>
              <a:t>Let’s talk about supporting </a:t>
            </a:r>
            <a:endParaRPr sz="3400">
              <a:solidFill>
                <a:srgbClr val="212121"/>
              </a:solidFill>
              <a:latin typeface="Public Sans Thin"/>
              <a:ea typeface="Public Sans Thin"/>
              <a:cs typeface="Public Sans Thin"/>
              <a:sym typeface="Public Sans Thin"/>
            </a:endParaRPr>
          </a:p>
          <a:p>
            <a:pPr marL="0" lvl="0" indent="0" algn="ctr" rtl="0">
              <a:lnSpc>
                <a:spcPct val="100000"/>
              </a:lnSpc>
              <a:spcBef>
                <a:spcPts val="0"/>
              </a:spcBef>
              <a:spcAft>
                <a:spcPts val="0"/>
              </a:spcAft>
              <a:buSzPts val="2800"/>
              <a:buNone/>
            </a:pPr>
            <a:r>
              <a:rPr lang="en" altLang="en" sz="3400">
                <a:solidFill>
                  <a:srgbClr val="212121"/>
                </a:solidFill>
                <a:latin typeface="Public Sans Thin"/>
                <a:ea typeface="Public Sans Thin"/>
                <a:cs typeface="Public Sans Thin"/>
                <a:sym typeface="Public Sans Thin"/>
              </a:rPr>
              <a:t>inclusive language through automation</a:t>
            </a:r>
            <a:endParaRPr sz="3400">
              <a:solidFill>
                <a:srgbClr val="212121"/>
              </a:solidFill>
            </a:endParaRPr>
          </a:p>
        </p:txBody>
      </p:sp>
      <p:pic>
        <p:nvPicPr>
          <p:cNvPr id="606" name="Google Shape;606;p3" descr="GSA logo"/>
          <p:cNvPicPr preferRelativeResize="0"/>
          <p:nvPr/>
        </p:nvPicPr>
        <p:blipFill rotWithShape="1">
          <a:blip r:embed="rId4">
            <a:alphaModFix/>
          </a:blip>
          <a:srcRect/>
          <a:stretch/>
        </p:blipFill>
        <p:spPr>
          <a:xfrm>
            <a:off x="8152182" y="288607"/>
            <a:ext cx="490076" cy="483538"/>
          </a:xfrm>
          <a:prstGeom prst="rect">
            <a:avLst/>
          </a:prstGeom>
          <a:noFill/>
          <a:ln>
            <a:noFill/>
          </a:ln>
        </p:spPr>
      </p:pic>
      <p:sp>
        <p:nvSpPr>
          <p:cNvPr id="607" name="Google Shape;60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latin typeface="Public Sans"/>
                <a:ea typeface="Public Sans"/>
                <a:cs typeface="Public Sans"/>
                <a:sym typeface="Public Sans"/>
              </a:rPr>
              <a:t>2</a:t>
            </a:fld>
            <a:endParaRPr sz="1100">
              <a:latin typeface="Public Sans"/>
              <a:ea typeface="Public Sans"/>
              <a:cs typeface="Public Sans"/>
              <a:sym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21"/>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p>
            <a:pPr marL="0" lvl="0" indent="0" algn="ctr" rtl="0">
              <a:lnSpc>
                <a:spcPct val="95000"/>
              </a:lnSpc>
              <a:spcBef>
                <a:spcPts val="0"/>
              </a:spcBef>
              <a:spcAft>
                <a:spcPts val="0"/>
              </a:spcAft>
              <a:buSzPts val="4000"/>
              <a:buNone/>
            </a:pPr>
            <a:r>
              <a:rPr lang="en" altLang="en" b="1">
                <a:solidFill>
                  <a:srgbClr val="FFBE2E"/>
                </a:solidFill>
              </a:rPr>
              <a:t>Responses in public</a:t>
            </a:r>
            <a:endParaRPr b="1">
              <a:solidFill>
                <a:srgbClr val="FFBE2E"/>
              </a:solidFill>
            </a:endParaRPr>
          </a:p>
        </p:txBody>
      </p:sp>
      <p:sp>
        <p:nvSpPr>
          <p:cNvPr id="745" name="Google Shape;74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2"/>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p>
            <a:pPr marL="0" lvl="0" indent="0" algn="ctr" rtl="0">
              <a:lnSpc>
                <a:spcPct val="95000"/>
              </a:lnSpc>
              <a:spcBef>
                <a:spcPts val="0"/>
              </a:spcBef>
              <a:spcAft>
                <a:spcPts val="0"/>
              </a:spcAft>
              <a:buSzPts val="4000"/>
              <a:buNone/>
            </a:pPr>
            <a:r>
              <a:rPr lang="en" altLang="en" b="1">
                <a:solidFill>
                  <a:srgbClr val="FFBE2E"/>
                </a:solidFill>
              </a:rPr>
              <a:t>Emoji changes</a:t>
            </a:r>
            <a:endParaRPr b="1">
              <a:solidFill>
                <a:srgbClr val="FFBE2E"/>
              </a:solidFill>
            </a:endParaRPr>
          </a:p>
        </p:txBody>
      </p:sp>
      <p:sp>
        <p:nvSpPr>
          <p:cNvPr id="751" name="Google Shape;75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23"/>
          <p:cNvSpPr txBox="1">
            <a:spLocks noGrp="1"/>
          </p:cNvSpPr>
          <p:nvPr>
            <p:ph type="title" idx="2147483647"/>
          </p:nvPr>
        </p:nvSpPr>
        <p:spPr>
          <a:xfrm>
            <a:off x="476250" y="404025"/>
            <a:ext cx="6582300" cy="8406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How do you start?</a:t>
            </a:r>
            <a:endParaRPr sz="3600" b="1">
              <a:solidFill>
                <a:srgbClr val="FFBE2E"/>
              </a:solidFill>
              <a:latin typeface="Public Sans"/>
              <a:ea typeface="Public Sans"/>
              <a:cs typeface="Public Sans"/>
              <a:sym typeface="Public Sans"/>
            </a:endParaRPr>
          </a:p>
        </p:txBody>
      </p:sp>
      <p:sp>
        <p:nvSpPr>
          <p:cNvPr id="757" name="Google Shape;757;p23"/>
          <p:cNvSpPr txBox="1">
            <a:spLocks noGrp="1"/>
          </p:cNvSpPr>
          <p:nvPr>
            <p:ph type="body" idx="2147483647"/>
          </p:nvPr>
        </p:nvSpPr>
        <p:spPr>
          <a:xfrm>
            <a:off x="451825" y="1244745"/>
            <a:ext cx="8043000" cy="2766600"/>
          </a:xfrm>
          <a:prstGeom prst="rect">
            <a:avLst/>
          </a:prstGeom>
          <a:noFill/>
          <a:ln>
            <a:noFill/>
          </a:ln>
        </p:spPr>
        <p:txBody>
          <a:bodyPr spcFirstLastPara="1" wrap="square" lIns="91425" tIns="91425" rIns="91425" bIns="91425" numCol="1" anchor="t" anchorCtr="0">
            <a:noAutofit/>
          </a:bodyPr>
          <a:lstStyle/>
          <a:p>
            <a:pPr marL="457200" lvl="0" indent="-381000" algn="l" rtl="0">
              <a:lnSpc>
                <a:spcPct val="115000"/>
              </a:lnSpc>
              <a:spcBef>
                <a:spcPts val="0"/>
              </a:spcBef>
              <a:spcAft>
                <a:spcPts val="0"/>
              </a:spcAft>
              <a:buSzPts val="2400"/>
              <a:buChar char="●"/>
            </a:pPr>
            <a:r>
              <a:rPr lang="en" altLang="en" sz="2400"/>
              <a:t>Start simple</a:t>
            </a:r>
            <a:br>
              <a:rPr lang="en" altLang="en" sz="2400"/>
            </a:br>
            <a:endParaRPr sz="2400"/>
          </a:p>
          <a:p>
            <a:pPr marL="457200" lvl="0" indent="-381000" algn="l" rtl="0">
              <a:lnSpc>
                <a:spcPct val="115000"/>
              </a:lnSpc>
              <a:spcBef>
                <a:spcPts val="1000"/>
              </a:spcBef>
              <a:spcAft>
                <a:spcPts val="0"/>
              </a:spcAft>
              <a:buSzPts val="2400"/>
              <a:buChar char="●"/>
            </a:pPr>
            <a:r>
              <a:rPr lang="en" altLang="en" sz="2400"/>
              <a:t>Consider your culture</a:t>
            </a:r>
            <a:endParaRPr sz="2400"/>
          </a:p>
          <a:p>
            <a:pPr marL="914400" lvl="1" indent="-381000" algn="l" rtl="0">
              <a:lnSpc>
                <a:spcPct val="115000"/>
              </a:lnSpc>
              <a:spcBef>
                <a:spcPts val="1000"/>
              </a:spcBef>
              <a:spcAft>
                <a:spcPts val="1000"/>
              </a:spcAft>
              <a:buSzPts val="2400"/>
              <a:buChar char="○"/>
            </a:pPr>
            <a:r>
              <a:rPr lang="en" altLang="en" sz="2400"/>
              <a:t>Create a list of terms</a:t>
            </a:r>
            <a:endParaRPr sz="2400">
              <a:solidFill>
                <a:srgbClr val="81AEFC"/>
              </a:solidFill>
            </a:endParaRPr>
          </a:p>
        </p:txBody>
      </p:sp>
      <p:sp>
        <p:nvSpPr>
          <p:cNvPr id="758" name="Google Shape;75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22</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24"/>
          <p:cNvSpPr txBox="1">
            <a:spLocks noGrp="1"/>
          </p:cNvSpPr>
          <p:nvPr>
            <p:ph type="title" idx="2147483647"/>
          </p:nvPr>
        </p:nvSpPr>
        <p:spPr>
          <a:xfrm>
            <a:off x="476250" y="404025"/>
            <a:ext cx="6582300" cy="8406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dirty="0">
                <a:solidFill>
                  <a:srgbClr val="FFBE2E"/>
                </a:solidFill>
              </a:rPr>
              <a:t>How do you start? </a:t>
            </a:r>
            <a:r>
              <a:rPr lang="en" altLang="en" sz="3600" b="1" dirty="0">
                <a:solidFill>
                  <a:schemeClr val="accent2"/>
                </a:solidFill>
              </a:rPr>
              <a:t>2</a:t>
            </a:r>
            <a:endParaRPr sz="3600" b="1" dirty="0">
              <a:solidFill>
                <a:schemeClr val="accent2"/>
              </a:solidFill>
              <a:latin typeface="Public Sans"/>
              <a:ea typeface="Public Sans"/>
              <a:cs typeface="Public Sans"/>
              <a:sym typeface="Public Sans"/>
            </a:endParaRPr>
          </a:p>
        </p:txBody>
      </p:sp>
      <p:sp>
        <p:nvSpPr>
          <p:cNvPr id="765" name="Google Shape;765;p24"/>
          <p:cNvSpPr txBox="1"/>
          <p:nvPr/>
        </p:nvSpPr>
        <p:spPr>
          <a:xfrm>
            <a:off x="476250" y="1244625"/>
            <a:ext cx="6524543" cy="954107"/>
          </a:xfrm>
          <a:prstGeom prst="rect">
            <a:avLst/>
          </a:prstGeom>
          <a:noFill/>
          <a:ln>
            <a:noFill/>
          </a:ln>
        </p:spPr>
        <p:txBody>
          <a:bodyPr spcFirstLastPara="1" wrap="square" lIns="91425" tIns="45700" rIns="91425" bIns="45700" numCol="1"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altLang="en" sz="1400" b="0" i="0" u="none" strike="noStrike" cap="none">
                <a:solidFill>
                  <a:schemeClr val="lt1"/>
                </a:solidFill>
                <a:latin typeface="Arial"/>
                <a:ea typeface="Arial"/>
                <a:cs typeface="Arial"/>
                <a:sym typeface="Arial"/>
              </a:rPr>
              <a:t>Blog: </a:t>
            </a:r>
            <a:r>
              <a:rPr lang="en" altLang="en" sz="1400" b="0" i="0" u="sng" strike="noStrike" cap="none">
                <a:solidFill>
                  <a:srgbClr val="BAF8FF"/>
                </a:solidFill>
                <a:latin typeface="Arial"/>
                <a:ea typeface="Arial"/>
                <a:cs typeface="Arial"/>
                <a:sym typeface="Arial"/>
                <a:hlinkClick r:id="rId3">
                  <a:extLst>
                    <a:ext uri="{A12FA001-AC4F-418D-AE19-62706E023703}">
                      <ahyp:hlinkClr xmlns:ahyp="http://schemas.microsoft.com/office/drawing/2018/hyperlinkcolor" val="tx"/>
                    </a:ext>
                  </a:extLst>
                </a:hlinkClick>
              </a:rPr>
              <a:t>https://18f.gsa.gov/2022/11/14/improving-inclusion-continuously-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altLang="en" sz="1400" b="0" i="0" u="sng" strike="noStrike" cap="none">
                <a:solidFill>
                  <a:srgbClr val="BAF8FF"/>
                </a:solidFill>
                <a:latin typeface="Arial"/>
                <a:ea typeface="Arial"/>
                <a:cs typeface="Arial"/>
                <a:sym typeface="Arial"/>
                <a:hlinkClick r:id="rId3">
                  <a:extLst>
                    <a:ext uri="{A12FA001-AC4F-418D-AE19-62706E023703}">
                      <ahyp:hlinkClr xmlns:ahyp="http://schemas.microsoft.com/office/drawing/2018/hyperlinkcolor" val="tx"/>
                    </a:ext>
                  </a:extLst>
                </a:hlinkClick>
              </a:rPr>
              <a:t>how-we-iterated-on-our-bot-to-promote-more-inclusive-and-thoughtful-language/</a:t>
            </a:r>
            <a:endParaRPr sz="1400" b="0" i="0" u="none" strike="noStrike" cap="none">
              <a:solidFill>
                <a:srgbClr val="BAF8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AF8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altLang="en" sz="1400" b="0" i="0" u="none" strike="noStrike" cap="none">
                <a:solidFill>
                  <a:schemeClr val="lt1"/>
                </a:solidFill>
                <a:latin typeface="Arial"/>
                <a:ea typeface="Arial"/>
                <a:cs typeface="Arial"/>
                <a:sym typeface="Arial"/>
              </a:rPr>
              <a:t>Word list:</a:t>
            </a:r>
            <a:r>
              <a:rPr lang="en" altLang="en" sz="1400" b="0" i="0" u="none" strike="noStrike" cap="none">
                <a:solidFill>
                  <a:srgbClr val="BAF8FF"/>
                </a:solidFill>
                <a:latin typeface="Arial"/>
                <a:ea typeface="Arial"/>
                <a:cs typeface="Arial"/>
                <a:sym typeface="Arial"/>
              </a:rPr>
              <a:t> </a:t>
            </a:r>
            <a:r>
              <a:rPr lang="en" altLang="en" sz="1400" b="0" i="0" u="sng" strike="noStrike" cap="none">
                <a:solidFill>
                  <a:srgbClr val="BAF8FF"/>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https://github.com/18F/charlie/blob/main/InclusionBot.md</a:t>
            </a:r>
            <a:endParaRPr sz="1400" b="0" i="0" u="none" strike="noStrike" cap="none">
              <a:solidFill>
                <a:srgbClr val="BAF8FF"/>
              </a:solidFill>
              <a:latin typeface="Arial"/>
              <a:ea typeface="Arial"/>
              <a:cs typeface="Arial"/>
              <a:sym typeface="Arial"/>
            </a:endParaRPr>
          </a:p>
        </p:txBody>
      </p:sp>
      <p:pic>
        <p:nvPicPr>
          <p:cNvPr id="766" name="Google Shape;766;p24" descr="A screenshot of our word list. It is organized into a table. There are three columns titled &quot;instead of,&quot; &quot;consider,&quot; and &quot;why.&quot; The first row is instead of &quot;ghetto,&quot; consider &quot;haphazard, distressed, derelict, or slapdash.&quot; The why is, &quot;This term is used to describe neighborhoods that the speaker considers undesirable. This term has deeply racist history against Jewish and Black communities.&quot; It then links to additional resources for more information.  The second row is instead of &quot;uppity,&quot; consider &quot;outspoken, ambitious, highfalutin, vocal, or assertive.&quot; The why is &quot;This term is often used to silence Black people and imply that they do not have a right to be assertive.&quot; Additional resources are displayed after."/>
          <p:cNvPicPr preferRelativeResize="0"/>
          <p:nvPr/>
        </p:nvPicPr>
        <p:blipFill rotWithShape="1">
          <a:blip r:embed="rId5">
            <a:alphaModFix/>
          </a:blip>
          <a:srcRect/>
          <a:stretch/>
        </p:blipFill>
        <p:spPr>
          <a:xfrm>
            <a:off x="476250" y="2357943"/>
            <a:ext cx="7772400" cy="5004148"/>
          </a:xfrm>
          <a:prstGeom prst="rect">
            <a:avLst/>
          </a:prstGeom>
          <a:noFill/>
          <a:ln>
            <a:noFill/>
          </a:ln>
        </p:spPr>
      </p:pic>
      <p:sp>
        <p:nvSpPr>
          <p:cNvPr id="764" name="Google Shape;76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23</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25"/>
          <p:cNvSpPr txBox="1">
            <a:spLocks noGrp="1"/>
          </p:cNvSpPr>
          <p:nvPr>
            <p:ph type="title" idx="2147483647"/>
          </p:nvPr>
        </p:nvSpPr>
        <p:spPr>
          <a:xfrm>
            <a:off x="476250" y="404025"/>
            <a:ext cx="6582300" cy="8406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How do you continue?</a:t>
            </a:r>
            <a:endParaRPr sz="3600" b="1">
              <a:solidFill>
                <a:srgbClr val="FFBE2E"/>
              </a:solidFill>
              <a:latin typeface="Public Sans"/>
              <a:ea typeface="Public Sans"/>
              <a:cs typeface="Public Sans"/>
              <a:sym typeface="Public Sans"/>
            </a:endParaRPr>
          </a:p>
        </p:txBody>
      </p:sp>
      <p:sp>
        <p:nvSpPr>
          <p:cNvPr id="772" name="Google Shape;772;p25"/>
          <p:cNvSpPr txBox="1">
            <a:spLocks noGrp="1"/>
          </p:cNvSpPr>
          <p:nvPr>
            <p:ph type="body" idx="2147483647"/>
          </p:nvPr>
        </p:nvSpPr>
        <p:spPr>
          <a:xfrm>
            <a:off x="451825" y="1244745"/>
            <a:ext cx="8043000" cy="2766600"/>
          </a:xfrm>
          <a:prstGeom prst="rect">
            <a:avLst/>
          </a:prstGeom>
          <a:noFill/>
          <a:ln>
            <a:noFill/>
          </a:ln>
        </p:spPr>
        <p:txBody>
          <a:bodyPr spcFirstLastPara="1" wrap="square" lIns="91425" tIns="91425" rIns="91425" bIns="91425" numCol="1" anchor="t" anchorCtr="0">
            <a:noAutofit/>
          </a:bodyPr>
          <a:lstStyle/>
          <a:p>
            <a:pPr marL="457200" lvl="0" indent="-381000" algn="l" rtl="0">
              <a:lnSpc>
                <a:spcPct val="115000"/>
              </a:lnSpc>
              <a:spcBef>
                <a:spcPts val="0"/>
              </a:spcBef>
              <a:spcAft>
                <a:spcPts val="0"/>
              </a:spcAft>
              <a:buSzPts val="2400"/>
              <a:buChar char="●"/>
            </a:pPr>
            <a:r>
              <a:rPr lang="en" altLang="en" sz="2400"/>
              <a:t>Listen!</a:t>
            </a:r>
            <a:br>
              <a:rPr lang="en" altLang="en" sz="2400"/>
            </a:br>
            <a:endParaRPr sz="2400"/>
          </a:p>
          <a:p>
            <a:pPr marL="457200" lvl="0" indent="-381000" algn="l" rtl="0">
              <a:lnSpc>
                <a:spcPct val="115000"/>
              </a:lnSpc>
              <a:spcBef>
                <a:spcPts val="1000"/>
              </a:spcBef>
              <a:spcAft>
                <a:spcPts val="0"/>
              </a:spcAft>
              <a:buSzPts val="2400"/>
              <a:buChar char="●"/>
            </a:pPr>
            <a:r>
              <a:rPr lang="en" altLang="en" sz="2400"/>
              <a:t>Talk about it</a:t>
            </a:r>
            <a:endParaRPr sz="2400"/>
          </a:p>
          <a:p>
            <a:pPr marL="914400" lvl="1" indent="-381000" algn="l" rtl="0">
              <a:lnSpc>
                <a:spcPct val="115000"/>
              </a:lnSpc>
              <a:spcBef>
                <a:spcPts val="1000"/>
              </a:spcBef>
              <a:spcAft>
                <a:spcPts val="1000"/>
              </a:spcAft>
              <a:buSzPts val="2400"/>
              <a:buChar char="○"/>
            </a:pPr>
            <a:r>
              <a:rPr lang="en" altLang="en" sz="2400"/>
              <a:t>Discuss questions in the open so people understand why changes are happening</a:t>
            </a:r>
            <a:endParaRPr sz="2400">
              <a:solidFill>
                <a:srgbClr val="81AEFC"/>
              </a:solidFill>
            </a:endParaRPr>
          </a:p>
        </p:txBody>
      </p:sp>
      <p:sp>
        <p:nvSpPr>
          <p:cNvPr id="773" name="Google Shape;77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24</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6"/>
          <p:cNvSpPr txBox="1">
            <a:spLocks noGrp="1"/>
          </p:cNvSpPr>
          <p:nvPr>
            <p:ph type="title" idx="2147483647"/>
          </p:nvPr>
        </p:nvSpPr>
        <p:spPr>
          <a:xfrm>
            <a:off x="476250" y="404025"/>
            <a:ext cx="6582300" cy="8406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How do you start technically?</a:t>
            </a:r>
            <a:endParaRPr sz="3600" b="1">
              <a:solidFill>
                <a:srgbClr val="FFBE2E"/>
              </a:solidFill>
              <a:latin typeface="Public Sans"/>
              <a:ea typeface="Public Sans"/>
              <a:cs typeface="Public Sans"/>
              <a:sym typeface="Public Sans"/>
            </a:endParaRPr>
          </a:p>
        </p:txBody>
      </p:sp>
      <p:sp>
        <p:nvSpPr>
          <p:cNvPr id="779" name="Google Shape;779;p26"/>
          <p:cNvSpPr txBox="1">
            <a:spLocks noGrp="1"/>
          </p:cNvSpPr>
          <p:nvPr>
            <p:ph type="body" idx="2147483647"/>
          </p:nvPr>
        </p:nvSpPr>
        <p:spPr>
          <a:xfrm>
            <a:off x="451825" y="1634346"/>
            <a:ext cx="8043000" cy="2766600"/>
          </a:xfrm>
          <a:prstGeom prst="rect">
            <a:avLst/>
          </a:prstGeom>
          <a:noFill/>
          <a:ln>
            <a:noFill/>
          </a:ln>
        </p:spPr>
        <p:txBody>
          <a:bodyPr spcFirstLastPara="1" wrap="square" lIns="91425" tIns="91425" rIns="91425" bIns="91425" numCol="1" anchor="t" anchorCtr="0">
            <a:noAutofit/>
          </a:bodyPr>
          <a:lstStyle/>
          <a:p>
            <a:pPr marL="457200" lvl="0" indent="-381000" algn="l" rtl="0">
              <a:lnSpc>
                <a:spcPct val="115000"/>
              </a:lnSpc>
              <a:spcBef>
                <a:spcPts val="0"/>
              </a:spcBef>
              <a:spcAft>
                <a:spcPts val="0"/>
              </a:spcAft>
              <a:buSzPts val="2400"/>
              <a:buChar char="●"/>
            </a:pPr>
            <a:r>
              <a:rPr lang="en" altLang="en" sz="2400"/>
              <a:t>This is easier than the cultural part!</a:t>
            </a:r>
            <a:endParaRPr sz="2400"/>
          </a:p>
          <a:p>
            <a:pPr marL="457200" lvl="0" indent="-381000" algn="l" rtl="0">
              <a:lnSpc>
                <a:spcPct val="115000"/>
              </a:lnSpc>
              <a:spcBef>
                <a:spcPts val="1000"/>
              </a:spcBef>
              <a:spcAft>
                <a:spcPts val="0"/>
              </a:spcAft>
              <a:buSzPts val="2400"/>
              <a:buChar char="●"/>
            </a:pPr>
            <a:r>
              <a:rPr lang="en" altLang="en" sz="2400"/>
              <a:t>But it will depend on your tool: they’re all different</a:t>
            </a:r>
            <a:endParaRPr sz="2400"/>
          </a:p>
          <a:p>
            <a:pPr marL="914400" lvl="1" indent="-381000" algn="l" rtl="0">
              <a:lnSpc>
                <a:spcPct val="115000"/>
              </a:lnSpc>
              <a:spcBef>
                <a:spcPts val="1000"/>
              </a:spcBef>
              <a:spcAft>
                <a:spcPts val="0"/>
              </a:spcAft>
              <a:buSzPts val="2400"/>
              <a:buChar char="○"/>
            </a:pPr>
            <a:r>
              <a:rPr lang="en" altLang="en" sz="2400"/>
              <a:t>Take your list of phrases, and have the tool respond with the alternatives</a:t>
            </a:r>
            <a:endParaRPr sz="2400"/>
          </a:p>
          <a:p>
            <a:pPr marL="914400" lvl="1" indent="-381000" algn="l" rtl="0">
              <a:lnSpc>
                <a:spcPct val="115000"/>
              </a:lnSpc>
              <a:spcBef>
                <a:spcPts val="1000"/>
              </a:spcBef>
              <a:spcAft>
                <a:spcPts val="1000"/>
              </a:spcAft>
              <a:buSzPts val="2400"/>
              <a:buChar char="○"/>
            </a:pPr>
            <a:r>
              <a:rPr lang="en" altLang="en" sz="2400"/>
              <a:t>Exact details will depend on your choices</a:t>
            </a:r>
            <a:endParaRPr sz="2400"/>
          </a:p>
        </p:txBody>
      </p:sp>
      <p:sp>
        <p:nvSpPr>
          <p:cNvPr id="780" name="Google Shape;78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25</a:t>
            </a:fld>
            <a:endParaRPr sz="1200">
              <a:solidFill>
                <a:schemeClr val="lt1"/>
              </a:solidFill>
              <a:latin typeface="Public Sans"/>
              <a:ea typeface="Public Sans"/>
              <a:cs typeface="Public Sans"/>
              <a:sym typeface="Public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7"/>
          <p:cNvSpPr txBox="1">
            <a:spLocks noGrp="1"/>
          </p:cNvSpPr>
          <p:nvPr>
            <p:ph type="title" idx="2147483647"/>
          </p:nvPr>
        </p:nvSpPr>
        <p:spPr>
          <a:xfrm>
            <a:off x="476250" y="404025"/>
            <a:ext cx="6582300" cy="8406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What </a:t>
            </a:r>
            <a:r>
              <a:rPr lang="en" altLang="en" sz="3600" b="1" i="1">
                <a:solidFill>
                  <a:srgbClr val="FFBE2E"/>
                </a:solidFill>
              </a:rPr>
              <a:t>can’t</a:t>
            </a:r>
            <a:r>
              <a:rPr lang="en" altLang="en" sz="3600" b="1">
                <a:solidFill>
                  <a:srgbClr val="FFBE2E"/>
                </a:solidFill>
              </a:rPr>
              <a:t> you automate?</a:t>
            </a:r>
            <a:endParaRPr sz="3600" b="1">
              <a:solidFill>
                <a:srgbClr val="FFBE2E"/>
              </a:solidFill>
              <a:latin typeface="Public Sans"/>
              <a:ea typeface="Public Sans"/>
              <a:cs typeface="Public Sans"/>
              <a:sym typeface="Public Sans"/>
            </a:endParaRPr>
          </a:p>
        </p:txBody>
      </p:sp>
      <p:sp>
        <p:nvSpPr>
          <p:cNvPr id="786" name="Google Shape;786;p27"/>
          <p:cNvSpPr txBox="1">
            <a:spLocks noGrp="1"/>
          </p:cNvSpPr>
          <p:nvPr>
            <p:ph type="body" idx="2147483647"/>
          </p:nvPr>
        </p:nvSpPr>
        <p:spPr>
          <a:xfrm>
            <a:off x="451825" y="1244745"/>
            <a:ext cx="8043000" cy="2766600"/>
          </a:xfrm>
          <a:prstGeom prst="rect">
            <a:avLst/>
          </a:prstGeom>
          <a:noFill/>
          <a:ln>
            <a:noFill/>
          </a:ln>
        </p:spPr>
        <p:txBody>
          <a:bodyPr spcFirstLastPara="1" wrap="square" lIns="91425" tIns="91425" rIns="91425" bIns="91425" numCol="1" anchor="t" anchorCtr="0">
            <a:noAutofit/>
          </a:bodyPr>
          <a:lstStyle/>
          <a:p>
            <a:pPr marL="457200" lvl="0" indent="-381000" algn="l" rtl="0">
              <a:lnSpc>
                <a:spcPct val="115000"/>
              </a:lnSpc>
              <a:spcBef>
                <a:spcPts val="0"/>
              </a:spcBef>
              <a:spcAft>
                <a:spcPts val="0"/>
              </a:spcAft>
              <a:buSzPts val="2400"/>
              <a:buChar char="●"/>
            </a:pPr>
            <a:r>
              <a:rPr lang="en" altLang="en" sz="2400"/>
              <a:t>These auto-responses are a blunt tool</a:t>
            </a:r>
            <a:endParaRPr sz="2400"/>
          </a:p>
          <a:p>
            <a:pPr marL="914400" lvl="1" indent="-381000" algn="l" rtl="0">
              <a:lnSpc>
                <a:spcPct val="115000"/>
              </a:lnSpc>
              <a:spcBef>
                <a:spcPts val="1000"/>
              </a:spcBef>
              <a:spcAft>
                <a:spcPts val="0"/>
              </a:spcAft>
              <a:buSzPts val="2400"/>
              <a:buChar char="○"/>
            </a:pPr>
            <a:r>
              <a:rPr lang="en" altLang="en" sz="2400"/>
              <a:t>They do </a:t>
            </a:r>
            <a:r>
              <a:rPr lang="en" altLang="en" sz="2400" b="1"/>
              <a:t>not</a:t>
            </a:r>
            <a:r>
              <a:rPr lang="en" altLang="en" sz="2400"/>
              <a:t> replace real conversations</a:t>
            </a:r>
            <a:br>
              <a:rPr lang="en" altLang="en" sz="2400"/>
            </a:br>
            <a:endParaRPr sz="2400"/>
          </a:p>
          <a:p>
            <a:pPr marL="457200" lvl="0" indent="-381000" algn="l" rtl="0">
              <a:lnSpc>
                <a:spcPct val="115000"/>
              </a:lnSpc>
              <a:spcBef>
                <a:spcPts val="1000"/>
              </a:spcBef>
              <a:spcAft>
                <a:spcPts val="0"/>
              </a:spcAft>
              <a:buSzPts val="2400"/>
              <a:buChar char="●"/>
            </a:pPr>
            <a:r>
              <a:rPr lang="en" altLang="en" sz="2400"/>
              <a:t>They help us </a:t>
            </a:r>
            <a:r>
              <a:rPr lang="en" altLang="en" sz="2400" b="1"/>
              <a:t>learn</a:t>
            </a:r>
            <a:endParaRPr sz="2400" b="1"/>
          </a:p>
          <a:p>
            <a:pPr marL="914400" lvl="1" indent="-381000" algn="l" rtl="0">
              <a:lnSpc>
                <a:spcPct val="115000"/>
              </a:lnSpc>
              <a:spcBef>
                <a:spcPts val="1000"/>
              </a:spcBef>
              <a:spcAft>
                <a:spcPts val="1000"/>
              </a:spcAft>
              <a:buSzPts val="2400"/>
              <a:buChar char="○"/>
            </a:pPr>
            <a:r>
              <a:rPr lang="en" altLang="en" sz="2400"/>
              <a:t>But people have to be </a:t>
            </a:r>
            <a:r>
              <a:rPr lang="en" altLang="en" sz="2400" i="1"/>
              <a:t>willing to change</a:t>
            </a:r>
            <a:endParaRPr sz="2400" i="1"/>
          </a:p>
        </p:txBody>
      </p:sp>
      <p:sp>
        <p:nvSpPr>
          <p:cNvPr id="787" name="Google Shape;78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26</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8"/>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p>
            <a:pPr marL="0" lvl="0" indent="0" algn="ctr" rtl="0">
              <a:lnSpc>
                <a:spcPct val="95000"/>
              </a:lnSpc>
              <a:spcBef>
                <a:spcPts val="0"/>
              </a:spcBef>
              <a:spcAft>
                <a:spcPts val="0"/>
              </a:spcAft>
              <a:buSzPts val="4000"/>
              <a:buNone/>
            </a:pPr>
            <a:r>
              <a:rPr lang="en" altLang="en" b="1">
                <a:solidFill>
                  <a:srgbClr val="FFBE2E"/>
                </a:solidFill>
              </a:rPr>
              <a:t>Be inclusive. Be respectful. </a:t>
            </a:r>
            <a:endParaRPr b="1">
              <a:solidFill>
                <a:srgbClr val="FFBE2E"/>
              </a:solidFill>
            </a:endParaRPr>
          </a:p>
          <a:p>
            <a:pPr marL="0" lvl="0" indent="0" algn="ctr" rtl="0">
              <a:lnSpc>
                <a:spcPct val="95000"/>
              </a:lnSpc>
              <a:spcBef>
                <a:spcPts val="0"/>
              </a:spcBef>
              <a:spcAft>
                <a:spcPts val="0"/>
              </a:spcAft>
              <a:buSzPts val="4000"/>
              <a:buNone/>
            </a:pPr>
            <a:br>
              <a:rPr lang="en" altLang="en" b="1">
                <a:solidFill>
                  <a:srgbClr val="FFBE2E"/>
                </a:solidFill>
              </a:rPr>
            </a:br>
            <a:r>
              <a:rPr lang="en" altLang="en" b="1">
                <a:solidFill>
                  <a:srgbClr val="FFBE2E"/>
                </a:solidFill>
              </a:rPr>
              <a:t>Listen for changes in terms </a:t>
            </a:r>
            <a:br>
              <a:rPr lang="en" altLang="en" b="1">
                <a:solidFill>
                  <a:srgbClr val="FFBE2E"/>
                </a:solidFill>
              </a:rPr>
            </a:br>
            <a:r>
              <a:rPr lang="en" altLang="en" b="1">
                <a:solidFill>
                  <a:srgbClr val="FFBE2E"/>
                </a:solidFill>
              </a:rPr>
              <a:t>and pay attention to </a:t>
            </a:r>
            <a:endParaRPr b="1">
              <a:solidFill>
                <a:srgbClr val="FFBE2E"/>
              </a:solidFill>
            </a:endParaRPr>
          </a:p>
          <a:p>
            <a:pPr marL="0" lvl="0" indent="0" algn="ctr" rtl="0">
              <a:lnSpc>
                <a:spcPct val="95000"/>
              </a:lnSpc>
              <a:spcBef>
                <a:spcPts val="0"/>
              </a:spcBef>
              <a:spcAft>
                <a:spcPts val="0"/>
              </a:spcAft>
              <a:buSzPts val="4000"/>
              <a:buNone/>
            </a:pPr>
            <a:r>
              <a:rPr lang="en" altLang="en" b="1">
                <a:solidFill>
                  <a:srgbClr val="FFBE2E"/>
                </a:solidFill>
              </a:rPr>
              <a:t>your culture.</a:t>
            </a:r>
            <a:endParaRPr b="1">
              <a:solidFill>
                <a:srgbClr val="FFBE2E"/>
              </a:solidFill>
            </a:endParaRPr>
          </a:p>
        </p:txBody>
      </p:sp>
      <p:sp>
        <p:nvSpPr>
          <p:cNvPr id="793" name="Google Shape;79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FD9C4"/>
        </a:solidFill>
        <a:effectLst/>
      </p:bgPr>
    </p:bg>
    <p:spTree>
      <p:nvGrpSpPr>
        <p:cNvPr id="1" name="Shape 797"/>
        <p:cNvGrpSpPr/>
        <p:nvPr/>
      </p:nvGrpSpPr>
      <p:grpSpPr>
        <a:xfrm>
          <a:off x="0" y="0"/>
          <a:ext cx="0" cy="0"/>
          <a:chOff x="0" y="0"/>
          <a:chExt cx="0" cy="0"/>
        </a:xfrm>
      </p:grpSpPr>
      <p:sp>
        <p:nvSpPr>
          <p:cNvPr id="798" name="Google Shape;798;p29"/>
          <p:cNvSpPr txBox="1">
            <a:spLocks noGrp="1"/>
          </p:cNvSpPr>
          <p:nvPr>
            <p:ph type="title" idx="2147483647"/>
          </p:nvPr>
        </p:nvSpPr>
        <p:spPr>
          <a:xfrm>
            <a:off x="0" y="81550"/>
            <a:ext cx="9144000" cy="1512900"/>
          </a:xfrm>
          <a:prstGeom prst="rect">
            <a:avLst/>
          </a:prstGeom>
          <a:noFill/>
          <a:ln>
            <a:noFill/>
          </a:ln>
        </p:spPr>
        <p:txBody>
          <a:bodyPr spcFirstLastPara="1" wrap="square" lIns="91425" tIns="91425" rIns="91425" bIns="91425" numCol="1" anchor="ctr" anchorCtr="0">
            <a:noAutofit/>
          </a:bodyPr>
          <a:lstStyle/>
          <a:p>
            <a:pPr marL="0" lvl="0" indent="0" algn="ctr" rtl="0">
              <a:lnSpc>
                <a:spcPct val="100000"/>
              </a:lnSpc>
              <a:spcBef>
                <a:spcPts val="0"/>
              </a:spcBef>
              <a:spcAft>
                <a:spcPts val="0"/>
              </a:spcAft>
              <a:buSzPts val="2800"/>
              <a:buNone/>
            </a:pPr>
            <a:r>
              <a:rPr lang="en" altLang="en" sz="3400">
                <a:solidFill>
                  <a:srgbClr val="212121"/>
                </a:solidFill>
                <a:latin typeface="Public Sans Thin"/>
                <a:ea typeface="Public Sans Thin"/>
                <a:cs typeface="Public Sans Thin"/>
                <a:sym typeface="Public Sans Thin"/>
              </a:rPr>
              <a:t>Let’s talk! </a:t>
            </a:r>
            <a:br>
              <a:rPr lang="en" altLang="en" sz="3400">
                <a:solidFill>
                  <a:srgbClr val="212121"/>
                </a:solidFill>
                <a:latin typeface="Public Sans Thin"/>
                <a:ea typeface="Public Sans Thin"/>
                <a:cs typeface="Public Sans Thin"/>
                <a:sym typeface="Public Sans Thin"/>
              </a:rPr>
            </a:br>
            <a:r>
              <a:rPr lang="en" altLang="en" sz="2600">
                <a:solidFill>
                  <a:srgbClr val="212121"/>
                </a:solidFill>
                <a:latin typeface="Public Sans Thin"/>
                <a:ea typeface="Public Sans Thin"/>
                <a:cs typeface="Public Sans Thin"/>
                <a:sym typeface="Public Sans Thin"/>
              </a:rPr>
              <a:t>How can automation help us consider inclusion?</a:t>
            </a:r>
            <a:endParaRPr sz="2600">
              <a:solidFill>
                <a:srgbClr val="212121"/>
              </a:solidFill>
              <a:latin typeface="Public Sans Thin"/>
              <a:ea typeface="Public Sans Thin"/>
              <a:cs typeface="Public Sans Thin"/>
              <a:sym typeface="Public Sans Thin"/>
            </a:endParaRPr>
          </a:p>
        </p:txBody>
      </p:sp>
      <p:pic>
        <p:nvPicPr>
          <p:cNvPr id="799" name="Google Shape;799;p29" descr="GSA logo"/>
          <p:cNvPicPr preferRelativeResize="0"/>
          <p:nvPr/>
        </p:nvPicPr>
        <p:blipFill rotWithShape="1">
          <a:blip r:embed="rId3">
            <a:alphaModFix/>
          </a:blip>
          <a:srcRect/>
          <a:stretch/>
        </p:blipFill>
        <p:spPr>
          <a:xfrm>
            <a:off x="8152182" y="288607"/>
            <a:ext cx="490076" cy="483538"/>
          </a:xfrm>
          <a:prstGeom prst="rect">
            <a:avLst/>
          </a:prstGeom>
          <a:noFill/>
          <a:ln>
            <a:noFill/>
          </a:ln>
        </p:spPr>
      </p:pic>
      <p:pic>
        <p:nvPicPr>
          <p:cNvPr id="800" name="Google Shape;800;p29" descr="A colorful illustration of a wide variety of people"/>
          <p:cNvPicPr preferRelativeResize="0"/>
          <p:nvPr/>
        </p:nvPicPr>
        <p:blipFill rotWithShape="1">
          <a:blip r:embed="rId4">
            <a:alphaModFix/>
          </a:blip>
          <a:srcRect l="49" r="49" b="26110"/>
          <a:stretch/>
        </p:blipFill>
        <p:spPr>
          <a:xfrm>
            <a:off x="0" y="1283744"/>
            <a:ext cx="9139025" cy="3800224"/>
          </a:xfrm>
          <a:prstGeom prst="rect">
            <a:avLst/>
          </a:prstGeom>
          <a:noFill/>
          <a:ln>
            <a:noFill/>
          </a:ln>
        </p:spPr>
      </p:pic>
      <p:sp>
        <p:nvSpPr>
          <p:cNvPr id="801" name="Google Shape;80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latin typeface="Public Sans"/>
                <a:ea typeface="Public Sans"/>
                <a:cs typeface="Public Sans"/>
                <a:sym typeface="Public Sans"/>
              </a:rPr>
              <a:t>28</a:t>
            </a:fld>
            <a:endParaRPr sz="1100">
              <a:latin typeface="Public Sans"/>
              <a:ea typeface="Public Sans"/>
              <a:cs typeface="Public Sans"/>
              <a:sym typeface="Public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806" name="Google Shape;806;p30" descr="Light gray background with hexagon shape creating a beehive">
            <a:extLst>
              <a:ext uri="{C183D7F6-B498-43B3-948B-1728B52AA6E4}">
                <adec:decorative xmlns:adec="http://schemas.microsoft.com/office/drawing/2017/decorative" val="0"/>
              </a:ext>
            </a:extLst>
          </p:cNvPr>
          <p:cNvPicPr preferRelativeResize="0"/>
          <p:nvPr/>
        </p:nvPicPr>
        <p:blipFill rotWithShape="1">
          <a:blip r:embed="rId3">
            <a:alphaModFix amt="30000"/>
          </a:blip>
          <a:srcRect/>
          <a:stretch/>
        </p:blipFill>
        <p:spPr>
          <a:xfrm>
            <a:off x="0" y="0"/>
            <a:ext cx="9144000" cy="5143500"/>
          </a:xfrm>
          <a:prstGeom prst="rect">
            <a:avLst/>
          </a:prstGeom>
          <a:noFill/>
          <a:ln>
            <a:noFill/>
          </a:ln>
        </p:spPr>
      </p:pic>
      <p:sp>
        <p:nvSpPr>
          <p:cNvPr id="808" name="Google Shape;808;p30"/>
          <p:cNvSpPr txBox="1">
            <a:spLocks noGrp="1"/>
          </p:cNvSpPr>
          <p:nvPr>
            <p:ph type="title" idx="2147483647"/>
          </p:nvPr>
        </p:nvSpPr>
        <p:spPr>
          <a:xfrm>
            <a:off x="0" y="678482"/>
            <a:ext cx="9144000" cy="534480"/>
          </a:xfrm>
          <a:prstGeom prst="rect">
            <a:avLst/>
          </a:prstGeom>
          <a:noFill/>
          <a:ln>
            <a:noFill/>
          </a:ln>
        </p:spPr>
        <p:txBody>
          <a:bodyPr spcFirstLastPara="1" wrap="square" lIns="89400" tIns="89400" rIns="89400" bIns="89400" numCol="1" anchor="t" anchorCtr="0">
            <a:noAutofit/>
          </a:bodyPr>
          <a:lstStyle/>
          <a:p>
            <a:pPr marL="0" lvl="0" indent="0" algn="ctr" rtl="0">
              <a:lnSpc>
                <a:spcPct val="100000"/>
              </a:lnSpc>
              <a:spcBef>
                <a:spcPts val="0"/>
              </a:spcBef>
              <a:spcAft>
                <a:spcPts val="0"/>
              </a:spcAft>
              <a:buSzPts val="3400"/>
              <a:buNone/>
            </a:pPr>
            <a:r>
              <a:rPr lang="en" altLang="en" sz="5600"/>
              <a:t>Get involved</a:t>
            </a:r>
            <a:endParaRPr sz="5600">
              <a:solidFill>
                <a:schemeClr val="accent4"/>
              </a:solidFill>
            </a:endParaRPr>
          </a:p>
        </p:txBody>
      </p:sp>
      <p:sp>
        <p:nvSpPr>
          <p:cNvPr id="809" name="Google Shape;809;p30"/>
          <p:cNvSpPr txBox="1"/>
          <p:nvPr/>
        </p:nvSpPr>
        <p:spPr>
          <a:xfrm>
            <a:off x="0" y="1422128"/>
            <a:ext cx="9144000" cy="367440"/>
          </a:xfrm>
          <a:prstGeom prst="rect">
            <a:avLst/>
          </a:prstGeom>
          <a:noFill/>
          <a:ln>
            <a:noFill/>
          </a:ln>
        </p:spPr>
        <p:txBody>
          <a:bodyPr spcFirstLastPara="1" wrap="square" lIns="89400" tIns="89400" rIns="89400" bIns="89400" numCol="1" anchor="t" anchorCtr="0">
            <a:noAutofit/>
          </a:bodyPr>
          <a:lstStyle/>
          <a:p>
            <a:pPr marL="0" marR="0" lvl="0" indent="0" algn="ctr" rtl="0">
              <a:lnSpc>
                <a:spcPct val="115000"/>
              </a:lnSpc>
              <a:spcBef>
                <a:spcPts val="0"/>
              </a:spcBef>
              <a:spcAft>
                <a:spcPts val="1600"/>
              </a:spcAft>
              <a:buClr>
                <a:srgbClr val="000000"/>
              </a:buClr>
              <a:buSzPts val="3120"/>
              <a:buFont typeface="Arial"/>
              <a:buNone/>
            </a:pPr>
            <a:r>
              <a:rPr lang="en" altLang="en" sz="3120" b="1" i="0" u="none" strike="noStrike" cap="none">
                <a:solidFill>
                  <a:srgbClr val="000000"/>
                </a:solidFill>
                <a:uFill>
                  <a:noFill/>
                </a:u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digital.gov/communities</a:t>
            </a:r>
            <a:endParaRPr sz="3120" b="1" i="0" u="none" strike="noStrike" cap="none">
              <a:solidFill>
                <a:srgbClr val="000000"/>
              </a:solidFill>
              <a:latin typeface="Public Sans"/>
              <a:ea typeface="Public Sans"/>
              <a:cs typeface="Public Sans"/>
              <a:sym typeface="Public Sans"/>
            </a:endParaRPr>
          </a:p>
        </p:txBody>
      </p:sp>
      <p:grpSp>
        <p:nvGrpSpPr>
          <p:cNvPr id="810" name="Google Shape;810;p30" descr="Blue Digital.gov logo which consists of three ribbons joined together in an hexagon to resemble the shape of a capital letter D."/>
          <p:cNvGrpSpPr/>
          <p:nvPr/>
        </p:nvGrpSpPr>
        <p:grpSpPr>
          <a:xfrm>
            <a:off x="2432850" y="2284641"/>
            <a:ext cx="4430400" cy="1255918"/>
            <a:chOff x="2419650" y="2495550"/>
            <a:chExt cx="4430400" cy="1345589"/>
          </a:xfrm>
        </p:grpSpPr>
        <p:sp>
          <p:nvSpPr>
            <p:cNvPr id="811" name="Google Shape;811;p30"/>
            <p:cNvSpPr txBox="1"/>
            <p:nvPr/>
          </p:nvSpPr>
          <p:spPr>
            <a:xfrm>
              <a:off x="2419650" y="3447539"/>
              <a:ext cx="2648700" cy="393600"/>
            </a:xfrm>
            <a:prstGeom prst="rect">
              <a:avLst/>
            </a:prstGeom>
            <a:noFill/>
            <a:ln>
              <a:noFill/>
            </a:ln>
          </p:spPr>
          <p:txBody>
            <a:bodyPr spcFirstLastPara="1" wrap="square" lIns="89400" tIns="89400" rIns="89400" bIns="89400" numCol="1" anchor="t" anchorCtr="0">
              <a:noAutofit/>
            </a:bodyPr>
            <a:lstStyle/>
            <a:p>
              <a:pPr marL="0" marR="0" lvl="0" indent="0" algn="l" rtl="0">
                <a:lnSpc>
                  <a:spcPct val="115000"/>
                </a:lnSpc>
                <a:spcBef>
                  <a:spcPts val="0"/>
                </a:spcBef>
                <a:spcAft>
                  <a:spcPts val="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1. Communicators</a:t>
              </a:r>
              <a:endParaRPr sz="1760" b="0" i="0" u="none" strike="noStrike" cap="none">
                <a:solidFill>
                  <a:srgbClr val="000000"/>
                </a:solidFill>
                <a:latin typeface="Public Sans"/>
                <a:ea typeface="Public Sans"/>
                <a:cs typeface="Public Sans"/>
                <a:sym typeface="Public Sans"/>
              </a:endParaRPr>
            </a:p>
            <a:p>
              <a:pPr marL="0" marR="0" lvl="0" indent="0" algn="l" rtl="0">
                <a:lnSpc>
                  <a:spcPct val="115000"/>
                </a:lnSpc>
                <a:spcBef>
                  <a:spcPts val="560"/>
                </a:spcBef>
                <a:spcAft>
                  <a:spcPts val="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2. Multilingual</a:t>
              </a:r>
              <a:endParaRPr sz="1760" b="0" i="0" u="none" strike="noStrike" cap="none">
                <a:solidFill>
                  <a:srgbClr val="000000"/>
                </a:solidFill>
                <a:latin typeface="Public Sans"/>
                <a:ea typeface="Public Sans"/>
                <a:cs typeface="Public Sans"/>
                <a:sym typeface="Public Sans"/>
              </a:endParaRPr>
            </a:p>
            <a:p>
              <a:pPr marL="0" marR="0" lvl="0" indent="0" algn="l" rtl="0">
                <a:lnSpc>
                  <a:spcPct val="115000"/>
                </a:lnSpc>
                <a:spcBef>
                  <a:spcPts val="560"/>
                </a:spcBef>
                <a:spcAft>
                  <a:spcPts val="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3. Plain Language</a:t>
              </a:r>
              <a:endParaRPr sz="1760" b="0" i="0" u="none" strike="noStrike" cap="none">
                <a:solidFill>
                  <a:srgbClr val="000000"/>
                </a:solidFill>
                <a:latin typeface="Public Sans"/>
                <a:ea typeface="Public Sans"/>
                <a:cs typeface="Public Sans"/>
                <a:sym typeface="Public Sans"/>
              </a:endParaRPr>
            </a:p>
            <a:p>
              <a:pPr marL="0" marR="0" lvl="0" indent="0" algn="l" rtl="0">
                <a:lnSpc>
                  <a:spcPct val="115000"/>
                </a:lnSpc>
                <a:spcBef>
                  <a:spcPts val="560"/>
                </a:spcBef>
                <a:spcAft>
                  <a:spcPts val="56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4. Social Media</a:t>
              </a:r>
              <a:endParaRPr sz="1760" b="0" i="0" u="none" strike="noStrike" cap="none">
                <a:solidFill>
                  <a:srgbClr val="000000"/>
                </a:solidFill>
                <a:latin typeface="Public Sans"/>
                <a:ea typeface="Public Sans"/>
                <a:cs typeface="Public Sans"/>
                <a:sym typeface="Public Sans"/>
              </a:endParaRPr>
            </a:p>
          </p:txBody>
        </p:sp>
        <p:sp>
          <p:nvSpPr>
            <p:cNvPr id="812" name="Google Shape;812;p30"/>
            <p:cNvSpPr txBox="1"/>
            <p:nvPr/>
          </p:nvSpPr>
          <p:spPr>
            <a:xfrm>
              <a:off x="4532850" y="3447525"/>
              <a:ext cx="2317200" cy="393600"/>
            </a:xfrm>
            <a:prstGeom prst="rect">
              <a:avLst/>
            </a:prstGeom>
            <a:noFill/>
            <a:ln>
              <a:noFill/>
            </a:ln>
          </p:spPr>
          <p:txBody>
            <a:bodyPr spcFirstLastPara="1" wrap="square" lIns="89400" tIns="89400" rIns="89400" bIns="89400" numCol="1" anchor="t" anchorCtr="0">
              <a:noAutofit/>
            </a:bodyPr>
            <a:lstStyle/>
            <a:p>
              <a:pPr marL="0" marR="0" lvl="0" indent="0" algn="l" rtl="0">
                <a:lnSpc>
                  <a:spcPct val="115000"/>
                </a:lnSpc>
                <a:spcBef>
                  <a:spcPts val="0"/>
                </a:spcBef>
                <a:spcAft>
                  <a:spcPts val="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5. User Experience</a:t>
              </a:r>
              <a:endParaRPr sz="1760" b="0" i="0" u="none" strike="noStrike" cap="none">
                <a:solidFill>
                  <a:srgbClr val="000000"/>
                </a:solidFill>
                <a:latin typeface="Public Sans"/>
                <a:ea typeface="Public Sans"/>
                <a:cs typeface="Public Sans"/>
                <a:sym typeface="Public Sans"/>
              </a:endParaRPr>
            </a:p>
            <a:p>
              <a:pPr marL="0" marR="0" lvl="0" indent="0" algn="l" rtl="0">
                <a:lnSpc>
                  <a:spcPct val="115000"/>
                </a:lnSpc>
                <a:spcBef>
                  <a:spcPts val="560"/>
                </a:spcBef>
                <a:spcAft>
                  <a:spcPts val="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6. Web Analytics</a:t>
              </a:r>
              <a:endParaRPr sz="1760" b="0" i="0" u="none" strike="noStrike" cap="none">
                <a:solidFill>
                  <a:srgbClr val="000000"/>
                </a:solidFill>
                <a:latin typeface="Public Sans"/>
                <a:ea typeface="Public Sans"/>
                <a:cs typeface="Public Sans"/>
                <a:sym typeface="Public Sans"/>
              </a:endParaRPr>
            </a:p>
            <a:p>
              <a:pPr marL="0" marR="0" lvl="0" indent="0" algn="l" rtl="0">
                <a:lnSpc>
                  <a:spcPct val="115000"/>
                </a:lnSpc>
                <a:spcBef>
                  <a:spcPts val="560"/>
                </a:spcBef>
                <a:spcAft>
                  <a:spcPts val="560"/>
                </a:spcAft>
                <a:buClr>
                  <a:srgbClr val="000000"/>
                </a:buClr>
                <a:buSzPts val="1760"/>
                <a:buFont typeface="Arial"/>
                <a:buNone/>
              </a:pPr>
              <a:r>
                <a:rPr lang="en" altLang="en" sz="1760" b="0" i="0" u="none" strike="noStrike" cap="none">
                  <a:solidFill>
                    <a:srgbClr val="000000"/>
                  </a:solidFill>
                  <a:latin typeface="Public Sans"/>
                  <a:ea typeface="Public Sans"/>
                  <a:cs typeface="Public Sans"/>
                  <a:sym typeface="Public Sans"/>
                </a:rPr>
                <a:t>7. Web Managers</a:t>
              </a:r>
              <a:endParaRPr sz="1760" b="0" i="0" u="none" strike="noStrike" cap="none">
                <a:solidFill>
                  <a:srgbClr val="000000"/>
                </a:solidFill>
                <a:latin typeface="Public Sans"/>
                <a:ea typeface="Public Sans"/>
                <a:cs typeface="Public Sans"/>
                <a:sym typeface="Public Sans"/>
              </a:endParaRPr>
            </a:p>
          </p:txBody>
        </p:sp>
        <p:sp>
          <p:nvSpPr>
            <p:cNvPr id="813" name="Google Shape;813;p30"/>
            <p:cNvSpPr txBox="1"/>
            <p:nvPr/>
          </p:nvSpPr>
          <p:spPr>
            <a:xfrm>
              <a:off x="3098850" y="2495550"/>
              <a:ext cx="3489900" cy="393600"/>
            </a:xfrm>
            <a:prstGeom prst="rect">
              <a:avLst/>
            </a:prstGeom>
            <a:noFill/>
            <a:ln>
              <a:noFill/>
            </a:ln>
          </p:spPr>
          <p:txBody>
            <a:bodyPr spcFirstLastPara="1" wrap="square" lIns="89400" tIns="89400" rIns="89400" bIns="89400" numCol="1" anchor="t" anchorCtr="0">
              <a:noAutofit/>
            </a:bodyPr>
            <a:lstStyle/>
            <a:p>
              <a:pPr marL="0" marR="0" lvl="0" indent="0" algn="l" rtl="0">
                <a:lnSpc>
                  <a:spcPct val="100000"/>
                </a:lnSpc>
                <a:spcBef>
                  <a:spcPts val="0"/>
                </a:spcBef>
                <a:spcAft>
                  <a:spcPts val="1600"/>
                </a:spcAft>
                <a:buClr>
                  <a:srgbClr val="000000"/>
                </a:buClr>
                <a:buSzPts val="2320"/>
                <a:buFont typeface="Arial"/>
                <a:buNone/>
              </a:pPr>
              <a:r>
                <a:rPr lang="en" altLang="en" sz="2320" b="0" i="0" u="none" strike="noStrike" cap="none" dirty="0">
                  <a:solidFill>
                    <a:srgbClr val="000000"/>
                  </a:solidFill>
                  <a:latin typeface="Public Sans"/>
                  <a:ea typeface="Public Sans"/>
                  <a:cs typeface="Public Sans"/>
                  <a:sym typeface="Public Sans"/>
                </a:rPr>
                <a:t>Seven communities,</a:t>
              </a:r>
              <a:br>
                <a:rPr lang="en" altLang="en" sz="2320" b="0" i="0" u="none" strike="noStrike" cap="none" dirty="0">
                  <a:solidFill>
                    <a:srgbClr val="000000"/>
                  </a:solidFill>
                  <a:latin typeface="Public Sans"/>
                  <a:ea typeface="Public Sans"/>
                  <a:cs typeface="Public Sans"/>
                  <a:sym typeface="Public Sans"/>
                </a:rPr>
              </a:br>
              <a:r>
                <a:rPr lang="en" altLang="en" sz="2320" b="0" i="0" u="none" strike="noStrike" cap="none" dirty="0">
                  <a:solidFill>
                    <a:srgbClr val="000000"/>
                  </a:solidFill>
                  <a:latin typeface="Public Sans"/>
                  <a:ea typeface="Public Sans"/>
                  <a:cs typeface="Public Sans"/>
                  <a:sym typeface="Public Sans"/>
                </a:rPr>
                <a:t>one great experience</a:t>
              </a:r>
              <a:endParaRPr sz="2320" b="0" i="0" u="none" strike="noStrike" cap="none" dirty="0">
                <a:solidFill>
                  <a:srgbClr val="000000"/>
                </a:solidFill>
                <a:latin typeface="Public Sans"/>
                <a:ea typeface="Public Sans"/>
                <a:cs typeface="Public Sans"/>
                <a:sym typeface="Public Sans"/>
              </a:endParaRPr>
            </a:p>
          </p:txBody>
        </p:sp>
        <p:cxnSp>
          <p:nvCxnSpPr>
            <p:cNvPr id="814" name="Google Shape;814;p30"/>
            <p:cNvCxnSpPr/>
            <p:nvPr/>
          </p:nvCxnSpPr>
          <p:spPr>
            <a:xfrm>
              <a:off x="2425950" y="3399280"/>
              <a:ext cx="4162800" cy="10800"/>
            </a:xfrm>
            <a:prstGeom prst="straightConnector1">
              <a:avLst/>
            </a:prstGeom>
            <a:noFill/>
            <a:ln w="28575" cap="flat" cmpd="sng">
              <a:solidFill>
                <a:schemeClr val="dk2"/>
              </a:solidFill>
              <a:prstDash val="solid"/>
              <a:round/>
              <a:headEnd type="none" w="sm" len="sm"/>
              <a:tailEnd type="none" w="sm" len="sm"/>
            </a:ln>
          </p:spPr>
        </p:cxnSp>
        <p:pic>
          <p:nvPicPr>
            <p:cNvPr id="815" name="Google Shape;815;p30"/>
            <p:cNvPicPr preferRelativeResize="0"/>
            <p:nvPr/>
          </p:nvPicPr>
          <p:blipFill rotWithShape="1">
            <a:blip r:embed="rId5">
              <a:alphaModFix/>
            </a:blip>
            <a:srcRect r="84647"/>
            <a:stretch/>
          </p:blipFill>
          <p:spPr>
            <a:xfrm>
              <a:off x="2524489" y="2642525"/>
              <a:ext cx="613725" cy="640575"/>
            </a:xfrm>
            <a:prstGeom prst="rect">
              <a:avLst/>
            </a:prstGeom>
            <a:noFill/>
            <a:ln>
              <a:noFill/>
            </a:ln>
          </p:spPr>
        </p:pic>
      </p:grpSp>
      <p:sp>
        <p:nvSpPr>
          <p:cNvPr id="816" name="Google Shape;816;p30"/>
          <p:cNvSpPr txBox="1"/>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b="0" i="0" u="none" strike="noStrike" cap="none">
                <a:solidFill>
                  <a:schemeClr val="dk2"/>
                </a:solidFill>
                <a:latin typeface="Public Sans"/>
                <a:ea typeface="Public Sans"/>
                <a:cs typeface="Public Sans"/>
                <a:sym typeface="Public Sans"/>
              </a:rPr>
              <a:t>29</a:t>
            </a:fld>
            <a:endParaRPr sz="1100" b="0" i="0" u="none" strike="noStrike" cap="none">
              <a:solidFill>
                <a:schemeClr val="dk2"/>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
          <p:cNvSpPr txBox="1">
            <a:spLocks noGrp="1"/>
          </p:cNvSpPr>
          <p:nvPr>
            <p:ph type="title"/>
          </p:nvPr>
        </p:nvSpPr>
        <p:spPr>
          <a:xfrm>
            <a:off x="311700" y="1362200"/>
            <a:ext cx="4628100" cy="1064700"/>
          </a:xfrm>
          <a:prstGeom prst="rect">
            <a:avLst/>
          </a:prstGeom>
          <a:noFill/>
          <a:ln>
            <a:noFill/>
          </a:ln>
        </p:spPr>
        <p:txBody>
          <a:bodyPr spcFirstLastPara="1" wrap="square" lIns="91425" tIns="91425" rIns="91425" bIns="91425" numCol="1" anchor="ctr" anchorCtr="0">
            <a:noAutofit/>
          </a:bodyPr>
          <a:lstStyle/>
          <a:p>
            <a:pPr marL="0" lvl="0" indent="0" algn="l" rtl="0">
              <a:lnSpc>
                <a:spcPct val="95000"/>
              </a:lnSpc>
              <a:spcBef>
                <a:spcPts val="0"/>
              </a:spcBef>
              <a:spcAft>
                <a:spcPts val="0"/>
              </a:spcAft>
              <a:buSzPts val="3200"/>
              <a:buNone/>
            </a:pPr>
            <a:r>
              <a:rPr lang="en" altLang="en"/>
              <a:t>Anne</a:t>
            </a:r>
            <a:endParaRPr/>
          </a:p>
          <a:p>
            <a:pPr marL="0" lvl="0" indent="0" algn="l" rtl="0">
              <a:lnSpc>
                <a:spcPct val="95000"/>
              </a:lnSpc>
              <a:spcBef>
                <a:spcPts val="0"/>
              </a:spcBef>
              <a:spcAft>
                <a:spcPts val="0"/>
              </a:spcAft>
              <a:buSzPts val="3200"/>
              <a:buNone/>
            </a:pPr>
            <a:r>
              <a:rPr lang="en" altLang="en">
                <a:latin typeface="Public Sans Light"/>
                <a:ea typeface="Public Sans Light"/>
                <a:cs typeface="Public Sans Light"/>
                <a:sym typeface="Public Sans Light"/>
              </a:rPr>
              <a:t>they/them</a:t>
            </a:r>
            <a:endParaRPr>
              <a:latin typeface="Public Sans Light"/>
              <a:ea typeface="Public Sans Light"/>
              <a:cs typeface="Public Sans Light"/>
              <a:sym typeface="Public Sans Light"/>
            </a:endParaRPr>
          </a:p>
        </p:txBody>
      </p:sp>
      <p:sp>
        <p:nvSpPr>
          <p:cNvPr id="613" name="Google Shape;613;p4"/>
          <p:cNvSpPr txBox="1">
            <a:spLocks noGrp="1"/>
          </p:cNvSpPr>
          <p:nvPr>
            <p:ph type="subTitle" idx="1"/>
          </p:nvPr>
        </p:nvSpPr>
        <p:spPr>
          <a:xfrm>
            <a:off x="4572000" y="1362200"/>
            <a:ext cx="4304400" cy="1064700"/>
          </a:xfrm>
          <a:prstGeom prst="rect">
            <a:avLst/>
          </a:prstGeom>
          <a:noFill/>
          <a:ln>
            <a:noFill/>
          </a:ln>
        </p:spPr>
        <p:txBody>
          <a:bodyPr spcFirstLastPara="1" wrap="square" lIns="91425" tIns="91425" rIns="91425" bIns="91425" numCol="1" anchor="t" anchorCtr="0">
            <a:noAutofit/>
          </a:bodyPr>
          <a:lstStyle/>
          <a:p>
            <a:pPr marL="0" lvl="0" indent="0" algn="r" rtl="0">
              <a:lnSpc>
                <a:spcPct val="95000"/>
              </a:lnSpc>
              <a:spcBef>
                <a:spcPts val="0"/>
              </a:spcBef>
              <a:spcAft>
                <a:spcPts val="0"/>
              </a:spcAft>
              <a:buSzPts val="2800"/>
              <a:buNone/>
            </a:pPr>
            <a:r>
              <a:rPr lang="en" altLang="en">
                <a:latin typeface="Public Sans ExtraBold"/>
                <a:ea typeface="Public Sans ExtraBold"/>
                <a:cs typeface="Public Sans ExtraBold"/>
                <a:sym typeface="Public Sans ExtraBold"/>
              </a:rPr>
              <a:t>Experience Design</a:t>
            </a:r>
            <a:endParaRPr>
              <a:latin typeface="Public Sans ExtraBold"/>
              <a:ea typeface="Public Sans ExtraBold"/>
              <a:cs typeface="Public Sans ExtraBold"/>
              <a:sym typeface="Public Sans ExtraBold"/>
            </a:endParaRPr>
          </a:p>
          <a:p>
            <a:pPr marL="0" lvl="0" indent="0" algn="r" rtl="0">
              <a:lnSpc>
                <a:spcPct val="95000"/>
              </a:lnSpc>
              <a:spcBef>
                <a:spcPts val="0"/>
              </a:spcBef>
              <a:spcAft>
                <a:spcPts val="0"/>
              </a:spcAft>
              <a:buSzPts val="2800"/>
              <a:buNone/>
            </a:pPr>
            <a:r>
              <a:rPr lang="en" altLang="en"/>
              <a:t>TTS</a:t>
            </a:r>
            <a:endParaRPr/>
          </a:p>
        </p:txBody>
      </p:sp>
      <p:sp>
        <p:nvSpPr>
          <p:cNvPr id="614" name="Google Shape;61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
          <p:cNvSpPr txBox="1">
            <a:spLocks noGrp="1"/>
          </p:cNvSpPr>
          <p:nvPr>
            <p:ph type="title"/>
          </p:nvPr>
        </p:nvSpPr>
        <p:spPr>
          <a:xfrm>
            <a:off x="311700" y="1362200"/>
            <a:ext cx="4628100" cy="1064700"/>
          </a:xfrm>
          <a:prstGeom prst="rect">
            <a:avLst/>
          </a:prstGeom>
          <a:noFill/>
          <a:ln>
            <a:noFill/>
          </a:ln>
        </p:spPr>
        <p:txBody>
          <a:bodyPr spcFirstLastPara="1" wrap="square" lIns="91425" tIns="91425" rIns="91425" bIns="91425" numCol="1" anchor="ctr" anchorCtr="0">
            <a:noAutofit/>
          </a:bodyPr>
          <a:lstStyle/>
          <a:p>
            <a:pPr marL="0" lvl="0" indent="0" algn="l" rtl="0">
              <a:lnSpc>
                <a:spcPct val="95000"/>
              </a:lnSpc>
              <a:spcBef>
                <a:spcPts val="0"/>
              </a:spcBef>
              <a:spcAft>
                <a:spcPts val="0"/>
              </a:spcAft>
              <a:buSzPts val="3200"/>
              <a:buNone/>
            </a:pPr>
            <a:r>
              <a:rPr lang="en" altLang="en"/>
              <a:t>Greg</a:t>
            </a:r>
            <a:endParaRPr/>
          </a:p>
          <a:p>
            <a:pPr marL="0" lvl="0" indent="0" algn="l" rtl="0">
              <a:lnSpc>
                <a:spcPct val="95000"/>
              </a:lnSpc>
              <a:spcBef>
                <a:spcPts val="0"/>
              </a:spcBef>
              <a:spcAft>
                <a:spcPts val="0"/>
              </a:spcAft>
              <a:buSzPts val="3200"/>
              <a:buNone/>
            </a:pPr>
            <a:r>
              <a:rPr lang="en" altLang="en">
                <a:latin typeface="Public Sans Light"/>
                <a:ea typeface="Public Sans Light"/>
                <a:cs typeface="Public Sans Light"/>
                <a:sym typeface="Public Sans Light"/>
              </a:rPr>
              <a:t>he/him</a:t>
            </a:r>
            <a:endParaRPr>
              <a:latin typeface="Public Sans Light"/>
              <a:ea typeface="Public Sans Light"/>
              <a:cs typeface="Public Sans Light"/>
              <a:sym typeface="Public Sans Light"/>
            </a:endParaRPr>
          </a:p>
        </p:txBody>
      </p:sp>
      <p:sp>
        <p:nvSpPr>
          <p:cNvPr id="620" name="Google Shape;620;p5"/>
          <p:cNvSpPr txBox="1">
            <a:spLocks noGrp="1"/>
          </p:cNvSpPr>
          <p:nvPr>
            <p:ph type="subTitle" idx="1"/>
          </p:nvPr>
        </p:nvSpPr>
        <p:spPr>
          <a:xfrm>
            <a:off x="4572000" y="1362200"/>
            <a:ext cx="4304400" cy="1064700"/>
          </a:xfrm>
          <a:prstGeom prst="rect">
            <a:avLst/>
          </a:prstGeom>
          <a:noFill/>
          <a:ln>
            <a:noFill/>
          </a:ln>
        </p:spPr>
        <p:txBody>
          <a:bodyPr spcFirstLastPara="1" wrap="square" lIns="91425" tIns="91425" rIns="91425" bIns="91425" numCol="1" anchor="t" anchorCtr="0">
            <a:noAutofit/>
          </a:bodyPr>
          <a:lstStyle/>
          <a:p>
            <a:pPr marL="0" lvl="0" indent="0" algn="r" rtl="0">
              <a:lnSpc>
                <a:spcPct val="95000"/>
              </a:lnSpc>
              <a:spcBef>
                <a:spcPts val="0"/>
              </a:spcBef>
              <a:spcAft>
                <a:spcPts val="0"/>
              </a:spcAft>
              <a:buSzPts val="2800"/>
              <a:buNone/>
            </a:pPr>
            <a:r>
              <a:rPr lang="en" altLang="en">
                <a:latin typeface="Public Sans ExtraBold"/>
                <a:ea typeface="Public Sans ExtraBold"/>
                <a:cs typeface="Public Sans ExtraBold"/>
                <a:sym typeface="Public Sans ExtraBold"/>
              </a:rPr>
              <a:t>Engineering</a:t>
            </a:r>
            <a:endParaRPr>
              <a:latin typeface="Public Sans ExtraBold"/>
              <a:ea typeface="Public Sans ExtraBold"/>
              <a:cs typeface="Public Sans ExtraBold"/>
              <a:sym typeface="Public Sans ExtraBold"/>
            </a:endParaRPr>
          </a:p>
          <a:p>
            <a:pPr marL="0" lvl="0" indent="0" algn="r" rtl="0">
              <a:lnSpc>
                <a:spcPct val="95000"/>
              </a:lnSpc>
              <a:spcBef>
                <a:spcPts val="0"/>
              </a:spcBef>
              <a:spcAft>
                <a:spcPts val="0"/>
              </a:spcAft>
              <a:buSzPts val="2800"/>
              <a:buNone/>
            </a:pPr>
            <a:r>
              <a:rPr lang="en" altLang="en"/>
              <a:t>TTS</a:t>
            </a:r>
            <a:endParaRPr/>
          </a:p>
        </p:txBody>
      </p:sp>
      <p:sp>
        <p:nvSpPr>
          <p:cNvPr id="621" name="Google Shape;6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
          <p:cNvSpPr txBox="1">
            <a:spLocks noGrp="1"/>
          </p:cNvSpPr>
          <p:nvPr>
            <p:ph type="title"/>
          </p:nvPr>
        </p:nvSpPr>
        <p:spPr>
          <a:xfrm>
            <a:off x="311700" y="1362200"/>
            <a:ext cx="4628100" cy="1064700"/>
          </a:xfrm>
          <a:prstGeom prst="rect">
            <a:avLst/>
          </a:prstGeom>
          <a:noFill/>
          <a:ln>
            <a:noFill/>
          </a:ln>
        </p:spPr>
        <p:txBody>
          <a:bodyPr spcFirstLastPara="1" wrap="square" lIns="91425" tIns="91425" rIns="91425" bIns="91425" numCol="1" anchor="ctr" anchorCtr="0">
            <a:noAutofit/>
          </a:bodyPr>
          <a:lstStyle/>
          <a:p>
            <a:pPr marL="0" lvl="0" indent="0" algn="l" rtl="0">
              <a:lnSpc>
                <a:spcPct val="95000"/>
              </a:lnSpc>
              <a:spcBef>
                <a:spcPts val="0"/>
              </a:spcBef>
              <a:spcAft>
                <a:spcPts val="0"/>
              </a:spcAft>
              <a:buSzPts val="3200"/>
              <a:buNone/>
            </a:pPr>
            <a:r>
              <a:rPr lang="en" altLang="en"/>
              <a:t>Cordelia</a:t>
            </a:r>
            <a:endParaRPr/>
          </a:p>
          <a:p>
            <a:pPr marL="0" lvl="0" indent="0" algn="l" rtl="0">
              <a:lnSpc>
                <a:spcPct val="95000"/>
              </a:lnSpc>
              <a:spcBef>
                <a:spcPts val="0"/>
              </a:spcBef>
              <a:spcAft>
                <a:spcPts val="0"/>
              </a:spcAft>
              <a:buSzPts val="3200"/>
              <a:buNone/>
            </a:pPr>
            <a:r>
              <a:rPr lang="en" altLang="en">
                <a:latin typeface="Public Sans Light"/>
                <a:ea typeface="Public Sans Light"/>
                <a:cs typeface="Public Sans Light"/>
                <a:sym typeface="Public Sans Light"/>
              </a:rPr>
              <a:t>she/they</a:t>
            </a:r>
            <a:endParaRPr>
              <a:latin typeface="Public Sans Light"/>
              <a:ea typeface="Public Sans Light"/>
              <a:cs typeface="Public Sans Light"/>
              <a:sym typeface="Public Sans Light"/>
            </a:endParaRPr>
          </a:p>
        </p:txBody>
      </p:sp>
      <p:sp>
        <p:nvSpPr>
          <p:cNvPr id="627" name="Google Shape;627;p6"/>
          <p:cNvSpPr txBox="1">
            <a:spLocks noGrp="1"/>
          </p:cNvSpPr>
          <p:nvPr>
            <p:ph type="subTitle" idx="1"/>
          </p:nvPr>
        </p:nvSpPr>
        <p:spPr>
          <a:xfrm>
            <a:off x="4572000" y="1362200"/>
            <a:ext cx="4304400" cy="1064700"/>
          </a:xfrm>
          <a:prstGeom prst="rect">
            <a:avLst/>
          </a:prstGeom>
          <a:noFill/>
          <a:ln>
            <a:noFill/>
          </a:ln>
        </p:spPr>
        <p:txBody>
          <a:bodyPr spcFirstLastPara="1" wrap="square" lIns="91425" tIns="91425" rIns="91425" bIns="91425" numCol="1" anchor="t" anchorCtr="0">
            <a:noAutofit/>
          </a:bodyPr>
          <a:lstStyle/>
          <a:p>
            <a:pPr marL="0" lvl="0" indent="0" algn="r" rtl="0">
              <a:lnSpc>
                <a:spcPct val="95000"/>
              </a:lnSpc>
              <a:spcBef>
                <a:spcPts val="0"/>
              </a:spcBef>
              <a:spcAft>
                <a:spcPts val="0"/>
              </a:spcAft>
              <a:buSzPts val="2800"/>
              <a:buNone/>
            </a:pPr>
            <a:r>
              <a:rPr lang="en" altLang="en">
                <a:latin typeface="Public Sans ExtraBold"/>
                <a:ea typeface="Public Sans ExtraBold"/>
                <a:cs typeface="Public Sans ExtraBold"/>
                <a:sym typeface="Public Sans ExtraBold"/>
              </a:rPr>
              <a:t>Design strategy</a:t>
            </a:r>
            <a:br>
              <a:rPr lang="en" altLang="en">
                <a:latin typeface="Public Sans ExtraBold"/>
                <a:ea typeface="Public Sans ExtraBold"/>
                <a:cs typeface="Public Sans ExtraBold"/>
                <a:sym typeface="Public Sans ExtraBold"/>
              </a:rPr>
            </a:br>
            <a:r>
              <a:rPr lang="en" altLang="en"/>
              <a:t>TTS</a:t>
            </a:r>
            <a:endParaRPr/>
          </a:p>
        </p:txBody>
      </p:sp>
      <p:sp>
        <p:nvSpPr>
          <p:cNvPr id="628" name="Google Shape;6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32"/>
        <p:cNvGrpSpPr/>
        <p:nvPr/>
      </p:nvGrpSpPr>
      <p:grpSpPr>
        <a:xfrm>
          <a:off x="0" y="0"/>
          <a:ext cx="0" cy="0"/>
          <a:chOff x="0" y="0"/>
          <a:chExt cx="0" cy="0"/>
        </a:xfrm>
      </p:grpSpPr>
      <p:sp>
        <p:nvSpPr>
          <p:cNvPr id="633" name="Google Shape;633;p7"/>
          <p:cNvSpPr txBox="1">
            <a:spLocks noGrp="1"/>
          </p:cNvSpPr>
          <p:nvPr>
            <p:ph type="title" idx="2147483647"/>
          </p:nvPr>
        </p:nvSpPr>
        <p:spPr>
          <a:xfrm>
            <a:off x="476250" y="404025"/>
            <a:ext cx="6582300" cy="8406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Executive Order (EO) 14035</a:t>
            </a:r>
            <a:endParaRPr sz="3600" b="1">
              <a:solidFill>
                <a:srgbClr val="FFBE2E"/>
              </a:solidFill>
              <a:latin typeface="Public Sans"/>
              <a:ea typeface="Public Sans"/>
              <a:cs typeface="Public Sans"/>
              <a:sym typeface="Public Sans"/>
            </a:endParaRPr>
          </a:p>
        </p:txBody>
      </p:sp>
      <p:sp>
        <p:nvSpPr>
          <p:cNvPr id="634" name="Google Shape;634;p7"/>
          <p:cNvSpPr txBox="1">
            <a:spLocks noGrp="1"/>
          </p:cNvSpPr>
          <p:nvPr>
            <p:ph type="body" idx="2"/>
          </p:nvPr>
        </p:nvSpPr>
        <p:spPr>
          <a:xfrm>
            <a:off x="451825" y="1244751"/>
            <a:ext cx="8043000" cy="3281400"/>
          </a:xfrm>
          <a:prstGeom prst="rect">
            <a:avLst/>
          </a:prstGeom>
          <a:noFill/>
          <a:ln>
            <a:noFill/>
          </a:ln>
        </p:spPr>
        <p:txBody>
          <a:bodyPr spcFirstLastPara="1" wrap="square" lIns="91425" tIns="91425" rIns="91425" bIns="91425" numCol="1" anchor="t" anchorCtr="0">
            <a:noAutofit/>
          </a:bodyPr>
          <a:lstStyle/>
          <a:p>
            <a:pPr marL="0" lvl="0" indent="0" algn="l" rtl="0">
              <a:lnSpc>
                <a:spcPct val="112000"/>
              </a:lnSpc>
              <a:spcBef>
                <a:spcPts val="0"/>
              </a:spcBef>
              <a:spcAft>
                <a:spcPts val="0"/>
              </a:spcAft>
              <a:buSzPts val="1100"/>
              <a:buNone/>
            </a:pPr>
            <a:r>
              <a:rPr lang="en" altLang="en" sz="2400" b="1"/>
              <a:t>“As the Nation’s largest employer, the Federal Government must be a model for diversity, equity, </a:t>
            </a:r>
            <a:r>
              <a:rPr lang="en" altLang="en" sz="2400" b="1">
                <a:solidFill>
                  <a:srgbClr val="FFBE2E"/>
                </a:solidFill>
              </a:rPr>
              <a:t>inclusion</a:t>
            </a:r>
            <a:r>
              <a:rPr lang="en" altLang="en" sz="2400" b="1"/>
              <a:t>, and accessibility, where all employees are treated with </a:t>
            </a:r>
            <a:r>
              <a:rPr lang="en" altLang="en" sz="2400" b="1">
                <a:solidFill>
                  <a:srgbClr val="FFBE2E"/>
                </a:solidFill>
              </a:rPr>
              <a:t>dignity and respect</a:t>
            </a:r>
            <a:r>
              <a:rPr lang="en" altLang="en" sz="2400" b="1"/>
              <a:t>.  Accordingly, the Federal Government must strengthen its ability to recruit, hire, develop, promote, and </a:t>
            </a:r>
            <a:r>
              <a:rPr lang="en" altLang="en" sz="2400" b="1">
                <a:solidFill>
                  <a:srgbClr val="FFBE2E"/>
                </a:solidFill>
              </a:rPr>
              <a:t>retain</a:t>
            </a:r>
            <a:r>
              <a:rPr lang="en" altLang="en" sz="2400" b="1"/>
              <a:t> our Nation’s talent and remove barriers to equal opportunity.”</a:t>
            </a:r>
            <a:endParaRPr sz="2400" b="1"/>
          </a:p>
          <a:p>
            <a:pPr marL="0" lvl="0" indent="0" algn="r" rtl="0">
              <a:lnSpc>
                <a:spcPct val="112000"/>
              </a:lnSpc>
              <a:spcBef>
                <a:spcPts val="1000"/>
              </a:spcBef>
              <a:spcAft>
                <a:spcPts val="1000"/>
              </a:spcAft>
              <a:buSzPts val="1100"/>
              <a:buNone/>
            </a:pPr>
            <a:r>
              <a:rPr lang="en" altLang="en" sz="1500" b="1"/>
              <a:t>(emphasis added)</a:t>
            </a:r>
            <a:endParaRPr sz="1500" b="1"/>
          </a:p>
        </p:txBody>
      </p:sp>
      <p:sp>
        <p:nvSpPr>
          <p:cNvPr id="635" name="Google Shape;6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6</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
          <p:cNvSpPr txBox="1">
            <a:spLocks noGrp="1"/>
          </p:cNvSpPr>
          <p:nvPr>
            <p:ph type="title"/>
          </p:nvPr>
        </p:nvSpPr>
        <p:spPr>
          <a:xfrm>
            <a:off x="311700" y="445025"/>
            <a:ext cx="8520600" cy="4141200"/>
          </a:xfrm>
          <a:prstGeom prst="rect">
            <a:avLst/>
          </a:prstGeom>
          <a:noFill/>
          <a:ln>
            <a:noFill/>
          </a:ln>
        </p:spPr>
        <p:txBody>
          <a:bodyPr spcFirstLastPara="1" wrap="square" lIns="91425" tIns="91425" rIns="91425" bIns="91425" numCol="1" anchor="ctr" anchorCtr="0">
            <a:noAutofit/>
          </a:bodyPr>
          <a:lstStyle/>
          <a:p>
            <a:pPr marL="0" lvl="0" indent="0" algn="ctr" rtl="0">
              <a:lnSpc>
                <a:spcPct val="95000"/>
              </a:lnSpc>
              <a:spcBef>
                <a:spcPts val="0"/>
              </a:spcBef>
              <a:spcAft>
                <a:spcPts val="0"/>
              </a:spcAft>
              <a:buSzPts val="4000"/>
              <a:buNone/>
            </a:pPr>
            <a:r>
              <a:rPr lang="en" altLang="en" b="1">
                <a:solidFill>
                  <a:srgbClr val="FFBE2E"/>
                </a:solidFill>
              </a:rPr>
              <a:t>Useful for the </a:t>
            </a:r>
            <a:endParaRPr b="1">
              <a:solidFill>
                <a:srgbClr val="FFBE2E"/>
              </a:solidFill>
            </a:endParaRPr>
          </a:p>
          <a:p>
            <a:pPr marL="0" lvl="0" indent="0" algn="ctr" rtl="0">
              <a:lnSpc>
                <a:spcPct val="95000"/>
              </a:lnSpc>
              <a:spcBef>
                <a:spcPts val="0"/>
              </a:spcBef>
              <a:spcAft>
                <a:spcPts val="0"/>
              </a:spcAft>
              <a:buSzPts val="4000"/>
              <a:buNone/>
            </a:pPr>
            <a:r>
              <a:rPr lang="en" altLang="en" b="1">
                <a:solidFill>
                  <a:srgbClr val="FFBE2E"/>
                </a:solidFill>
              </a:rPr>
              <a:t>federal government</a:t>
            </a:r>
            <a:br>
              <a:rPr lang="en" altLang="en" b="1">
                <a:solidFill>
                  <a:srgbClr val="FFBE2E"/>
                </a:solidFill>
              </a:rPr>
            </a:br>
            <a:r>
              <a:rPr lang="en" altLang="en" b="1">
                <a:solidFill>
                  <a:schemeClr val="lt1"/>
                </a:solidFill>
              </a:rPr>
              <a:t>and beyond!</a:t>
            </a:r>
            <a:endParaRPr b="1">
              <a:solidFill>
                <a:schemeClr val="lt1"/>
              </a:solidFill>
            </a:endParaRPr>
          </a:p>
        </p:txBody>
      </p:sp>
      <p:sp>
        <p:nvSpPr>
          <p:cNvPr id="641" name="Google Shape;6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SzPts val="1000"/>
              <a:buNone/>
            </a:pPr>
            <a:fld id="{00000000-1234-1234-1234-123412341234}" type="slidenum">
              <a:rPr lang="en" alt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45"/>
        <p:cNvGrpSpPr/>
        <p:nvPr/>
      </p:nvGrpSpPr>
      <p:grpSpPr>
        <a:xfrm>
          <a:off x="0" y="0"/>
          <a:ext cx="0" cy="0"/>
          <a:chOff x="0" y="0"/>
          <a:chExt cx="0" cy="0"/>
        </a:xfrm>
      </p:grpSpPr>
      <p:sp>
        <p:nvSpPr>
          <p:cNvPr id="646" name="Google Shape;646;p9"/>
          <p:cNvSpPr txBox="1">
            <a:spLocks noGrp="1"/>
          </p:cNvSpPr>
          <p:nvPr>
            <p:ph type="title" idx="2147483647"/>
          </p:nvPr>
        </p:nvSpPr>
        <p:spPr>
          <a:xfrm>
            <a:off x="476250" y="1513615"/>
            <a:ext cx="72243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So you can automate inclusion?</a:t>
            </a:r>
            <a:endParaRPr sz="3600" b="1">
              <a:solidFill>
                <a:srgbClr val="FFBE2E"/>
              </a:solidFill>
              <a:latin typeface="Public Sans"/>
              <a:ea typeface="Public Sans"/>
              <a:cs typeface="Public Sans"/>
              <a:sym typeface="Public Sans"/>
            </a:endParaRPr>
          </a:p>
        </p:txBody>
      </p:sp>
      <p:sp>
        <p:nvSpPr>
          <p:cNvPr id="647" name="Google Shape;647;p9"/>
          <p:cNvSpPr txBox="1">
            <a:spLocks noGrp="1"/>
          </p:cNvSpPr>
          <p:nvPr>
            <p:ph type="body" idx="2"/>
          </p:nvPr>
        </p:nvSpPr>
        <p:spPr>
          <a:xfrm>
            <a:off x="451825" y="2354335"/>
            <a:ext cx="8043000" cy="2766600"/>
          </a:xfrm>
          <a:prstGeom prst="rect">
            <a:avLst/>
          </a:prstGeom>
          <a:noFill/>
          <a:ln>
            <a:noFill/>
          </a:ln>
        </p:spPr>
        <p:txBody>
          <a:bodyPr spcFirstLastPara="1" wrap="square" lIns="91425" tIns="91425" rIns="91425" bIns="91425" numCol="1" anchor="t" anchorCtr="0">
            <a:noAutofit/>
          </a:bodyPr>
          <a:lstStyle/>
          <a:p>
            <a:pPr marL="0" lvl="0" indent="0" algn="l" rtl="0">
              <a:lnSpc>
                <a:spcPct val="112000"/>
              </a:lnSpc>
              <a:spcBef>
                <a:spcPts val="0"/>
              </a:spcBef>
              <a:spcAft>
                <a:spcPts val="1000"/>
              </a:spcAft>
              <a:buSzPts val="1100"/>
              <a:buNone/>
            </a:pPr>
            <a:r>
              <a:rPr lang="en" altLang="en" sz="3200">
                <a:solidFill>
                  <a:schemeClr val="lt1"/>
                </a:solidFill>
              </a:rPr>
              <a:t>Well, not really—</a:t>
            </a:r>
            <a:br>
              <a:rPr lang="en" altLang="en" sz="3200">
                <a:solidFill>
                  <a:schemeClr val="lt1"/>
                </a:solidFill>
              </a:rPr>
            </a:br>
            <a:r>
              <a:rPr lang="en" altLang="en" sz="3200">
                <a:solidFill>
                  <a:schemeClr val="lt1"/>
                </a:solidFill>
              </a:rPr>
              <a:t>but automation can help!</a:t>
            </a:r>
            <a:endParaRPr sz="3200">
              <a:solidFill>
                <a:schemeClr val="lt1"/>
              </a:solidFill>
            </a:endParaRPr>
          </a:p>
        </p:txBody>
      </p:sp>
      <p:sp>
        <p:nvSpPr>
          <p:cNvPr id="648" name="Google Shape;6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8</a:t>
            </a:fld>
            <a:endParaRPr sz="1100">
              <a:solidFill>
                <a:schemeClr val="lt1"/>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52"/>
        <p:cNvGrpSpPr/>
        <p:nvPr/>
      </p:nvGrpSpPr>
      <p:grpSpPr>
        <a:xfrm>
          <a:off x="0" y="0"/>
          <a:ext cx="0" cy="0"/>
          <a:chOff x="0" y="0"/>
          <a:chExt cx="0" cy="0"/>
        </a:xfrm>
      </p:grpSpPr>
      <p:sp>
        <p:nvSpPr>
          <p:cNvPr id="653" name="Google Shape;653;p10"/>
          <p:cNvSpPr txBox="1">
            <a:spLocks noGrp="1"/>
          </p:cNvSpPr>
          <p:nvPr>
            <p:ph type="title" idx="2147483647"/>
          </p:nvPr>
        </p:nvSpPr>
        <p:spPr>
          <a:xfrm>
            <a:off x="476250" y="404025"/>
            <a:ext cx="5787900" cy="4485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r>
              <a:rPr lang="en" altLang="en" sz="3600" b="1">
                <a:solidFill>
                  <a:srgbClr val="FFBE2E"/>
                </a:solidFill>
              </a:rPr>
              <a:t>What is Inclusion Bot?</a:t>
            </a:r>
            <a:endParaRPr sz="3600" b="1">
              <a:solidFill>
                <a:srgbClr val="FFBE2E"/>
              </a:solidFill>
              <a:latin typeface="Public Sans"/>
              <a:ea typeface="Public Sans"/>
              <a:cs typeface="Public Sans"/>
              <a:sym typeface="Public Sans"/>
            </a:endParaRPr>
          </a:p>
        </p:txBody>
      </p:sp>
      <p:sp>
        <p:nvSpPr>
          <p:cNvPr id="654" name="Google Shape;654;p10"/>
          <p:cNvSpPr txBox="1">
            <a:spLocks noGrp="1"/>
          </p:cNvSpPr>
          <p:nvPr>
            <p:ph type="body" idx="2"/>
          </p:nvPr>
        </p:nvSpPr>
        <p:spPr>
          <a:xfrm>
            <a:off x="451825" y="1244745"/>
            <a:ext cx="8043000" cy="2766600"/>
          </a:xfrm>
          <a:prstGeom prst="rect">
            <a:avLst/>
          </a:prstGeom>
          <a:noFill/>
          <a:ln>
            <a:noFill/>
          </a:ln>
        </p:spPr>
        <p:txBody>
          <a:bodyPr spcFirstLastPara="1" wrap="square" lIns="91425" tIns="91425" rIns="91425" bIns="91425" numCol="1" anchor="t" anchorCtr="0">
            <a:noAutofit/>
          </a:bodyPr>
          <a:lstStyle/>
          <a:p>
            <a:pPr marL="0" lvl="0" indent="0" algn="l" rtl="0">
              <a:lnSpc>
                <a:spcPct val="112000"/>
              </a:lnSpc>
              <a:spcBef>
                <a:spcPts val="0"/>
              </a:spcBef>
              <a:spcAft>
                <a:spcPts val="0"/>
              </a:spcAft>
              <a:buSzPts val="1400"/>
              <a:buNone/>
            </a:pPr>
            <a:r>
              <a:rPr lang="en" altLang="en" sz="2400">
                <a:solidFill>
                  <a:schemeClr val="lt1"/>
                </a:solidFill>
              </a:rPr>
              <a:t>It’s an automatic response on our internal chat system that responds to specific words or phrases. It helps by: </a:t>
            </a:r>
            <a:endParaRPr sz="2400">
              <a:solidFill>
                <a:schemeClr val="lt1"/>
              </a:solidFill>
            </a:endParaRPr>
          </a:p>
          <a:p>
            <a:pPr marL="457200" lvl="0" indent="-381000" algn="l" rtl="0">
              <a:lnSpc>
                <a:spcPct val="112000"/>
              </a:lnSpc>
              <a:spcBef>
                <a:spcPts val="1000"/>
              </a:spcBef>
              <a:spcAft>
                <a:spcPts val="0"/>
              </a:spcAft>
              <a:buClr>
                <a:schemeClr val="lt1"/>
              </a:buClr>
              <a:buSzPts val="2400"/>
              <a:buChar char="●"/>
            </a:pPr>
            <a:r>
              <a:rPr lang="en" altLang="en" sz="2400">
                <a:solidFill>
                  <a:schemeClr val="lt1"/>
                </a:solidFill>
              </a:rPr>
              <a:t>Nurtures a “shared language” </a:t>
            </a:r>
            <a:endParaRPr sz="2400">
              <a:solidFill>
                <a:schemeClr val="lt1"/>
              </a:solidFill>
            </a:endParaRPr>
          </a:p>
          <a:p>
            <a:pPr marL="457200" lvl="0" indent="-381000" algn="l" rtl="0">
              <a:lnSpc>
                <a:spcPct val="112000"/>
              </a:lnSpc>
              <a:spcBef>
                <a:spcPts val="0"/>
              </a:spcBef>
              <a:spcAft>
                <a:spcPts val="0"/>
              </a:spcAft>
              <a:buClr>
                <a:schemeClr val="lt1"/>
              </a:buClr>
              <a:buSzPts val="2400"/>
              <a:buChar char="●"/>
            </a:pPr>
            <a:r>
              <a:rPr lang="en" altLang="en" sz="2400">
                <a:solidFill>
                  <a:schemeClr val="lt1"/>
                </a:solidFill>
              </a:rPr>
              <a:t>Shortening the feedback loop for team norms, values, and expectations</a:t>
            </a:r>
            <a:endParaRPr sz="2400">
              <a:solidFill>
                <a:schemeClr val="lt1"/>
              </a:solidFill>
            </a:endParaRPr>
          </a:p>
          <a:p>
            <a:pPr marL="457200" lvl="0" indent="-381000" algn="l" rtl="0">
              <a:lnSpc>
                <a:spcPct val="112000"/>
              </a:lnSpc>
              <a:spcBef>
                <a:spcPts val="0"/>
              </a:spcBef>
              <a:spcAft>
                <a:spcPts val="0"/>
              </a:spcAft>
              <a:buClr>
                <a:schemeClr val="lt1"/>
              </a:buClr>
              <a:buSzPts val="2400"/>
              <a:buChar char="●"/>
            </a:pPr>
            <a:r>
              <a:rPr lang="en" altLang="en" sz="2400">
                <a:solidFill>
                  <a:schemeClr val="lt1"/>
                </a:solidFill>
              </a:rPr>
              <a:t>Helping our team learn about exclusionary language and more inclusive alternatives</a:t>
            </a:r>
            <a:endParaRPr sz="2400">
              <a:solidFill>
                <a:schemeClr val="lt1"/>
              </a:solidFill>
            </a:endParaRPr>
          </a:p>
        </p:txBody>
      </p:sp>
      <p:sp>
        <p:nvSpPr>
          <p:cNvPr id="655" name="Google Shape;65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ltLang="en" sz="1100">
                <a:solidFill>
                  <a:schemeClr val="lt1"/>
                </a:solidFill>
                <a:latin typeface="Public Sans"/>
                <a:ea typeface="Public Sans"/>
                <a:cs typeface="Public Sans"/>
                <a:sym typeface="Public Sans"/>
              </a:rPr>
              <a:t>9</a:t>
            </a:fld>
            <a:endParaRPr sz="1100">
              <a:solidFill>
                <a:schemeClr val="lt1"/>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WDS">
  <a:themeElements>
    <a:clrScheme name="Simple Light">
      <a:dk1>
        <a:srgbClr val="1B1B1B"/>
      </a:dk1>
      <a:lt1>
        <a:srgbClr val="FFFFFF"/>
      </a:lt1>
      <a:dk2>
        <a:srgbClr val="FFBE2E"/>
      </a:dk2>
      <a:lt2>
        <a:srgbClr val="AD8B65"/>
      </a:lt2>
      <a:accent1>
        <a:srgbClr val="976EFB"/>
      </a:accent1>
      <a:accent2>
        <a:srgbClr val="04CF85"/>
      </a:accent2>
      <a:accent3>
        <a:srgbClr val="EF38A3"/>
      </a:accent3>
      <a:accent4>
        <a:srgbClr val="EF5E25"/>
      </a:accent4>
      <a:accent5>
        <a:srgbClr val="0097A7"/>
      </a:accent5>
      <a:accent6>
        <a:srgbClr val="F1E5C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Login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626</Words>
  <Application>Microsoft Office PowerPoint</Application>
  <PresentationFormat>On-screen Show (16:9)</PresentationFormat>
  <Paragraphs>124</Paragraphs>
  <Slides>29</Slides>
  <Notes>29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Calibri</vt:lpstr>
      <vt:lpstr>Helvetica Neue</vt:lpstr>
      <vt:lpstr>IBM Plex Mono Medium</vt:lpstr>
      <vt:lpstr>Public Sans</vt:lpstr>
      <vt:lpstr>Public Sans Medium</vt:lpstr>
      <vt:lpstr>Public Sans Thin</vt:lpstr>
      <vt:lpstr>Public Sans ExtraBold</vt:lpstr>
      <vt:lpstr>Arial</vt:lpstr>
      <vt:lpstr>Public Sans Light</vt:lpstr>
      <vt:lpstr>Simple Light</vt:lpstr>
      <vt:lpstr>USWDS</vt:lpstr>
      <vt:lpstr>USWDS</vt:lpstr>
      <vt:lpstr>1_Login Theme</vt:lpstr>
      <vt:lpstr>Communicators Community of Practice</vt:lpstr>
      <vt:lpstr>Let’s talk about supporting  inclusive language through automation</vt:lpstr>
      <vt:lpstr>Anne they/them</vt:lpstr>
      <vt:lpstr>Greg he/him</vt:lpstr>
      <vt:lpstr>Cordelia she/they</vt:lpstr>
      <vt:lpstr>Executive Order (EO) 14035</vt:lpstr>
      <vt:lpstr>Useful for the  federal government and beyond!</vt:lpstr>
      <vt:lpstr>So you can automate inclusion?</vt:lpstr>
      <vt:lpstr>What is Inclusion Bot?</vt:lpstr>
      <vt:lpstr>Inclusion bot is a learning tool, not a shaming tool!</vt:lpstr>
      <vt:lpstr>Creating a shared language</vt:lpstr>
      <vt:lpstr>Why is it important?</vt:lpstr>
      <vt:lpstr>TTS Inclusion Bot 1</vt:lpstr>
      <vt:lpstr>TTS Inclusion Bot 2</vt:lpstr>
      <vt:lpstr>TTS Inclusion Bot 3</vt:lpstr>
      <vt:lpstr>TTS values</vt:lpstr>
      <vt:lpstr>TTS Inclusion Bot, version 1</vt:lpstr>
      <vt:lpstr>We are an iterative organization</vt:lpstr>
      <vt:lpstr>TTS Inclusion Bot, version 2</vt:lpstr>
      <vt:lpstr>Responses in public</vt:lpstr>
      <vt:lpstr>Emoji changes</vt:lpstr>
      <vt:lpstr>How do you start?</vt:lpstr>
      <vt:lpstr>How do you start? 2</vt:lpstr>
      <vt:lpstr>How do you continue?</vt:lpstr>
      <vt:lpstr>How do you start technically?</vt:lpstr>
      <vt:lpstr>What can’t you automate?</vt:lpstr>
      <vt:lpstr>Be inclusive. Be respectful.   Listen for changes in terms  and pay attention to  your culture.</vt:lpstr>
      <vt:lpstr>Let’s talk!  How can automation help us consider inclusion?</vt:lpstr>
      <vt:lpstr>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Communicators Community of Practice</dc:title>
  <dc:creator>DanielleJLeonhardt</dc:creator>
  <cp:lastModifiedBy>DanielleJLeonhardt</cp:lastModifiedBy>
  <cp:revision>6</cp:revision>
  <dcterms:modified xsi:type="dcterms:W3CDTF">2023-07-18T22:04:19Z</dcterms:modified>
</cp:coreProperties>
</file>