
<file path=[Content_Types].xml><?xml version="1.0" encoding="utf-8"?>
<Types xmlns="http://schemas.openxmlformats.org/package/2006/content-types">
  <Default Extension="fntdata" ContentType="application/x-fontdata"/>
  <Default Extension="mp3" ContentType="audio/mpeg"/>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66" r:id="rId3"/>
    <p:sldId id="257" r:id="rId4"/>
    <p:sldId id="258" r:id="rId5"/>
    <p:sldId id="259" r:id="rId6"/>
    <p:sldId id="260" r:id="rId7"/>
    <p:sldId id="261" r:id="rId8"/>
    <p:sldId id="263" r:id="rId9"/>
    <p:sldId id="265" r:id="rId10"/>
    <p:sldId id="262" r:id="rId11"/>
    <p:sldId id="268" r:id="rId12"/>
    <p:sldId id="269" r:id="rId13"/>
    <p:sldId id="270"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Quattrocento Sans" panose="020B0502050000020003" pitchFamily="34" charset="0"/>
      <p:regular r:id="rId20"/>
      <p:bold r:id="rId21"/>
      <p:italic r:id="rId22"/>
      <p:boldItalic r:id="rId23"/>
    </p:embeddedFont>
    <p:embeddedFont>
      <p:font typeface="Segoe UI" panose="020B0502040204020203"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jPvom3JDyWqmHcxo/VAFk0mSEo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C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2FB9B2-347D-415F-8562-F20A0E7C4B66}">
  <a:tblStyle styleId="{7C2FB9B2-347D-415F-8562-F20A0E7C4B66}"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7E8"/>
          </a:solidFill>
        </a:fill>
      </a:tcStyle>
    </a:band1H>
    <a:band2H>
      <a:tcTxStyle/>
      <a:tcStyle>
        <a:tcBdr/>
      </a:tcStyle>
    </a:band2H>
    <a:band1V>
      <a:tcTxStyle/>
      <a:tcStyle>
        <a:tcBdr/>
        <a:fill>
          <a:solidFill>
            <a:srgbClr val="E6E7E8"/>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1795" autoAdjust="0"/>
  </p:normalViewPr>
  <p:slideViewPr>
    <p:cSldViewPr snapToGrid="0">
      <p:cViewPr varScale="1">
        <p:scale>
          <a:sx n="48" d="100"/>
          <a:sy n="48" d="100"/>
        </p:scale>
        <p:origin x="1340" y="28"/>
      </p:cViewPr>
      <p:guideLst/>
    </p:cSldViewPr>
  </p:slideViewPr>
  <p:outlineViewPr>
    <p:cViewPr>
      <p:scale>
        <a:sx n="33" d="100"/>
        <a:sy n="33" d="100"/>
      </p:scale>
      <p:origin x="0" y="-12079"/>
    </p:cViewPr>
  </p:outlin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3" name="Google Shape;22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4" name="Google Shape;31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 typeface="Arial" panose="020B0604020202020204" pitchFamily="34" charset="0"/>
              <a:buNone/>
            </a:pPr>
            <a:endParaRPr dirty="0"/>
          </a:p>
        </p:txBody>
      </p:sp>
      <p:sp>
        <p:nvSpPr>
          <p:cNvPr id="321" name="Google Shape;32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 typeface="Arial" panose="020B0604020202020204" pitchFamily="34" charset="0"/>
              <a:buNone/>
            </a:pPr>
            <a:endParaRPr lang="en-US" dirty="0"/>
          </a:p>
        </p:txBody>
      </p:sp>
      <p:sp>
        <p:nvSpPr>
          <p:cNvPr id="301" name="Google Shape;30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 typeface="Arial" panose="020B0604020202020204" pitchFamily="34" charset="0"/>
              <a:buNone/>
            </a:pPr>
            <a:endParaRPr dirty="0"/>
          </a:p>
        </p:txBody>
      </p:sp>
      <p:sp>
        <p:nvSpPr>
          <p:cNvPr id="236" name="Google Shape;23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 typeface="Arial" panose="020B0604020202020204" pitchFamily="34" charset="0"/>
              <a:buNone/>
            </a:pPr>
            <a:endParaRPr sz="1200" dirty="0">
              <a:latin typeface="Calibri" panose="020F0502020204030204" pitchFamily="34" charset="0"/>
              <a:cs typeface="Calibri" panose="020F0502020204030204" pitchFamily="34" charset="0"/>
            </a:endParaRPr>
          </a:p>
        </p:txBody>
      </p:sp>
      <p:sp>
        <p:nvSpPr>
          <p:cNvPr id="244" name="Google Shape;24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208280" algn="l" rtl="0">
              <a:lnSpc>
                <a:spcPct val="92000"/>
              </a:lnSpc>
              <a:spcBef>
                <a:spcPts val="0"/>
              </a:spcBef>
              <a:spcAft>
                <a:spcPts val="0"/>
              </a:spcAft>
              <a:buClr>
                <a:srgbClr val="484848"/>
              </a:buClr>
              <a:buSzPts val="2400"/>
              <a:buFont typeface="Arial" panose="020B0604020202020204" pitchFamily="34" charset="0"/>
              <a:buNone/>
            </a:pPr>
            <a:endParaRPr lang="en-US" dirty="0"/>
          </a:p>
        </p:txBody>
      </p:sp>
      <p:sp>
        <p:nvSpPr>
          <p:cNvPr id="251" name="Google Shape;25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467629c33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92000"/>
              </a:lnSpc>
              <a:spcBef>
                <a:spcPts val="0"/>
              </a:spcBef>
              <a:spcAft>
                <a:spcPts val="0"/>
              </a:spcAft>
              <a:buClr>
                <a:srgbClr val="484848"/>
              </a:buClr>
              <a:buSzPts val="2400"/>
              <a:buFont typeface="Arial" panose="020B0604020202020204" pitchFamily="34" charset="0"/>
              <a:buNone/>
            </a:pPr>
            <a:endParaRPr lang="en-US" sz="1200" dirty="0">
              <a:latin typeface="Calibri" panose="020F0502020204030204" pitchFamily="34" charset="0"/>
              <a:cs typeface="Calibri" panose="020F0502020204030204" pitchFamily="34" charset="0"/>
            </a:endParaRPr>
          </a:p>
        </p:txBody>
      </p:sp>
      <p:sp>
        <p:nvSpPr>
          <p:cNvPr id="258" name="Google Shape;258;g2467629c33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Font typeface="Arial" panose="020B0604020202020204" pitchFamily="34" charset="0"/>
              <a:buNone/>
            </a:pPr>
            <a:endParaRPr sz="1200" dirty="0">
              <a:solidFill>
                <a:srgbClr val="484848"/>
              </a:solidFill>
              <a:latin typeface="Calibri" panose="020F0502020204030204" pitchFamily="34" charset="0"/>
              <a:ea typeface="Quattrocento Sans"/>
              <a:cs typeface="Calibri" panose="020F0502020204030204" pitchFamily="34" charset="0"/>
              <a:sym typeface="Quattrocento Sans"/>
            </a:endParaRPr>
          </a:p>
        </p:txBody>
      </p:sp>
      <p:sp>
        <p:nvSpPr>
          <p:cNvPr id="265" name="Google Shape;26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0" name="Google Shape;28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Presentation Title">
  <p:cSld name="Presentation Title">
    <p:spTree>
      <p:nvGrpSpPr>
        <p:cNvPr id="1" name="Shape 13"/>
        <p:cNvGrpSpPr/>
        <p:nvPr/>
      </p:nvGrpSpPr>
      <p:grpSpPr>
        <a:xfrm>
          <a:off x="0" y="0"/>
          <a:ext cx="0" cy="0"/>
          <a:chOff x="0" y="0"/>
          <a:chExt cx="0" cy="0"/>
        </a:xfrm>
      </p:grpSpPr>
      <p:pic>
        <p:nvPicPr>
          <p:cNvPr id="14" name="Google Shape;14;p37"/>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15" name="Google Shape;15;p37" descr="Logo and seal for the U.S. Department of Veterans Affairs, Office of Information and Technology"/>
          <p:cNvPicPr preferRelativeResize="0"/>
          <p:nvPr/>
        </p:nvPicPr>
        <p:blipFill rotWithShape="1">
          <a:blip r:embed="rId3">
            <a:alphaModFix/>
          </a:blip>
          <a:srcRect/>
          <a:stretch/>
        </p:blipFill>
        <p:spPr>
          <a:xfrm>
            <a:off x="838200" y="5802964"/>
            <a:ext cx="3374138" cy="660157"/>
          </a:xfrm>
          <a:prstGeom prst="rect">
            <a:avLst/>
          </a:prstGeom>
          <a:noFill/>
          <a:ln>
            <a:noFill/>
          </a:ln>
        </p:spPr>
      </p:pic>
      <p:sp>
        <p:nvSpPr>
          <p:cNvPr id="16" name="Google Shape;16;p37"/>
          <p:cNvSpPr txBox="1">
            <a:spLocks noGrp="1"/>
          </p:cNvSpPr>
          <p:nvPr>
            <p:ph type="title"/>
          </p:nvPr>
        </p:nvSpPr>
        <p:spPr>
          <a:xfrm>
            <a:off x="838199" y="1572610"/>
            <a:ext cx="7848600" cy="78959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2"/>
              </a:buClr>
              <a:buSzPts val="3600"/>
              <a:buFont typeface="Quattrocento Sans"/>
              <a:buNone/>
              <a:defRPr sz="3600" b="1" i="0" cap="none">
                <a:solidFill>
                  <a:schemeClr val="accent2"/>
                </a:solidFill>
                <a:latin typeface="Segoe UI" panose="020B0502040204020203" pitchFamily="34" charset="0"/>
                <a:ea typeface="Segoe UI" panose="020B0502040204020203" pitchFamily="34" charset="0"/>
                <a:cs typeface="Segoe UI" panose="020B0502040204020203" pitchFamily="34" charset="0"/>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37"/>
          <p:cNvSpPr txBox="1">
            <a:spLocks noGrp="1"/>
          </p:cNvSpPr>
          <p:nvPr>
            <p:ph type="body" idx="1"/>
          </p:nvPr>
        </p:nvSpPr>
        <p:spPr>
          <a:xfrm>
            <a:off x="838198" y="2533916"/>
            <a:ext cx="7848601" cy="374904"/>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rgbClr val="112F4E"/>
              </a:buClr>
              <a:buSzPts val="2200"/>
              <a:buNone/>
              <a:defRPr sz="2200" b="1">
                <a:solidFill>
                  <a:srgbClr val="112F4E"/>
                </a:solidFill>
                <a:latin typeface="Segoe UI" panose="020B0502040204020203" pitchFamily="34" charset="0"/>
                <a:ea typeface="Segoe UI" panose="020B0502040204020203" pitchFamily="34" charset="0"/>
                <a:cs typeface="Segoe UI" panose="020B0502040204020203" pitchFamily="34" charset="0"/>
                <a:sym typeface="Quattrocento Sans"/>
              </a:defRPr>
            </a:lvl1pPr>
            <a:lvl2pPr marL="914400" lvl="1" indent="-228600" algn="l">
              <a:lnSpc>
                <a:spcPct val="92000"/>
              </a:lnSpc>
              <a:spcBef>
                <a:spcPts val="500"/>
              </a:spcBef>
              <a:spcAft>
                <a:spcPts val="0"/>
              </a:spcAft>
              <a:buClr>
                <a:srgbClr val="484848"/>
              </a:buClr>
              <a:buSzPts val="2000"/>
              <a:buNone/>
              <a:defRPr/>
            </a:lvl2pPr>
            <a:lvl3pPr marL="1371600" lvl="2" indent="-228600" algn="l">
              <a:lnSpc>
                <a:spcPct val="92000"/>
              </a:lnSpc>
              <a:spcBef>
                <a:spcPts val="500"/>
              </a:spcBef>
              <a:spcAft>
                <a:spcPts val="0"/>
              </a:spcAft>
              <a:buClr>
                <a:srgbClr val="484848"/>
              </a:buClr>
              <a:buSzPts val="1800"/>
              <a:buNone/>
              <a:defRPr/>
            </a:lvl3pPr>
            <a:lvl4pPr marL="1828800" lvl="3" indent="-228600" algn="l">
              <a:lnSpc>
                <a:spcPct val="92000"/>
              </a:lnSpc>
              <a:spcBef>
                <a:spcPts val="500"/>
              </a:spcBef>
              <a:spcAft>
                <a:spcPts val="0"/>
              </a:spcAft>
              <a:buClr>
                <a:srgbClr val="484848"/>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7"/>
          <p:cNvSpPr txBox="1">
            <a:spLocks noGrp="1"/>
          </p:cNvSpPr>
          <p:nvPr>
            <p:ph type="body" idx="2"/>
          </p:nvPr>
        </p:nvSpPr>
        <p:spPr>
          <a:xfrm>
            <a:off x="838200" y="2957656"/>
            <a:ext cx="7848600" cy="39319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rgbClr val="112F4E"/>
              </a:buClr>
              <a:buSzPts val="2200"/>
              <a:buNone/>
              <a:defRPr sz="2200" i="0">
                <a:solidFill>
                  <a:srgbClr val="112F4E"/>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914400" lvl="1" indent="-228600" algn="l">
              <a:lnSpc>
                <a:spcPct val="92000"/>
              </a:lnSpc>
              <a:spcBef>
                <a:spcPts val="500"/>
              </a:spcBef>
              <a:spcAft>
                <a:spcPts val="0"/>
              </a:spcAft>
              <a:buClr>
                <a:srgbClr val="484848"/>
              </a:buClr>
              <a:buSzPts val="2000"/>
              <a:buNone/>
              <a:defRPr/>
            </a:lvl2pPr>
            <a:lvl3pPr marL="1371600" lvl="2" indent="-228600" algn="l">
              <a:lnSpc>
                <a:spcPct val="92000"/>
              </a:lnSpc>
              <a:spcBef>
                <a:spcPts val="500"/>
              </a:spcBef>
              <a:spcAft>
                <a:spcPts val="0"/>
              </a:spcAft>
              <a:buClr>
                <a:srgbClr val="484848"/>
              </a:buClr>
              <a:buSzPts val="1800"/>
              <a:buNone/>
              <a:defRPr/>
            </a:lvl3pPr>
            <a:lvl4pPr marL="1828800" lvl="3" indent="-228600" algn="l">
              <a:lnSpc>
                <a:spcPct val="92000"/>
              </a:lnSpc>
              <a:spcBef>
                <a:spcPts val="500"/>
              </a:spcBef>
              <a:spcAft>
                <a:spcPts val="0"/>
              </a:spcAft>
              <a:buClr>
                <a:srgbClr val="484848"/>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9" name="Google Shape;19;p37"/>
          <p:cNvSpPr txBox="1">
            <a:spLocks noGrp="1"/>
          </p:cNvSpPr>
          <p:nvPr>
            <p:ph type="body" idx="3"/>
          </p:nvPr>
        </p:nvSpPr>
        <p:spPr>
          <a:xfrm>
            <a:off x="838200" y="3523469"/>
            <a:ext cx="7848600" cy="30302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rgbClr val="112F4E"/>
              </a:buClr>
              <a:buSzPts val="1600"/>
              <a:buNone/>
              <a:defRPr sz="1600">
                <a:solidFill>
                  <a:srgbClr val="112F4E"/>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914400" lvl="1" indent="-228600" algn="l">
              <a:lnSpc>
                <a:spcPct val="92000"/>
              </a:lnSpc>
              <a:spcBef>
                <a:spcPts val="500"/>
              </a:spcBef>
              <a:spcAft>
                <a:spcPts val="0"/>
              </a:spcAft>
              <a:buClr>
                <a:srgbClr val="484848"/>
              </a:buClr>
              <a:buSzPts val="2000"/>
              <a:buNone/>
              <a:defRPr/>
            </a:lvl2pPr>
            <a:lvl3pPr marL="1371600" lvl="2" indent="-228600" algn="l">
              <a:lnSpc>
                <a:spcPct val="92000"/>
              </a:lnSpc>
              <a:spcBef>
                <a:spcPts val="500"/>
              </a:spcBef>
              <a:spcAft>
                <a:spcPts val="0"/>
              </a:spcAft>
              <a:buClr>
                <a:srgbClr val="484848"/>
              </a:buClr>
              <a:buSzPts val="1800"/>
              <a:buNone/>
              <a:defRPr/>
            </a:lvl3pPr>
            <a:lvl4pPr marL="1828800" lvl="3" indent="-228600" algn="l">
              <a:lnSpc>
                <a:spcPct val="92000"/>
              </a:lnSpc>
              <a:spcBef>
                <a:spcPts val="500"/>
              </a:spcBef>
              <a:spcAft>
                <a:spcPts val="0"/>
              </a:spcAft>
              <a:buClr>
                <a:srgbClr val="484848"/>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 name="Google Shape;20;p37"/>
          <p:cNvSpPr txBox="1">
            <a:spLocks noGrp="1"/>
          </p:cNvSpPr>
          <p:nvPr>
            <p:ph type="body" idx="4"/>
          </p:nvPr>
        </p:nvSpPr>
        <p:spPr>
          <a:xfrm>
            <a:off x="838198" y="3946304"/>
            <a:ext cx="7848601" cy="246888"/>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112F4E"/>
              </a:buClr>
              <a:buSzPts val="1600"/>
              <a:buFont typeface="Arial"/>
              <a:buNone/>
              <a:defRPr sz="1600">
                <a:solidFill>
                  <a:srgbClr val="112F4E"/>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914400" lvl="1" indent="-228600" algn="l">
              <a:lnSpc>
                <a:spcPct val="92000"/>
              </a:lnSpc>
              <a:spcBef>
                <a:spcPts val="500"/>
              </a:spcBef>
              <a:spcAft>
                <a:spcPts val="0"/>
              </a:spcAft>
              <a:buClr>
                <a:srgbClr val="484848"/>
              </a:buClr>
              <a:buSzPts val="2000"/>
              <a:buNone/>
              <a:defRPr/>
            </a:lvl2pPr>
            <a:lvl3pPr marL="1371600" lvl="2" indent="-228600" algn="l">
              <a:lnSpc>
                <a:spcPct val="92000"/>
              </a:lnSpc>
              <a:spcBef>
                <a:spcPts val="500"/>
              </a:spcBef>
              <a:spcAft>
                <a:spcPts val="0"/>
              </a:spcAft>
              <a:buClr>
                <a:srgbClr val="484848"/>
              </a:buClr>
              <a:buSzPts val="1800"/>
              <a:buNone/>
              <a:defRPr/>
            </a:lvl3pPr>
            <a:lvl4pPr marL="1828800" lvl="3" indent="-228600" algn="l">
              <a:lnSpc>
                <a:spcPct val="92000"/>
              </a:lnSpc>
              <a:spcBef>
                <a:spcPts val="500"/>
              </a:spcBef>
              <a:spcAft>
                <a:spcPts val="0"/>
              </a:spcAft>
              <a:buClr>
                <a:srgbClr val="484848"/>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1" name="Google Shape;21;p37"/>
          <p:cNvSpPr txBox="1">
            <a:spLocks noGrp="1"/>
          </p:cNvSpPr>
          <p:nvPr>
            <p:ph type="body" idx="5"/>
          </p:nvPr>
        </p:nvSpPr>
        <p:spPr>
          <a:xfrm>
            <a:off x="838199" y="4230904"/>
            <a:ext cx="7848599" cy="265176"/>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rgbClr val="112F4E"/>
              </a:buClr>
              <a:buSzPts val="1600"/>
              <a:buNone/>
              <a:defRPr sz="1600">
                <a:solidFill>
                  <a:srgbClr val="112F4E"/>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914400" lvl="1" indent="-228600" algn="l">
              <a:lnSpc>
                <a:spcPct val="92000"/>
              </a:lnSpc>
              <a:spcBef>
                <a:spcPts val="500"/>
              </a:spcBef>
              <a:spcAft>
                <a:spcPts val="0"/>
              </a:spcAft>
              <a:buClr>
                <a:srgbClr val="484848"/>
              </a:buClr>
              <a:buSzPts val="2000"/>
              <a:buNone/>
              <a:defRPr/>
            </a:lvl2pPr>
            <a:lvl3pPr marL="1371600" lvl="2" indent="-228600" algn="l">
              <a:lnSpc>
                <a:spcPct val="92000"/>
              </a:lnSpc>
              <a:spcBef>
                <a:spcPts val="500"/>
              </a:spcBef>
              <a:spcAft>
                <a:spcPts val="0"/>
              </a:spcAft>
              <a:buClr>
                <a:srgbClr val="484848"/>
              </a:buClr>
              <a:buSzPts val="1800"/>
              <a:buNone/>
              <a:defRPr/>
            </a:lvl3pPr>
            <a:lvl4pPr marL="1828800" lvl="3" indent="-228600" algn="l">
              <a:lnSpc>
                <a:spcPct val="92000"/>
              </a:lnSpc>
              <a:spcBef>
                <a:spcPts val="500"/>
              </a:spcBef>
              <a:spcAft>
                <a:spcPts val="0"/>
              </a:spcAft>
              <a:buClr>
                <a:srgbClr val="484848"/>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2" name="Google Shape;22;p37"/>
          <p:cNvSpPr txBox="1">
            <a:spLocks noGrp="1"/>
          </p:cNvSpPr>
          <p:nvPr>
            <p:ph type="body" idx="6"/>
          </p:nvPr>
        </p:nvSpPr>
        <p:spPr>
          <a:xfrm>
            <a:off x="838200" y="5038502"/>
            <a:ext cx="7848598" cy="246888"/>
          </a:xfrm>
          <a:prstGeom prst="rect">
            <a:avLst/>
          </a:prstGeom>
          <a:noFill/>
          <a:ln>
            <a:noFill/>
          </a:ln>
        </p:spPr>
        <p:txBody>
          <a:bodyPr spcFirstLastPara="1" wrap="square" lIns="91425" tIns="45700" rIns="91425" bIns="45700" anchor="b" anchorCtr="0">
            <a:noAutofit/>
          </a:bodyPr>
          <a:lstStyle>
            <a:lvl1pPr marL="457200" lvl="0" indent="-228600" algn="l">
              <a:lnSpc>
                <a:spcPct val="92000"/>
              </a:lnSpc>
              <a:spcBef>
                <a:spcPts val="1000"/>
              </a:spcBef>
              <a:spcAft>
                <a:spcPts val="0"/>
              </a:spcAft>
              <a:buClr>
                <a:srgbClr val="898989"/>
              </a:buClr>
              <a:buSzPts val="1200"/>
              <a:buNone/>
              <a:defRPr sz="1200">
                <a:solidFill>
                  <a:srgbClr val="898989"/>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llout 2">
  <p:cSld name="Callout 2">
    <p:spTree>
      <p:nvGrpSpPr>
        <p:cNvPr id="1" name="Shape 191"/>
        <p:cNvGrpSpPr/>
        <p:nvPr/>
      </p:nvGrpSpPr>
      <p:grpSpPr>
        <a:xfrm>
          <a:off x="0" y="0"/>
          <a:ext cx="0" cy="0"/>
          <a:chOff x="0" y="0"/>
          <a:chExt cx="0" cy="0"/>
        </a:xfrm>
      </p:grpSpPr>
      <p:pic>
        <p:nvPicPr>
          <p:cNvPr id="192" name="Google Shape;192;p6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93" name="Google Shape;193;p60"/>
          <p:cNvSpPr txBox="1">
            <a:spLocks noGrp="1"/>
          </p:cNvSpPr>
          <p:nvPr>
            <p:ph type="title"/>
          </p:nvPr>
        </p:nvSpPr>
        <p:spPr>
          <a:xfrm>
            <a:off x="838201" y="1562100"/>
            <a:ext cx="10515600" cy="37338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2"/>
              </a:buClr>
              <a:buSzPts val="3800"/>
              <a:buFont typeface="Quattrocento Sans"/>
              <a:buNone/>
              <a:defRPr sz="3800">
                <a:solidFill>
                  <a:schemeClr val="lt2"/>
                </a:solidFill>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94" name="Google Shape;194;p60"/>
          <p:cNvSpPr txBox="1">
            <a:spLocks noGrp="1"/>
          </p:cNvSpPr>
          <p:nvPr>
            <p:ph type="ftr" idx="11"/>
          </p:nvPr>
        </p:nvSpPr>
        <p:spPr>
          <a:xfrm>
            <a:off x="838200" y="6286500"/>
            <a:ext cx="70485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5" name="Google Shape;195;p60"/>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b="1">
                <a:solidFill>
                  <a:schemeClr val="lt2"/>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0" lvl="1" indent="0" algn="r">
              <a:spcBef>
                <a:spcPts val="0"/>
              </a:spcBef>
              <a:buNone/>
              <a:defRPr sz="1200" b="1">
                <a:solidFill>
                  <a:schemeClr val="lt2"/>
                </a:solidFill>
                <a:latin typeface="Quattrocento Sans"/>
                <a:ea typeface="Quattrocento Sans"/>
                <a:cs typeface="Quattrocento Sans"/>
                <a:sym typeface="Quattrocento Sans"/>
              </a:defRPr>
            </a:lvl2pPr>
            <a:lvl3pPr marL="0" lvl="2" indent="0" algn="r">
              <a:spcBef>
                <a:spcPts val="0"/>
              </a:spcBef>
              <a:buNone/>
              <a:defRPr sz="1200" b="1">
                <a:solidFill>
                  <a:schemeClr val="lt2"/>
                </a:solidFill>
                <a:latin typeface="Quattrocento Sans"/>
                <a:ea typeface="Quattrocento Sans"/>
                <a:cs typeface="Quattrocento Sans"/>
                <a:sym typeface="Quattrocento Sans"/>
              </a:defRPr>
            </a:lvl3pPr>
            <a:lvl4pPr marL="0" lvl="3" indent="0" algn="r">
              <a:spcBef>
                <a:spcPts val="0"/>
              </a:spcBef>
              <a:buNone/>
              <a:defRPr sz="1200" b="1">
                <a:solidFill>
                  <a:schemeClr val="lt2"/>
                </a:solidFill>
                <a:latin typeface="Quattrocento Sans"/>
                <a:ea typeface="Quattrocento Sans"/>
                <a:cs typeface="Quattrocento Sans"/>
                <a:sym typeface="Quattrocento Sans"/>
              </a:defRPr>
            </a:lvl4pPr>
            <a:lvl5pPr marL="0" lvl="4" indent="0" algn="r">
              <a:spcBef>
                <a:spcPts val="0"/>
              </a:spcBef>
              <a:buNone/>
              <a:defRPr sz="1200" b="1">
                <a:solidFill>
                  <a:schemeClr val="lt2"/>
                </a:solidFill>
                <a:latin typeface="Quattrocento Sans"/>
                <a:ea typeface="Quattrocento Sans"/>
                <a:cs typeface="Quattrocento Sans"/>
                <a:sym typeface="Quattrocento Sans"/>
              </a:defRPr>
            </a:lvl5pPr>
            <a:lvl6pPr marL="0" lvl="5" indent="0" algn="r">
              <a:spcBef>
                <a:spcPts val="0"/>
              </a:spcBef>
              <a:buNone/>
              <a:defRPr sz="1200" b="1">
                <a:solidFill>
                  <a:schemeClr val="lt2"/>
                </a:solidFill>
                <a:latin typeface="Quattrocento Sans"/>
                <a:ea typeface="Quattrocento Sans"/>
                <a:cs typeface="Quattrocento Sans"/>
                <a:sym typeface="Quattrocento Sans"/>
              </a:defRPr>
            </a:lvl6pPr>
            <a:lvl7pPr marL="0" lvl="6" indent="0" algn="r">
              <a:spcBef>
                <a:spcPts val="0"/>
              </a:spcBef>
              <a:buNone/>
              <a:defRPr sz="1200" b="1">
                <a:solidFill>
                  <a:schemeClr val="lt2"/>
                </a:solidFill>
                <a:latin typeface="Quattrocento Sans"/>
                <a:ea typeface="Quattrocento Sans"/>
                <a:cs typeface="Quattrocento Sans"/>
                <a:sym typeface="Quattrocento Sans"/>
              </a:defRPr>
            </a:lvl7pPr>
            <a:lvl8pPr marL="0" lvl="7" indent="0" algn="r">
              <a:spcBef>
                <a:spcPts val="0"/>
              </a:spcBef>
              <a:buNone/>
              <a:defRPr sz="1200" b="1">
                <a:solidFill>
                  <a:schemeClr val="lt2"/>
                </a:solidFill>
                <a:latin typeface="Quattrocento Sans"/>
                <a:ea typeface="Quattrocento Sans"/>
                <a:cs typeface="Quattrocento Sans"/>
                <a:sym typeface="Quattrocento Sans"/>
              </a:defRPr>
            </a:lvl8pPr>
            <a:lvl9pPr marL="0" lvl="8" indent="0" algn="r">
              <a:spcBef>
                <a:spcPts val="0"/>
              </a:spcBef>
              <a:buNone/>
              <a:defRPr sz="1200" b="1">
                <a:solidFill>
                  <a:schemeClr val="lt2"/>
                </a:solidFill>
                <a:latin typeface="Quattrocento Sans"/>
                <a:ea typeface="Quattrocento Sans"/>
                <a:cs typeface="Quattrocento Sans"/>
                <a:sym typeface="Quattrocento Sans"/>
              </a:defRPr>
            </a:lvl9pPr>
          </a:lstStyle>
          <a:p>
            <a:fld id="{00000000-1234-1234-1234-1234123412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s - Blue background">
  <p:cSld name="Pictures - Blue background">
    <p:spTree>
      <p:nvGrpSpPr>
        <p:cNvPr id="1" name="Shape 196"/>
        <p:cNvGrpSpPr/>
        <p:nvPr/>
      </p:nvGrpSpPr>
      <p:grpSpPr>
        <a:xfrm>
          <a:off x="0" y="0"/>
          <a:ext cx="0" cy="0"/>
          <a:chOff x="0" y="0"/>
          <a:chExt cx="0" cy="0"/>
        </a:xfrm>
      </p:grpSpPr>
      <p:pic>
        <p:nvPicPr>
          <p:cNvPr id="197" name="Google Shape;197;p6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98" name="Google Shape;198;p61"/>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800"/>
              <a:buFont typeface="Quattrocento Sans"/>
              <a:buNone/>
              <a:defRPr>
                <a:solidFill>
                  <a:schemeClr val="lt1"/>
                </a:solidFill>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99" name="Google Shape;199;p61"/>
          <p:cNvSpPr txBox="1">
            <a:spLocks noGrp="1"/>
          </p:cNvSpPr>
          <p:nvPr>
            <p:ph type="body" idx="1"/>
          </p:nvPr>
        </p:nvSpPr>
        <p:spPr>
          <a:xfrm>
            <a:off x="838201" y="1562100"/>
            <a:ext cx="10515599" cy="4359730"/>
          </a:xfrm>
          <a:prstGeom prst="rect">
            <a:avLst/>
          </a:prstGeom>
          <a:noFill/>
          <a:ln>
            <a:noFill/>
          </a:ln>
        </p:spPr>
        <p:txBody>
          <a:bodyPr spcFirstLastPara="1" wrap="square" lIns="91425" tIns="45700" rIns="91425" bIns="45700" anchor="t" anchorCtr="0">
            <a:noAutofit/>
          </a:bodyPr>
          <a:lstStyle>
            <a:lvl1pPr marL="457200" lvl="0" indent="-368300" algn="l">
              <a:lnSpc>
                <a:spcPct val="92000"/>
              </a:lnSpc>
              <a:spcBef>
                <a:spcPts val="1000"/>
              </a:spcBef>
              <a:spcAft>
                <a:spcPts val="0"/>
              </a:spcAft>
              <a:buClr>
                <a:schemeClr val="lt1"/>
              </a:buClr>
              <a:buSzPts val="2200"/>
              <a:buChar char="•"/>
              <a:defRPr sz="2200">
                <a:solidFill>
                  <a:schemeClr val="lt1"/>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060E19"/>
              </a:buClr>
              <a:buSzPts val="2000"/>
              <a:buChar char="–"/>
              <a:defRPr>
                <a:solidFill>
                  <a:srgbClr val="060E19"/>
                </a:solidFill>
              </a:defRPr>
            </a:lvl2pPr>
            <a:lvl3pPr marL="1371600" lvl="2" indent="-342900" algn="l">
              <a:lnSpc>
                <a:spcPct val="92000"/>
              </a:lnSpc>
              <a:spcBef>
                <a:spcPts val="500"/>
              </a:spcBef>
              <a:spcAft>
                <a:spcPts val="0"/>
              </a:spcAft>
              <a:buClr>
                <a:srgbClr val="060E19"/>
              </a:buClr>
              <a:buSzPts val="1800"/>
              <a:buChar char="•"/>
              <a:defRPr>
                <a:solidFill>
                  <a:srgbClr val="060E19"/>
                </a:solidFill>
              </a:defRPr>
            </a:lvl3pPr>
            <a:lvl4pPr marL="1828800" lvl="3" indent="-342900" algn="l">
              <a:lnSpc>
                <a:spcPct val="92000"/>
              </a:lnSpc>
              <a:spcBef>
                <a:spcPts val="500"/>
              </a:spcBef>
              <a:spcAft>
                <a:spcPts val="0"/>
              </a:spcAft>
              <a:buClr>
                <a:srgbClr val="060E19"/>
              </a:buClr>
              <a:buSzPts val="1800"/>
              <a:buChar char="»"/>
              <a:defRPr>
                <a:solidFill>
                  <a:srgbClr val="060E19"/>
                </a:solidFill>
              </a:defRPr>
            </a:lvl4pPr>
            <a:lvl5pPr marL="2286000" lvl="4" indent="-342900" algn="l">
              <a:lnSpc>
                <a:spcPct val="90000"/>
              </a:lnSpc>
              <a:spcBef>
                <a:spcPts val="500"/>
              </a:spcBef>
              <a:spcAft>
                <a:spcPts val="0"/>
              </a:spcAft>
              <a:buClr>
                <a:srgbClr val="060E19"/>
              </a:buClr>
              <a:buSzPts val="1800"/>
              <a:buChar char="•"/>
              <a:defRPr>
                <a:solidFill>
                  <a:srgbClr val="060E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0" name="Google Shape;200;p61"/>
          <p:cNvSpPr txBox="1">
            <a:spLocks noGrp="1"/>
          </p:cNvSpPr>
          <p:nvPr>
            <p:ph type="ftr" idx="11"/>
          </p:nvPr>
        </p:nvSpPr>
        <p:spPr>
          <a:xfrm>
            <a:off x="838200" y="6286500"/>
            <a:ext cx="78486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1" name="Google Shape;201;p61"/>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b="1">
                <a:solidFill>
                  <a:schemeClr val="lt1"/>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0" lvl="1" indent="0" algn="r">
              <a:spcBef>
                <a:spcPts val="0"/>
              </a:spcBef>
              <a:buNone/>
              <a:defRPr sz="1200" b="1">
                <a:solidFill>
                  <a:schemeClr val="lt1"/>
                </a:solidFill>
                <a:latin typeface="Quattrocento Sans"/>
                <a:ea typeface="Quattrocento Sans"/>
                <a:cs typeface="Quattrocento Sans"/>
                <a:sym typeface="Quattrocento Sans"/>
              </a:defRPr>
            </a:lvl2pPr>
            <a:lvl3pPr marL="0" lvl="2" indent="0" algn="r">
              <a:spcBef>
                <a:spcPts val="0"/>
              </a:spcBef>
              <a:buNone/>
              <a:defRPr sz="1200" b="1">
                <a:solidFill>
                  <a:schemeClr val="lt1"/>
                </a:solidFill>
                <a:latin typeface="Quattrocento Sans"/>
                <a:ea typeface="Quattrocento Sans"/>
                <a:cs typeface="Quattrocento Sans"/>
                <a:sym typeface="Quattrocento Sans"/>
              </a:defRPr>
            </a:lvl3pPr>
            <a:lvl4pPr marL="0" lvl="3" indent="0" algn="r">
              <a:spcBef>
                <a:spcPts val="0"/>
              </a:spcBef>
              <a:buNone/>
              <a:defRPr sz="1200" b="1">
                <a:solidFill>
                  <a:schemeClr val="lt1"/>
                </a:solidFill>
                <a:latin typeface="Quattrocento Sans"/>
                <a:ea typeface="Quattrocento Sans"/>
                <a:cs typeface="Quattrocento Sans"/>
                <a:sym typeface="Quattrocento Sans"/>
              </a:defRPr>
            </a:lvl4pPr>
            <a:lvl5pPr marL="0" lvl="4" indent="0" algn="r">
              <a:spcBef>
                <a:spcPts val="0"/>
              </a:spcBef>
              <a:buNone/>
              <a:defRPr sz="1200" b="1">
                <a:solidFill>
                  <a:schemeClr val="lt1"/>
                </a:solidFill>
                <a:latin typeface="Quattrocento Sans"/>
                <a:ea typeface="Quattrocento Sans"/>
                <a:cs typeface="Quattrocento Sans"/>
                <a:sym typeface="Quattrocento Sans"/>
              </a:defRPr>
            </a:lvl5pPr>
            <a:lvl6pPr marL="0" lvl="5" indent="0" algn="r">
              <a:spcBef>
                <a:spcPts val="0"/>
              </a:spcBef>
              <a:buNone/>
              <a:defRPr sz="1200" b="1">
                <a:solidFill>
                  <a:schemeClr val="lt1"/>
                </a:solidFill>
                <a:latin typeface="Quattrocento Sans"/>
                <a:ea typeface="Quattrocento Sans"/>
                <a:cs typeface="Quattrocento Sans"/>
                <a:sym typeface="Quattrocento Sans"/>
              </a:defRPr>
            </a:lvl6pPr>
            <a:lvl7pPr marL="0" lvl="6" indent="0" algn="r">
              <a:spcBef>
                <a:spcPts val="0"/>
              </a:spcBef>
              <a:buNone/>
              <a:defRPr sz="1200" b="1">
                <a:solidFill>
                  <a:schemeClr val="lt1"/>
                </a:solidFill>
                <a:latin typeface="Quattrocento Sans"/>
                <a:ea typeface="Quattrocento Sans"/>
                <a:cs typeface="Quattrocento Sans"/>
                <a:sym typeface="Quattrocento Sans"/>
              </a:defRPr>
            </a:lvl7pPr>
            <a:lvl8pPr marL="0" lvl="7" indent="0" algn="r">
              <a:spcBef>
                <a:spcPts val="0"/>
              </a:spcBef>
              <a:buNone/>
              <a:defRPr sz="1200" b="1">
                <a:solidFill>
                  <a:schemeClr val="lt1"/>
                </a:solidFill>
                <a:latin typeface="Quattrocento Sans"/>
                <a:ea typeface="Quattrocento Sans"/>
                <a:cs typeface="Quattrocento Sans"/>
                <a:sym typeface="Quattrocento Sans"/>
              </a:defRPr>
            </a:lvl8pPr>
            <a:lvl9pPr marL="0" lvl="8" indent="0" algn="r">
              <a:spcBef>
                <a:spcPts val="0"/>
              </a:spcBef>
              <a:buNone/>
              <a:defRPr sz="1200" b="1">
                <a:solidFill>
                  <a:schemeClr val="lt1"/>
                </a:solidFill>
                <a:latin typeface="Quattrocento Sans"/>
                <a:ea typeface="Quattrocento Sans"/>
                <a:cs typeface="Quattrocento Sans"/>
                <a:sym typeface="Quattrocento Sans"/>
              </a:defRPr>
            </a:lvl9pPr>
          </a:lstStyle>
          <a:p>
            <a:fld id="{00000000-1234-1234-1234-123412341234}"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Pictures - Blue background">
  <p:cSld name="2_Pictures - Blue background">
    <p:spTree>
      <p:nvGrpSpPr>
        <p:cNvPr id="1" name="Shape 202"/>
        <p:cNvGrpSpPr/>
        <p:nvPr/>
      </p:nvGrpSpPr>
      <p:grpSpPr>
        <a:xfrm>
          <a:off x="0" y="0"/>
          <a:ext cx="0" cy="0"/>
          <a:chOff x="0" y="0"/>
          <a:chExt cx="0" cy="0"/>
        </a:xfrm>
      </p:grpSpPr>
      <p:pic>
        <p:nvPicPr>
          <p:cNvPr id="203" name="Google Shape;203;p6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04" name="Google Shape;204;p62"/>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800"/>
              <a:buFont typeface="Quattrocento Sans"/>
              <a:buNone/>
              <a:defRPr>
                <a:solidFill>
                  <a:schemeClr val="lt1"/>
                </a:solidFill>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05" name="Google Shape;205;p62"/>
          <p:cNvSpPr txBox="1">
            <a:spLocks noGrp="1"/>
          </p:cNvSpPr>
          <p:nvPr>
            <p:ph type="body" idx="1"/>
          </p:nvPr>
        </p:nvSpPr>
        <p:spPr>
          <a:xfrm>
            <a:off x="838201" y="1562100"/>
            <a:ext cx="10515599" cy="4359730"/>
          </a:xfrm>
          <a:prstGeom prst="rect">
            <a:avLst/>
          </a:prstGeom>
          <a:noFill/>
          <a:ln>
            <a:noFill/>
          </a:ln>
        </p:spPr>
        <p:txBody>
          <a:bodyPr spcFirstLastPara="1" wrap="square" lIns="91425" tIns="45700" rIns="91425" bIns="45700" anchor="t" anchorCtr="0">
            <a:noAutofit/>
          </a:bodyPr>
          <a:lstStyle>
            <a:lvl1pPr marL="457200" lvl="0" indent="-368300" algn="l">
              <a:lnSpc>
                <a:spcPct val="92000"/>
              </a:lnSpc>
              <a:spcBef>
                <a:spcPts val="1000"/>
              </a:spcBef>
              <a:spcAft>
                <a:spcPts val="0"/>
              </a:spcAft>
              <a:buClr>
                <a:schemeClr val="lt1"/>
              </a:buClr>
              <a:buSzPts val="2200"/>
              <a:buChar char="•"/>
              <a:defRPr sz="2200">
                <a:solidFill>
                  <a:schemeClr val="lt1"/>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060E19"/>
              </a:buClr>
              <a:buSzPts val="2000"/>
              <a:buChar char="–"/>
              <a:defRPr>
                <a:solidFill>
                  <a:srgbClr val="060E19"/>
                </a:solidFill>
              </a:defRPr>
            </a:lvl2pPr>
            <a:lvl3pPr marL="1371600" lvl="2" indent="-342900" algn="l">
              <a:lnSpc>
                <a:spcPct val="92000"/>
              </a:lnSpc>
              <a:spcBef>
                <a:spcPts val="500"/>
              </a:spcBef>
              <a:spcAft>
                <a:spcPts val="0"/>
              </a:spcAft>
              <a:buClr>
                <a:srgbClr val="060E19"/>
              </a:buClr>
              <a:buSzPts val="1800"/>
              <a:buChar char="•"/>
              <a:defRPr>
                <a:solidFill>
                  <a:srgbClr val="060E19"/>
                </a:solidFill>
              </a:defRPr>
            </a:lvl3pPr>
            <a:lvl4pPr marL="1828800" lvl="3" indent="-342900" algn="l">
              <a:lnSpc>
                <a:spcPct val="92000"/>
              </a:lnSpc>
              <a:spcBef>
                <a:spcPts val="500"/>
              </a:spcBef>
              <a:spcAft>
                <a:spcPts val="0"/>
              </a:spcAft>
              <a:buClr>
                <a:srgbClr val="060E19"/>
              </a:buClr>
              <a:buSzPts val="1800"/>
              <a:buChar char="»"/>
              <a:defRPr>
                <a:solidFill>
                  <a:srgbClr val="060E19"/>
                </a:solidFill>
              </a:defRPr>
            </a:lvl4pPr>
            <a:lvl5pPr marL="2286000" lvl="4" indent="-342900" algn="l">
              <a:lnSpc>
                <a:spcPct val="90000"/>
              </a:lnSpc>
              <a:spcBef>
                <a:spcPts val="500"/>
              </a:spcBef>
              <a:spcAft>
                <a:spcPts val="0"/>
              </a:spcAft>
              <a:buClr>
                <a:srgbClr val="060E19"/>
              </a:buClr>
              <a:buSzPts val="1800"/>
              <a:buChar char="•"/>
              <a:defRPr>
                <a:solidFill>
                  <a:srgbClr val="060E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06" name="Google Shape;206;p62"/>
          <p:cNvSpPr txBox="1">
            <a:spLocks noGrp="1"/>
          </p:cNvSpPr>
          <p:nvPr>
            <p:ph type="ftr" idx="11"/>
          </p:nvPr>
        </p:nvSpPr>
        <p:spPr>
          <a:xfrm>
            <a:off x="838200" y="6286500"/>
            <a:ext cx="78486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7" name="Google Shape;207;p62"/>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b="1">
                <a:solidFill>
                  <a:schemeClr val="lt1"/>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0" lvl="1" indent="0" algn="r">
              <a:spcBef>
                <a:spcPts val="0"/>
              </a:spcBef>
              <a:buNone/>
              <a:defRPr sz="1200" b="1">
                <a:solidFill>
                  <a:schemeClr val="lt1"/>
                </a:solidFill>
                <a:latin typeface="Quattrocento Sans"/>
                <a:ea typeface="Quattrocento Sans"/>
                <a:cs typeface="Quattrocento Sans"/>
                <a:sym typeface="Quattrocento Sans"/>
              </a:defRPr>
            </a:lvl2pPr>
            <a:lvl3pPr marL="0" lvl="2" indent="0" algn="r">
              <a:spcBef>
                <a:spcPts val="0"/>
              </a:spcBef>
              <a:buNone/>
              <a:defRPr sz="1200" b="1">
                <a:solidFill>
                  <a:schemeClr val="lt1"/>
                </a:solidFill>
                <a:latin typeface="Quattrocento Sans"/>
                <a:ea typeface="Quattrocento Sans"/>
                <a:cs typeface="Quattrocento Sans"/>
                <a:sym typeface="Quattrocento Sans"/>
              </a:defRPr>
            </a:lvl3pPr>
            <a:lvl4pPr marL="0" lvl="3" indent="0" algn="r">
              <a:spcBef>
                <a:spcPts val="0"/>
              </a:spcBef>
              <a:buNone/>
              <a:defRPr sz="1200" b="1">
                <a:solidFill>
                  <a:schemeClr val="lt1"/>
                </a:solidFill>
                <a:latin typeface="Quattrocento Sans"/>
                <a:ea typeface="Quattrocento Sans"/>
                <a:cs typeface="Quattrocento Sans"/>
                <a:sym typeface="Quattrocento Sans"/>
              </a:defRPr>
            </a:lvl4pPr>
            <a:lvl5pPr marL="0" lvl="4" indent="0" algn="r">
              <a:spcBef>
                <a:spcPts val="0"/>
              </a:spcBef>
              <a:buNone/>
              <a:defRPr sz="1200" b="1">
                <a:solidFill>
                  <a:schemeClr val="lt1"/>
                </a:solidFill>
                <a:latin typeface="Quattrocento Sans"/>
                <a:ea typeface="Quattrocento Sans"/>
                <a:cs typeface="Quattrocento Sans"/>
                <a:sym typeface="Quattrocento Sans"/>
              </a:defRPr>
            </a:lvl5pPr>
            <a:lvl6pPr marL="0" lvl="5" indent="0" algn="r">
              <a:spcBef>
                <a:spcPts val="0"/>
              </a:spcBef>
              <a:buNone/>
              <a:defRPr sz="1200" b="1">
                <a:solidFill>
                  <a:schemeClr val="lt1"/>
                </a:solidFill>
                <a:latin typeface="Quattrocento Sans"/>
                <a:ea typeface="Quattrocento Sans"/>
                <a:cs typeface="Quattrocento Sans"/>
                <a:sym typeface="Quattrocento Sans"/>
              </a:defRPr>
            </a:lvl6pPr>
            <a:lvl7pPr marL="0" lvl="6" indent="0" algn="r">
              <a:spcBef>
                <a:spcPts val="0"/>
              </a:spcBef>
              <a:buNone/>
              <a:defRPr sz="1200" b="1">
                <a:solidFill>
                  <a:schemeClr val="lt1"/>
                </a:solidFill>
                <a:latin typeface="Quattrocento Sans"/>
                <a:ea typeface="Quattrocento Sans"/>
                <a:cs typeface="Quattrocento Sans"/>
                <a:sym typeface="Quattrocento Sans"/>
              </a:defRPr>
            </a:lvl7pPr>
            <a:lvl8pPr marL="0" lvl="7" indent="0" algn="r">
              <a:spcBef>
                <a:spcPts val="0"/>
              </a:spcBef>
              <a:buNone/>
              <a:defRPr sz="1200" b="1">
                <a:solidFill>
                  <a:schemeClr val="lt1"/>
                </a:solidFill>
                <a:latin typeface="Quattrocento Sans"/>
                <a:ea typeface="Quattrocento Sans"/>
                <a:cs typeface="Quattrocento Sans"/>
                <a:sym typeface="Quattrocento Sans"/>
              </a:defRPr>
            </a:lvl8pPr>
            <a:lvl9pPr marL="0" lvl="8" indent="0" algn="r">
              <a:spcBef>
                <a:spcPts val="0"/>
              </a:spcBef>
              <a:buNone/>
              <a:defRPr sz="1200" b="1">
                <a:solidFill>
                  <a:schemeClr val="lt1"/>
                </a:solidFill>
                <a:latin typeface="Quattrocento Sans"/>
                <a:ea typeface="Quattrocento Sans"/>
                <a:cs typeface="Quattrocento Sans"/>
                <a:sym typeface="Quattrocento Sans"/>
              </a:defRPr>
            </a:lvl9pPr>
          </a:lstStyle>
          <a:p>
            <a:fld id="{00000000-1234-1234-1234-123412341234}"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Pictures - Blue background">
  <p:cSld name="1_Pictures - Blue background">
    <p:spTree>
      <p:nvGrpSpPr>
        <p:cNvPr id="1" name="Shape 208"/>
        <p:cNvGrpSpPr/>
        <p:nvPr/>
      </p:nvGrpSpPr>
      <p:grpSpPr>
        <a:xfrm>
          <a:off x="0" y="0"/>
          <a:ext cx="0" cy="0"/>
          <a:chOff x="0" y="0"/>
          <a:chExt cx="0" cy="0"/>
        </a:xfrm>
      </p:grpSpPr>
      <p:pic>
        <p:nvPicPr>
          <p:cNvPr id="209" name="Google Shape;209;p6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0" name="Google Shape;210;p63"/>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800"/>
              <a:buFont typeface="Quattrocento Sans"/>
              <a:buNone/>
              <a:defRPr>
                <a:solidFill>
                  <a:schemeClr val="lt1"/>
                </a:solidFill>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11" name="Google Shape;211;p63"/>
          <p:cNvSpPr txBox="1">
            <a:spLocks noGrp="1"/>
          </p:cNvSpPr>
          <p:nvPr>
            <p:ph type="body" idx="1"/>
          </p:nvPr>
        </p:nvSpPr>
        <p:spPr>
          <a:xfrm>
            <a:off x="838201" y="1562100"/>
            <a:ext cx="10515599" cy="3853679"/>
          </a:xfrm>
          <a:prstGeom prst="rect">
            <a:avLst/>
          </a:prstGeom>
          <a:noFill/>
          <a:ln>
            <a:noFill/>
          </a:ln>
        </p:spPr>
        <p:txBody>
          <a:bodyPr spcFirstLastPara="1" wrap="square" lIns="91425" tIns="45700" rIns="91425" bIns="45700" anchor="t" anchorCtr="0">
            <a:noAutofit/>
          </a:bodyPr>
          <a:lstStyle>
            <a:lvl1pPr marL="457200" lvl="0" indent="-368300" algn="l">
              <a:lnSpc>
                <a:spcPct val="92000"/>
              </a:lnSpc>
              <a:spcBef>
                <a:spcPts val="1000"/>
              </a:spcBef>
              <a:spcAft>
                <a:spcPts val="0"/>
              </a:spcAft>
              <a:buClr>
                <a:schemeClr val="lt1"/>
              </a:buClr>
              <a:buSzPts val="2200"/>
              <a:buChar char="•"/>
              <a:defRPr sz="2200">
                <a:solidFill>
                  <a:schemeClr val="lt1"/>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060E19"/>
              </a:buClr>
              <a:buSzPts val="2000"/>
              <a:buChar char="–"/>
              <a:defRPr>
                <a:solidFill>
                  <a:srgbClr val="060E19"/>
                </a:solidFill>
              </a:defRPr>
            </a:lvl2pPr>
            <a:lvl3pPr marL="1371600" lvl="2" indent="-342900" algn="l">
              <a:lnSpc>
                <a:spcPct val="92000"/>
              </a:lnSpc>
              <a:spcBef>
                <a:spcPts val="500"/>
              </a:spcBef>
              <a:spcAft>
                <a:spcPts val="0"/>
              </a:spcAft>
              <a:buClr>
                <a:srgbClr val="060E19"/>
              </a:buClr>
              <a:buSzPts val="1800"/>
              <a:buChar char="•"/>
              <a:defRPr>
                <a:solidFill>
                  <a:srgbClr val="060E19"/>
                </a:solidFill>
              </a:defRPr>
            </a:lvl3pPr>
            <a:lvl4pPr marL="1828800" lvl="3" indent="-342900" algn="l">
              <a:lnSpc>
                <a:spcPct val="92000"/>
              </a:lnSpc>
              <a:spcBef>
                <a:spcPts val="500"/>
              </a:spcBef>
              <a:spcAft>
                <a:spcPts val="0"/>
              </a:spcAft>
              <a:buClr>
                <a:srgbClr val="060E19"/>
              </a:buClr>
              <a:buSzPts val="1800"/>
              <a:buChar char="»"/>
              <a:defRPr>
                <a:solidFill>
                  <a:srgbClr val="060E19"/>
                </a:solidFill>
              </a:defRPr>
            </a:lvl4pPr>
            <a:lvl5pPr marL="2286000" lvl="4" indent="-342900" algn="l">
              <a:lnSpc>
                <a:spcPct val="90000"/>
              </a:lnSpc>
              <a:spcBef>
                <a:spcPts val="500"/>
              </a:spcBef>
              <a:spcAft>
                <a:spcPts val="0"/>
              </a:spcAft>
              <a:buClr>
                <a:srgbClr val="060E19"/>
              </a:buClr>
              <a:buSzPts val="1800"/>
              <a:buChar char="•"/>
              <a:defRPr>
                <a:solidFill>
                  <a:srgbClr val="060E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12" name="Google Shape;212;p63"/>
          <p:cNvSpPr txBox="1">
            <a:spLocks noGrp="1"/>
          </p:cNvSpPr>
          <p:nvPr>
            <p:ph type="body" idx="2"/>
          </p:nvPr>
        </p:nvSpPr>
        <p:spPr>
          <a:xfrm>
            <a:off x="838200" y="5678488"/>
            <a:ext cx="10515600" cy="242887"/>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lt1"/>
              </a:buClr>
              <a:buSzPts val="1800"/>
              <a:buNone/>
              <a:defRPr sz="1800">
                <a:solidFill>
                  <a:schemeClr val="lt1"/>
                </a:solidFill>
                <a:latin typeface="Calibri" panose="020F0502020204030204" pitchFamily="34" charset="0"/>
                <a:cs typeface="Calibri" panose="020F0502020204030204" pitchFamily="34" charset="0"/>
              </a:defRPr>
            </a:lvl1pPr>
            <a:lvl2pPr marL="914400" lvl="1" indent="-228600" algn="l">
              <a:lnSpc>
                <a:spcPct val="92000"/>
              </a:lnSpc>
              <a:spcBef>
                <a:spcPts val="500"/>
              </a:spcBef>
              <a:spcAft>
                <a:spcPts val="0"/>
              </a:spcAft>
              <a:buClr>
                <a:srgbClr val="484848"/>
              </a:buClr>
              <a:buSzPts val="2000"/>
              <a:buNone/>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13" name="Google Shape;213;p63"/>
          <p:cNvSpPr txBox="1">
            <a:spLocks noGrp="1"/>
          </p:cNvSpPr>
          <p:nvPr>
            <p:ph type="ftr" idx="11"/>
          </p:nvPr>
        </p:nvSpPr>
        <p:spPr>
          <a:xfrm>
            <a:off x="838200" y="6286500"/>
            <a:ext cx="78486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4" name="Google Shape;214;p63"/>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200" b="1">
                <a:solidFill>
                  <a:schemeClr val="lt1"/>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0" lvl="1" indent="0" algn="r">
              <a:spcBef>
                <a:spcPts val="0"/>
              </a:spcBef>
              <a:buNone/>
              <a:defRPr sz="1200" b="1">
                <a:solidFill>
                  <a:schemeClr val="lt1"/>
                </a:solidFill>
                <a:latin typeface="Quattrocento Sans"/>
                <a:ea typeface="Quattrocento Sans"/>
                <a:cs typeface="Quattrocento Sans"/>
                <a:sym typeface="Quattrocento Sans"/>
              </a:defRPr>
            </a:lvl2pPr>
            <a:lvl3pPr marL="0" lvl="2" indent="0" algn="r">
              <a:spcBef>
                <a:spcPts val="0"/>
              </a:spcBef>
              <a:buNone/>
              <a:defRPr sz="1200" b="1">
                <a:solidFill>
                  <a:schemeClr val="lt1"/>
                </a:solidFill>
                <a:latin typeface="Quattrocento Sans"/>
                <a:ea typeface="Quattrocento Sans"/>
                <a:cs typeface="Quattrocento Sans"/>
                <a:sym typeface="Quattrocento Sans"/>
              </a:defRPr>
            </a:lvl3pPr>
            <a:lvl4pPr marL="0" lvl="3" indent="0" algn="r">
              <a:spcBef>
                <a:spcPts val="0"/>
              </a:spcBef>
              <a:buNone/>
              <a:defRPr sz="1200" b="1">
                <a:solidFill>
                  <a:schemeClr val="lt1"/>
                </a:solidFill>
                <a:latin typeface="Quattrocento Sans"/>
                <a:ea typeface="Quattrocento Sans"/>
                <a:cs typeface="Quattrocento Sans"/>
                <a:sym typeface="Quattrocento Sans"/>
              </a:defRPr>
            </a:lvl4pPr>
            <a:lvl5pPr marL="0" lvl="4" indent="0" algn="r">
              <a:spcBef>
                <a:spcPts val="0"/>
              </a:spcBef>
              <a:buNone/>
              <a:defRPr sz="1200" b="1">
                <a:solidFill>
                  <a:schemeClr val="lt1"/>
                </a:solidFill>
                <a:latin typeface="Quattrocento Sans"/>
                <a:ea typeface="Quattrocento Sans"/>
                <a:cs typeface="Quattrocento Sans"/>
                <a:sym typeface="Quattrocento Sans"/>
              </a:defRPr>
            </a:lvl5pPr>
            <a:lvl6pPr marL="0" lvl="5" indent="0" algn="r">
              <a:spcBef>
                <a:spcPts val="0"/>
              </a:spcBef>
              <a:buNone/>
              <a:defRPr sz="1200" b="1">
                <a:solidFill>
                  <a:schemeClr val="lt1"/>
                </a:solidFill>
                <a:latin typeface="Quattrocento Sans"/>
                <a:ea typeface="Quattrocento Sans"/>
                <a:cs typeface="Quattrocento Sans"/>
                <a:sym typeface="Quattrocento Sans"/>
              </a:defRPr>
            </a:lvl6pPr>
            <a:lvl7pPr marL="0" lvl="6" indent="0" algn="r">
              <a:spcBef>
                <a:spcPts val="0"/>
              </a:spcBef>
              <a:buNone/>
              <a:defRPr sz="1200" b="1">
                <a:solidFill>
                  <a:schemeClr val="lt1"/>
                </a:solidFill>
                <a:latin typeface="Quattrocento Sans"/>
                <a:ea typeface="Quattrocento Sans"/>
                <a:cs typeface="Quattrocento Sans"/>
                <a:sym typeface="Quattrocento Sans"/>
              </a:defRPr>
            </a:lvl7pPr>
            <a:lvl8pPr marL="0" lvl="7" indent="0" algn="r">
              <a:spcBef>
                <a:spcPts val="0"/>
              </a:spcBef>
              <a:buNone/>
              <a:defRPr sz="1200" b="1">
                <a:solidFill>
                  <a:schemeClr val="lt1"/>
                </a:solidFill>
                <a:latin typeface="Quattrocento Sans"/>
                <a:ea typeface="Quattrocento Sans"/>
                <a:cs typeface="Quattrocento Sans"/>
                <a:sym typeface="Quattrocento Sans"/>
              </a:defRPr>
            </a:lvl8pPr>
            <a:lvl9pPr marL="0" lvl="8" indent="0" algn="r">
              <a:spcBef>
                <a:spcPts val="0"/>
              </a:spcBef>
              <a:buNone/>
              <a:defRPr sz="1200" b="1">
                <a:solidFill>
                  <a:schemeClr val="lt1"/>
                </a:solidFill>
                <a:latin typeface="Quattrocento Sans"/>
                <a:ea typeface="Quattrocento Sans"/>
                <a:cs typeface="Quattrocento Sans"/>
                <a:sym typeface="Quattrocento Sans"/>
              </a:defRPr>
            </a:lvl9pPr>
          </a:lstStyle>
          <a:p>
            <a:fld id="{00000000-1234-1234-1234-123412341234}"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Questions">
  <p:cSld name="2_Questions">
    <p:spTree>
      <p:nvGrpSpPr>
        <p:cNvPr id="1" name="Shape 215"/>
        <p:cNvGrpSpPr/>
        <p:nvPr/>
      </p:nvGrpSpPr>
      <p:grpSpPr>
        <a:xfrm>
          <a:off x="0" y="0"/>
          <a:ext cx="0" cy="0"/>
          <a:chOff x="0" y="0"/>
          <a:chExt cx="0" cy="0"/>
        </a:xfrm>
      </p:grpSpPr>
      <p:pic>
        <p:nvPicPr>
          <p:cNvPr id="216" name="Google Shape;216;p64"/>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217" name="Google Shape;217;p64"/>
          <p:cNvPicPr preferRelativeResize="0"/>
          <p:nvPr/>
        </p:nvPicPr>
        <p:blipFill rotWithShape="1">
          <a:blip r:embed="rId3">
            <a:alphaModFix/>
          </a:blip>
          <a:srcRect/>
          <a:stretch/>
        </p:blipFill>
        <p:spPr>
          <a:xfrm>
            <a:off x="3669602" y="1935078"/>
            <a:ext cx="4852796" cy="1379622"/>
          </a:xfrm>
          <a:prstGeom prst="rect">
            <a:avLst/>
          </a:prstGeom>
          <a:noFill/>
          <a:ln>
            <a:noFill/>
          </a:ln>
        </p:spPr>
      </p:pic>
      <p:sp>
        <p:nvSpPr>
          <p:cNvPr id="218" name="Google Shape;218;p64"/>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19" name="Google Shape;219;p64"/>
          <p:cNvSpPr txBox="1">
            <a:spLocks noGrp="1"/>
          </p:cNvSpPr>
          <p:nvPr>
            <p:ph type="ftr" idx="11"/>
          </p:nvPr>
        </p:nvSpPr>
        <p:spPr>
          <a:xfrm>
            <a:off x="838200" y="6286500"/>
            <a:ext cx="70485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pic>
        <p:nvPicPr>
          <p:cNvPr id="24" name="Google Shape;24;p3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5" name="Google Shape;25;p38"/>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Quattrocento Sans"/>
              <a:buNone/>
              <a:defRPr>
                <a:latin typeface="Segoe UI" panose="020B0502040204020203" pitchFamily="34" charset="0"/>
                <a:cs typeface="Segoe UI"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6" name="Google Shape;26;p38"/>
          <p:cNvSpPr txBox="1">
            <a:spLocks noGrp="1"/>
          </p:cNvSpPr>
          <p:nvPr>
            <p:ph type="body" idx="1"/>
          </p:nvPr>
        </p:nvSpPr>
        <p:spPr>
          <a:xfrm>
            <a:off x="838201" y="1562100"/>
            <a:ext cx="10515600" cy="4359730"/>
          </a:xfrm>
          <a:prstGeom prst="rect">
            <a:avLst/>
          </a:prstGeom>
          <a:noFill/>
          <a:ln>
            <a:noFill/>
          </a:ln>
        </p:spPr>
        <p:txBody>
          <a:bodyPr spcFirstLastPara="1" wrap="square" lIns="91425" tIns="45700" rIns="91425" bIns="45700" anchor="t" anchorCtr="0">
            <a:noAutofit/>
          </a:bodyPr>
          <a:lstStyle>
            <a:lvl1pPr marL="457200" lvl="0" indent="-381000" algn="l">
              <a:lnSpc>
                <a:spcPct val="120000"/>
              </a:lnSpc>
              <a:spcBef>
                <a:spcPts val="1000"/>
              </a:spcBef>
              <a:spcAft>
                <a:spcPts val="0"/>
              </a:spcAft>
              <a:buClr>
                <a:srgbClr val="484848"/>
              </a:buClr>
              <a:buSzPts val="2400"/>
              <a:buChar char="•"/>
              <a:defRPr sz="2400">
                <a:solidFill>
                  <a:srgbClr val="484848"/>
                </a:solidFill>
                <a:latin typeface="Segoe UI" panose="020B0502040204020203" pitchFamily="34" charset="0"/>
                <a:cs typeface="Segoe UI" panose="020B0502040204020203"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7" name="Google Shape;27;p38"/>
          <p:cNvSpPr txBox="1">
            <a:spLocks noGrp="1"/>
          </p:cNvSpPr>
          <p:nvPr>
            <p:ph type="sldNum" idx="12"/>
          </p:nvPr>
        </p:nvSpPr>
        <p:spPr>
          <a:xfrm>
            <a:off x="10964917" y="6307048"/>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atin typeface="Segoe UI" panose="020B0502040204020203" pitchFamily="34" charset="0"/>
                <a:cs typeface="Segoe UI" panose="020B0502040204020203" pitchFamily="34" charset="0"/>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llout 1">
  <p:cSld name="Callout 1">
    <p:spTree>
      <p:nvGrpSpPr>
        <p:cNvPr id="1" name="Shape 28"/>
        <p:cNvGrpSpPr/>
        <p:nvPr/>
      </p:nvGrpSpPr>
      <p:grpSpPr>
        <a:xfrm>
          <a:off x="0" y="0"/>
          <a:ext cx="0" cy="0"/>
          <a:chOff x="0" y="0"/>
          <a:chExt cx="0" cy="0"/>
        </a:xfrm>
      </p:grpSpPr>
      <p:pic>
        <p:nvPicPr>
          <p:cNvPr id="29" name="Google Shape;29;p39"/>
          <p:cNvPicPr preferRelativeResize="0"/>
          <p:nvPr/>
        </p:nvPicPr>
        <p:blipFill rotWithShape="1">
          <a:blip r:embed="rId2">
            <a:alphaModFix/>
          </a:blip>
          <a:srcRect/>
          <a:stretch/>
        </p:blipFill>
        <p:spPr>
          <a:xfrm>
            <a:off x="0" y="587"/>
            <a:ext cx="12192000" cy="6858000"/>
          </a:xfrm>
          <a:prstGeom prst="rect">
            <a:avLst/>
          </a:prstGeom>
          <a:noFill/>
          <a:ln>
            <a:noFill/>
          </a:ln>
        </p:spPr>
      </p:pic>
      <p:sp>
        <p:nvSpPr>
          <p:cNvPr id="30" name="Google Shape;30;p39"/>
          <p:cNvSpPr txBox="1">
            <a:spLocks noGrp="1"/>
          </p:cNvSpPr>
          <p:nvPr>
            <p:ph type="title"/>
          </p:nvPr>
        </p:nvSpPr>
        <p:spPr>
          <a:xfrm>
            <a:off x="838200" y="1562100"/>
            <a:ext cx="10515600" cy="3733800"/>
          </a:xfrm>
          <a:prstGeom prst="rect">
            <a:avLst/>
          </a:prstGeom>
          <a:noFill/>
          <a:ln>
            <a:noFill/>
          </a:ln>
        </p:spPr>
        <p:txBody>
          <a:bodyPr spcFirstLastPara="1" wrap="square" lIns="91425" tIns="45700" rIns="91425" bIns="45700" anchor="ctr" anchorCtr="0">
            <a:noAutofit/>
          </a:bodyPr>
          <a:lstStyle>
            <a:lvl1pPr lvl="0" algn="l">
              <a:lnSpc>
                <a:spcPct val="120000"/>
              </a:lnSpc>
              <a:spcBef>
                <a:spcPts val="0"/>
              </a:spcBef>
              <a:spcAft>
                <a:spcPts val="0"/>
              </a:spcAft>
              <a:buClr>
                <a:schemeClr val="dk2"/>
              </a:buClr>
              <a:buSzPts val="3200"/>
              <a:buFont typeface="Quattrocento Sans"/>
              <a:buNone/>
              <a:defRPr sz="3200">
                <a:solidFill>
                  <a:schemeClr val="dk2"/>
                </a:solidFill>
                <a:latin typeface="Segoe UI" panose="020B0502040204020203" pitchFamily="34" charset="0"/>
                <a:cs typeface="Segoe UI" panose="020B0502040204020203"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1" name="Google Shape;31;p39"/>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Questions">
  <p:cSld name="1_Questions">
    <p:spTree>
      <p:nvGrpSpPr>
        <p:cNvPr id="1" name="Shape 32"/>
        <p:cNvGrpSpPr/>
        <p:nvPr/>
      </p:nvGrpSpPr>
      <p:grpSpPr>
        <a:xfrm>
          <a:off x="0" y="0"/>
          <a:ext cx="0" cy="0"/>
          <a:chOff x="0" y="0"/>
          <a:chExt cx="0" cy="0"/>
        </a:xfrm>
      </p:grpSpPr>
      <p:pic>
        <p:nvPicPr>
          <p:cNvPr id="33" name="Google Shape;33;p4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4" name="Google Shape;34;p40"/>
          <p:cNvSpPr txBox="1">
            <a:spLocks noGrp="1"/>
          </p:cNvSpPr>
          <p:nvPr>
            <p:ph type="title"/>
          </p:nvPr>
        </p:nvSpPr>
        <p:spPr>
          <a:xfrm>
            <a:off x="831851" y="603337"/>
            <a:ext cx="10515600" cy="757989"/>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2"/>
              </a:buClr>
              <a:buSzPts val="3400"/>
              <a:buFont typeface="Quattrocento Sans"/>
              <a:buNone/>
              <a:defRPr sz="3400" b="1" i="0">
                <a:solidFill>
                  <a:schemeClr val="accent2"/>
                </a:solidFill>
                <a:latin typeface="Segoe UI" panose="020B0502040204020203" pitchFamily="34" charset="0"/>
                <a:ea typeface="Segoe UI" panose="020B0502040204020203" pitchFamily="34" charset="0"/>
                <a:cs typeface="Segoe UI" panose="020B0502040204020203" pitchFamily="34" charset="0"/>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0"/>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40"/>
          <p:cNvSpPr txBox="1">
            <a:spLocks noGrp="1"/>
          </p:cNvSpPr>
          <p:nvPr>
            <p:ph type="ftr" idx="11"/>
          </p:nvPr>
        </p:nvSpPr>
        <p:spPr>
          <a:xfrm>
            <a:off x="838200" y="6286500"/>
            <a:ext cx="70485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37" name="Google Shape;37;p40"/>
          <p:cNvPicPr preferRelativeResize="0"/>
          <p:nvPr/>
        </p:nvPicPr>
        <p:blipFill rotWithShape="1">
          <a:blip r:embed="rId3">
            <a:alphaModFix/>
          </a:blip>
          <a:srcRect/>
          <a:stretch/>
        </p:blipFill>
        <p:spPr>
          <a:xfrm>
            <a:off x="4319844" y="3009877"/>
            <a:ext cx="3484579" cy="99064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bout the template">
  <p:cSld name="About the template">
    <p:spTree>
      <p:nvGrpSpPr>
        <p:cNvPr id="1" name="Shape 143"/>
        <p:cNvGrpSpPr/>
        <p:nvPr/>
      </p:nvGrpSpPr>
      <p:grpSpPr>
        <a:xfrm>
          <a:off x="0" y="0"/>
          <a:ext cx="0" cy="0"/>
          <a:chOff x="0" y="0"/>
          <a:chExt cx="0" cy="0"/>
        </a:xfrm>
      </p:grpSpPr>
      <p:pic>
        <p:nvPicPr>
          <p:cNvPr id="144" name="Google Shape;144;p5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5" name="Google Shape;145;p55"/>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Quattrocento Sans"/>
              <a:buNone/>
              <a:defRPr>
                <a:solidFill>
                  <a:schemeClr val="accent2"/>
                </a:solidFill>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46" name="Google Shape;146;p55"/>
          <p:cNvSpPr txBox="1">
            <a:spLocks noGrp="1"/>
          </p:cNvSpPr>
          <p:nvPr>
            <p:ph type="body" idx="1"/>
          </p:nvPr>
        </p:nvSpPr>
        <p:spPr>
          <a:xfrm>
            <a:off x="838201" y="1562100"/>
            <a:ext cx="10515599" cy="4359730"/>
          </a:xfrm>
          <a:prstGeom prst="rect">
            <a:avLst/>
          </a:prstGeom>
          <a:noFill/>
          <a:ln>
            <a:noFill/>
          </a:ln>
        </p:spPr>
        <p:txBody>
          <a:bodyPr spcFirstLastPara="1" wrap="square" lIns="91425" tIns="45700" rIns="91425" bIns="45700" anchor="t" anchorCtr="0">
            <a:noAutofit/>
          </a:bodyPr>
          <a:lstStyle>
            <a:lvl1pPr marL="457200" lvl="0" indent="-368300" algn="l">
              <a:lnSpc>
                <a:spcPct val="92000"/>
              </a:lnSpc>
              <a:spcBef>
                <a:spcPts val="1000"/>
              </a:spcBef>
              <a:spcAft>
                <a:spcPts val="0"/>
              </a:spcAft>
              <a:buClr>
                <a:schemeClr val="dk2"/>
              </a:buClr>
              <a:buSzPts val="2200"/>
              <a:buChar char="•"/>
              <a:defRPr sz="2200">
                <a:solidFill>
                  <a:schemeClr val="dk2"/>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060E19"/>
              </a:buClr>
              <a:buSzPts val="2000"/>
              <a:buChar char="–"/>
              <a:defRPr>
                <a:solidFill>
                  <a:srgbClr val="060E19"/>
                </a:solidFill>
              </a:defRPr>
            </a:lvl2pPr>
            <a:lvl3pPr marL="1371600" lvl="2" indent="-342900" algn="l">
              <a:lnSpc>
                <a:spcPct val="92000"/>
              </a:lnSpc>
              <a:spcBef>
                <a:spcPts val="500"/>
              </a:spcBef>
              <a:spcAft>
                <a:spcPts val="0"/>
              </a:spcAft>
              <a:buClr>
                <a:srgbClr val="060E19"/>
              </a:buClr>
              <a:buSzPts val="1800"/>
              <a:buChar char="•"/>
              <a:defRPr>
                <a:solidFill>
                  <a:srgbClr val="060E19"/>
                </a:solidFill>
              </a:defRPr>
            </a:lvl3pPr>
            <a:lvl4pPr marL="1828800" lvl="3" indent="-342900" algn="l">
              <a:lnSpc>
                <a:spcPct val="92000"/>
              </a:lnSpc>
              <a:spcBef>
                <a:spcPts val="500"/>
              </a:spcBef>
              <a:spcAft>
                <a:spcPts val="0"/>
              </a:spcAft>
              <a:buClr>
                <a:srgbClr val="060E19"/>
              </a:buClr>
              <a:buSzPts val="1800"/>
              <a:buChar char="»"/>
              <a:defRPr>
                <a:solidFill>
                  <a:srgbClr val="060E19"/>
                </a:solidFill>
              </a:defRPr>
            </a:lvl4pPr>
            <a:lvl5pPr marL="2286000" lvl="4" indent="-342900" algn="l">
              <a:lnSpc>
                <a:spcPct val="90000"/>
              </a:lnSpc>
              <a:spcBef>
                <a:spcPts val="500"/>
              </a:spcBef>
              <a:spcAft>
                <a:spcPts val="0"/>
              </a:spcAft>
              <a:buClr>
                <a:srgbClr val="060E19"/>
              </a:buClr>
              <a:buSzPts val="1800"/>
              <a:buChar char="•"/>
              <a:defRPr>
                <a:solidFill>
                  <a:srgbClr val="060E1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47" name="Google Shape;147;p55"/>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8" name="Google Shape;148;p55"/>
          <p:cNvSpPr txBox="1">
            <a:spLocks noGrp="1"/>
          </p:cNvSpPr>
          <p:nvPr>
            <p:ph type="ftr" idx="11"/>
          </p:nvPr>
        </p:nvSpPr>
        <p:spPr>
          <a:xfrm>
            <a:off x="838200" y="6286500"/>
            <a:ext cx="78486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ntent Sections">
  <p:cSld name="Title and Three Content Sections">
    <p:spTree>
      <p:nvGrpSpPr>
        <p:cNvPr id="1" name="Shape 149"/>
        <p:cNvGrpSpPr/>
        <p:nvPr/>
      </p:nvGrpSpPr>
      <p:grpSpPr>
        <a:xfrm>
          <a:off x="0" y="0"/>
          <a:ext cx="0" cy="0"/>
          <a:chOff x="0" y="0"/>
          <a:chExt cx="0" cy="0"/>
        </a:xfrm>
      </p:grpSpPr>
      <p:pic>
        <p:nvPicPr>
          <p:cNvPr id="150" name="Google Shape;150;p5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51" name="Google Shape;151;p56"/>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Quattrocento Sans"/>
              <a:buNone/>
              <a:defRPr>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52" name="Google Shape;152;p56"/>
          <p:cNvSpPr txBox="1">
            <a:spLocks noGrp="1"/>
          </p:cNvSpPr>
          <p:nvPr>
            <p:ph type="body" idx="1"/>
          </p:nvPr>
        </p:nvSpPr>
        <p:spPr>
          <a:xfrm>
            <a:off x="838202" y="1562100"/>
            <a:ext cx="3352798" cy="4359730"/>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53" name="Google Shape;153;p56"/>
          <p:cNvSpPr txBox="1">
            <a:spLocks noGrp="1"/>
          </p:cNvSpPr>
          <p:nvPr>
            <p:ph type="body" idx="2"/>
          </p:nvPr>
        </p:nvSpPr>
        <p:spPr>
          <a:xfrm>
            <a:off x="4422866" y="1562100"/>
            <a:ext cx="3352798" cy="4359730"/>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54" name="Google Shape;154;p56"/>
          <p:cNvSpPr txBox="1">
            <a:spLocks noGrp="1"/>
          </p:cNvSpPr>
          <p:nvPr>
            <p:ph type="body" idx="3"/>
          </p:nvPr>
        </p:nvSpPr>
        <p:spPr>
          <a:xfrm>
            <a:off x="8004266" y="1562100"/>
            <a:ext cx="3352798" cy="4359730"/>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55" name="Google Shape;155;p56"/>
          <p:cNvSpPr txBox="1">
            <a:spLocks noGrp="1"/>
          </p:cNvSpPr>
          <p:nvPr>
            <p:ph type="ftr" idx="11"/>
          </p:nvPr>
        </p:nvSpPr>
        <p:spPr>
          <a:xfrm>
            <a:off x="838200" y="6286500"/>
            <a:ext cx="78486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6" name="Google Shape;156;p56"/>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Subtitles">
  <p:cSld name="Title and Three Subtitles">
    <p:spTree>
      <p:nvGrpSpPr>
        <p:cNvPr id="1" name="Shape 157"/>
        <p:cNvGrpSpPr/>
        <p:nvPr/>
      </p:nvGrpSpPr>
      <p:grpSpPr>
        <a:xfrm>
          <a:off x="0" y="0"/>
          <a:ext cx="0" cy="0"/>
          <a:chOff x="0" y="0"/>
          <a:chExt cx="0" cy="0"/>
        </a:xfrm>
      </p:grpSpPr>
      <p:pic>
        <p:nvPicPr>
          <p:cNvPr id="158" name="Google Shape;158;p5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59" name="Google Shape;159;p57"/>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Quattrocento Sans"/>
              <a:buNone/>
              <a:defRPr>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60" name="Google Shape;160;p57"/>
          <p:cNvSpPr txBox="1">
            <a:spLocks noGrp="1"/>
          </p:cNvSpPr>
          <p:nvPr>
            <p:ph type="body" idx="1"/>
          </p:nvPr>
        </p:nvSpPr>
        <p:spPr>
          <a:xfrm>
            <a:off x="838200" y="1562100"/>
            <a:ext cx="3352800"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61" name="Google Shape;161;p57"/>
          <p:cNvSpPr txBox="1">
            <a:spLocks noGrp="1"/>
          </p:cNvSpPr>
          <p:nvPr>
            <p:ph type="body" idx="2"/>
          </p:nvPr>
        </p:nvSpPr>
        <p:spPr>
          <a:xfrm>
            <a:off x="838200" y="2048615"/>
            <a:ext cx="3352800" cy="3844185"/>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62" name="Google Shape;162;p57"/>
          <p:cNvSpPr txBox="1">
            <a:spLocks noGrp="1"/>
          </p:cNvSpPr>
          <p:nvPr>
            <p:ph type="body" idx="3"/>
          </p:nvPr>
        </p:nvSpPr>
        <p:spPr>
          <a:xfrm>
            <a:off x="4427220" y="1562100"/>
            <a:ext cx="3345180"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63" name="Google Shape;163;p57"/>
          <p:cNvSpPr txBox="1">
            <a:spLocks noGrp="1"/>
          </p:cNvSpPr>
          <p:nvPr>
            <p:ph type="body" idx="4"/>
          </p:nvPr>
        </p:nvSpPr>
        <p:spPr>
          <a:xfrm>
            <a:off x="4427220" y="2048615"/>
            <a:ext cx="3345180" cy="3844185"/>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64" name="Google Shape;164;p57"/>
          <p:cNvSpPr txBox="1">
            <a:spLocks noGrp="1"/>
          </p:cNvSpPr>
          <p:nvPr>
            <p:ph type="body" idx="5"/>
          </p:nvPr>
        </p:nvSpPr>
        <p:spPr>
          <a:xfrm>
            <a:off x="7995920" y="1562100"/>
            <a:ext cx="3345180"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65" name="Google Shape;165;p57"/>
          <p:cNvSpPr txBox="1">
            <a:spLocks noGrp="1"/>
          </p:cNvSpPr>
          <p:nvPr>
            <p:ph type="body" idx="6"/>
          </p:nvPr>
        </p:nvSpPr>
        <p:spPr>
          <a:xfrm>
            <a:off x="7995920" y="2048615"/>
            <a:ext cx="3345180" cy="3844185"/>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66" name="Google Shape;166;p57"/>
          <p:cNvSpPr txBox="1">
            <a:spLocks noGrp="1"/>
          </p:cNvSpPr>
          <p:nvPr>
            <p:ph type="ftr" idx="11"/>
          </p:nvPr>
        </p:nvSpPr>
        <p:spPr>
          <a:xfrm>
            <a:off x="838200" y="6286500"/>
            <a:ext cx="70485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7" name="Google Shape;167;p57"/>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 column">
  <p:cSld name="4 column">
    <p:spTree>
      <p:nvGrpSpPr>
        <p:cNvPr id="1" name="Shape 168"/>
        <p:cNvGrpSpPr/>
        <p:nvPr/>
      </p:nvGrpSpPr>
      <p:grpSpPr>
        <a:xfrm>
          <a:off x="0" y="0"/>
          <a:ext cx="0" cy="0"/>
          <a:chOff x="0" y="0"/>
          <a:chExt cx="0" cy="0"/>
        </a:xfrm>
      </p:grpSpPr>
      <p:pic>
        <p:nvPicPr>
          <p:cNvPr id="169" name="Google Shape;169;p5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70" name="Google Shape;170;p58"/>
          <p:cNvSpPr txBox="1">
            <a:spLocks noGrp="1"/>
          </p:cNvSpPr>
          <p:nvPr>
            <p:ph type="title"/>
          </p:nvPr>
        </p:nvSpPr>
        <p:spPr>
          <a:xfrm>
            <a:off x="838200" y="571500"/>
            <a:ext cx="10748211"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Quattrocento Sans"/>
              <a:buNone/>
              <a:defRPr>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1" name="Google Shape;171;p58"/>
          <p:cNvSpPr txBox="1">
            <a:spLocks noGrp="1"/>
          </p:cNvSpPr>
          <p:nvPr>
            <p:ph type="body" idx="1"/>
          </p:nvPr>
        </p:nvSpPr>
        <p:spPr>
          <a:xfrm>
            <a:off x="838200" y="1562100"/>
            <a:ext cx="2458453"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2" name="Google Shape;172;p58"/>
          <p:cNvSpPr txBox="1">
            <a:spLocks noGrp="1"/>
          </p:cNvSpPr>
          <p:nvPr>
            <p:ph type="body" idx="2"/>
          </p:nvPr>
        </p:nvSpPr>
        <p:spPr>
          <a:xfrm>
            <a:off x="838200" y="2048615"/>
            <a:ext cx="2458453" cy="3844185"/>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3" name="Google Shape;173;p58"/>
          <p:cNvSpPr txBox="1">
            <a:spLocks noGrp="1"/>
          </p:cNvSpPr>
          <p:nvPr>
            <p:ph type="body" idx="3"/>
          </p:nvPr>
        </p:nvSpPr>
        <p:spPr>
          <a:xfrm>
            <a:off x="3593432" y="1562100"/>
            <a:ext cx="2458453"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4" name="Google Shape;174;p58"/>
          <p:cNvSpPr txBox="1">
            <a:spLocks noGrp="1"/>
          </p:cNvSpPr>
          <p:nvPr>
            <p:ph type="body" idx="4"/>
          </p:nvPr>
        </p:nvSpPr>
        <p:spPr>
          <a:xfrm>
            <a:off x="3593432" y="2048615"/>
            <a:ext cx="2458453" cy="3844185"/>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5" name="Google Shape;175;p58"/>
          <p:cNvSpPr txBox="1">
            <a:spLocks noGrp="1"/>
          </p:cNvSpPr>
          <p:nvPr>
            <p:ph type="body" idx="5"/>
          </p:nvPr>
        </p:nvSpPr>
        <p:spPr>
          <a:xfrm>
            <a:off x="6372727" y="1562100"/>
            <a:ext cx="2458453"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6" name="Google Shape;176;p58"/>
          <p:cNvSpPr txBox="1">
            <a:spLocks noGrp="1"/>
          </p:cNvSpPr>
          <p:nvPr>
            <p:ph type="body" idx="6"/>
          </p:nvPr>
        </p:nvSpPr>
        <p:spPr>
          <a:xfrm>
            <a:off x="6372727" y="2048615"/>
            <a:ext cx="2458453" cy="3844185"/>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7" name="Google Shape;177;p58"/>
          <p:cNvSpPr txBox="1">
            <a:spLocks noGrp="1"/>
          </p:cNvSpPr>
          <p:nvPr>
            <p:ph type="body" idx="7"/>
          </p:nvPr>
        </p:nvSpPr>
        <p:spPr>
          <a:xfrm>
            <a:off x="9127959" y="1562100"/>
            <a:ext cx="2458453"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8" name="Google Shape;178;p58"/>
          <p:cNvSpPr txBox="1">
            <a:spLocks noGrp="1"/>
          </p:cNvSpPr>
          <p:nvPr>
            <p:ph type="body" idx="8"/>
          </p:nvPr>
        </p:nvSpPr>
        <p:spPr>
          <a:xfrm>
            <a:off x="9127959" y="2048615"/>
            <a:ext cx="2458453" cy="3844185"/>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79" name="Google Shape;179;p58"/>
          <p:cNvSpPr txBox="1">
            <a:spLocks noGrp="1"/>
          </p:cNvSpPr>
          <p:nvPr>
            <p:ph type="ftr" idx="11"/>
          </p:nvPr>
        </p:nvSpPr>
        <p:spPr>
          <a:xfrm>
            <a:off x="838200" y="6286500"/>
            <a:ext cx="70485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0" name="Google Shape;180;p58"/>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Two Subtitles">
  <p:cSld name="1_Title and Two Subtitles">
    <p:spTree>
      <p:nvGrpSpPr>
        <p:cNvPr id="1" name="Shape 181"/>
        <p:cNvGrpSpPr/>
        <p:nvPr/>
      </p:nvGrpSpPr>
      <p:grpSpPr>
        <a:xfrm>
          <a:off x="0" y="0"/>
          <a:ext cx="0" cy="0"/>
          <a:chOff x="0" y="0"/>
          <a:chExt cx="0" cy="0"/>
        </a:xfrm>
      </p:grpSpPr>
      <p:pic>
        <p:nvPicPr>
          <p:cNvPr id="182" name="Google Shape;182;p5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83" name="Google Shape;183;p59"/>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Quattrocento Sans"/>
              <a:buNone/>
              <a:defRPr>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84" name="Google Shape;184;p59"/>
          <p:cNvSpPr txBox="1">
            <a:spLocks noGrp="1"/>
          </p:cNvSpPr>
          <p:nvPr>
            <p:ph type="body" idx="1"/>
          </p:nvPr>
        </p:nvSpPr>
        <p:spPr>
          <a:xfrm>
            <a:off x="838200" y="1562100"/>
            <a:ext cx="10515600" cy="1866900"/>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85" name="Google Shape;185;p59"/>
          <p:cNvSpPr txBox="1">
            <a:spLocks noGrp="1"/>
          </p:cNvSpPr>
          <p:nvPr>
            <p:ph type="body" idx="2"/>
          </p:nvPr>
        </p:nvSpPr>
        <p:spPr>
          <a:xfrm>
            <a:off x="838200" y="3640138"/>
            <a:ext cx="5257800"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86" name="Google Shape;186;p59"/>
          <p:cNvSpPr txBox="1">
            <a:spLocks noGrp="1"/>
          </p:cNvSpPr>
          <p:nvPr>
            <p:ph type="body" idx="3"/>
          </p:nvPr>
        </p:nvSpPr>
        <p:spPr>
          <a:xfrm>
            <a:off x="838200" y="4126654"/>
            <a:ext cx="5257800" cy="1742132"/>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87" name="Google Shape;187;p59"/>
          <p:cNvSpPr txBox="1">
            <a:spLocks noGrp="1"/>
          </p:cNvSpPr>
          <p:nvPr>
            <p:ph type="body" idx="4"/>
          </p:nvPr>
        </p:nvSpPr>
        <p:spPr>
          <a:xfrm>
            <a:off x="6138334" y="3640138"/>
            <a:ext cx="5257800" cy="423862"/>
          </a:xfrm>
          <a:prstGeom prst="rect">
            <a:avLst/>
          </a:prstGeom>
          <a:noFill/>
          <a:ln>
            <a:noFill/>
          </a:ln>
        </p:spPr>
        <p:txBody>
          <a:bodyPr spcFirstLastPara="1" wrap="square" lIns="91425" tIns="45700" rIns="91425" bIns="45700" anchor="t" anchorCtr="0">
            <a:noAutofit/>
          </a:bodyPr>
          <a:lstStyle>
            <a:lvl1pPr marL="457200" lvl="0" indent="-228600" algn="l">
              <a:lnSpc>
                <a:spcPct val="92000"/>
              </a:lnSpc>
              <a:spcBef>
                <a:spcPts val="1000"/>
              </a:spcBef>
              <a:spcAft>
                <a:spcPts val="0"/>
              </a:spcAft>
              <a:buClr>
                <a:schemeClr val="dk2"/>
              </a:buClr>
              <a:buSzPts val="2000"/>
              <a:buNone/>
              <a:defRPr b="1">
                <a:solidFill>
                  <a:schemeClr val="dk2"/>
                </a:solidFill>
                <a:latin typeface="Calibri" panose="020F0502020204030204" pitchFamily="34" charset="0"/>
                <a:cs typeface="Calibri" panose="020F0502020204030204" pitchFamily="34" charset="0"/>
              </a:defRPr>
            </a:lvl1pPr>
            <a:lvl2pPr marL="914400" lvl="1" indent="-342900" algn="l">
              <a:lnSpc>
                <a:spcPct val="92000"/>
              </a:lnSpc>
              <a:spcBef>
                <a:spcPts val="500"/>
              </a:spcBef>
              <a:spcAft>
                <a:spcPts val="0"/>
              </a:spcAft>
              <a:buClr>
                <a:srgbClr val="484848"/>
              </a:buClr>
              <a:buSzPts val="1800"/>
              <a:buChar char="–"/>
              <a:defRPr/>
            </a:lvl2pPr>
            <a:lvl3pPr marL="1371600" lvl="2" indent="-342900" algn="l">
              <a:lnSpc>
                <a:spcPct val="92000"/>
              </a:lnSpc>
              <a:spcBef>
                <a:spcPts val="500"/>
              </a:spcBef>
              <a:spcAft>
                <a:spcPts val="0"/>
              </a:spcAft>
              <a:buClr>
                <a:srgbClr val="484848"/>
              </a:buClr>
              <a:buSzPts val="1800"/>
              <a:buChar char="•"/>
              <a:defRPr/>
            </a:lvl3pPr>
            <a:lvl4pPr marL="1828800" lvl="3" indent="-342900" algn="l">
              <a:lnSpc>
                <a:spcPct val="92000"/>
              </a:lnSpc>
              <a:spcBef>
                <a:spcPts val="500"/>
              </a:spcBef>
              <a:spcAft>
                <a:spcPts val="0"/>
              </a:spcAft>
              <a:buClr>
                <a:srgbClr val="484848"/>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88" name="Google Shape;188;p59"/>
          <p:cNvSpPr txBox="1">
            <a:spLocks noGrp="1"/>
          </p:cNvSpPr>
          <p:nvPr>
            <p:ph type="body" idx="5"/>
          </p:nvPr>
        </p:nvSpPr>
        <p:spPr>
          <a:xfrm>
            <a:off x="6138334" y="4126654"/>
            <a:ext cx="5257800" cy="1742132"/>
          </a:xfrm>
          <a:prstGeom prst="rect">
            <a:avLst/>
          </a:prstGeom>
          <a:noFill/>
          <a:ln>
            <a:noFill/>
          </a:ln>
        </p:spPr>
        <p:txBody>
          <a:bodyPr spcFirstLastPara="1" wrap="square" lIns="91425" tIns="45700" rIns="91425" bIns="45700" anchor="t" anchorCtr="0">
            <a:noAutofit/>
          </a:bodyPr>
          <a:lstStyle>
            <a:lvl1pPr marL="457200" lvl="0" indent="-355600" algn="l">
              <a:lnSpc>
                <a:spcPct val="92000"/>
              </a:lnSpc>
              <a:spcBef>
                <a:spcPts val="1000"/>
              </a:spcBef>
              <a:spcAft>
                <a:spcPts val="0"/>
              </a:spcAft>
              <a:buClr>
                <a:srgbClr val="484848"/>
              </a:buClr>
              <a:buSzPts val="2000"/>
              <a:buChar char="•"/>
              <a:defRPr>
                <a:solidFill>
                  <a:srgbClr val="484848"/>
                </a:solidFill>
                <a:latin typeface="Calibri" panose="020F0502020204030204" pitchFamily="34" charset="0"/>
                <a:cs typeface="Calibri" panose="020F0502020204030204" pitchFamily="34" charset="0"/>
              </a:defRPr>
            </a:lvl1pPr>
            <a:lvl2pPr marL="914400" lvl="1" indent="-355600" algn="l">
              <a:lnSpc>
                <a:spcPct val="92000"/>
              </a:lnSpc>
              <a:spcBef>
                <a:spcPts val="500"/>
              </a:spcBef>
              <a:spcAft>
                <a:spcPts val="0"/>
              </a:spcAft>
              <a:buClr>
                <a:srgbClr val="484848"/>
              </a:buClr>
              <a:buSzPts val="2000"/>
              <a:buChar char="–"/>
              <a:defRPr>
                <a:solidFill>
                  <a:srgbClr val="484848"/>
                </a:solidFill>
              </a:defRPr>
            </a:lvl2pPr>
            <a:lvl3pPr marL="1371600" lvl="2" indent="-342900" algn="l">
              <a:lnSpc>
                <a:spcPct val="92000"/>
              </a:lnSpc>
              <a:spcBef>
                <a:spcPts val="500"/>
              </a:spcBef>
              <a:spcAft>
                <a:spcPts val="0"/>
              </a:spcAft>
              <a:buClr>
                <a:srgbClr val="484848"/>
              </a:buClr>
              <a:buSzPts val="1800"/>
              <a:buChar char="•"/>
              <a:defRPr>
                <a:solidFill>
                  <a:srgbClr val="484848"/>
                </a:solidFill>
              </a:defRPr>
            </a:lvl3pPr>
            <a:lvl4pPr marL="1828800" lvl="3" indent="-342900" algn="l">
              <a:lnSpc>
                <a:spcPct val="92000"/>
              </a:lnSpc>
              <a:spcBef>
                <a:spcPts val="500"/>
              </a:spcBef>
              <a:spcAft>
                <a:spcPts val="0"/>
              </a:spcAft>
              <a:buClr>
                <a:srgbClr val="484848"/>
              </a:buClr>
              <a:buSzPts val="1800"/>
              <a:buChar char="»"/>
              <a:defRPr>
                <a:solidFill>
                  <a:srgbClr val="484848"/>
                </a:solidFill>
              </a:defRPr>
            </a:lvl4pPr>
            <a:lvl5pPr marL="2286000" lvl="4" indent="-342900" algn="l">
              <a:lnSpc>
                <a:spcPct val="90000"/>
              </a:lnSpc>
              <a:spcBef>
                <a:spcPts val="500"/>
              </a:spcBef>
              <a:spcAft>
                <a:spcPts val="0"/>
              </a:spcAft>
              <a:buClr>
                <a:srgbClr val="484848"/>
              </a:buClr>
              <a:buSzPts val="1800"/>
              <a:buChar char="•"/>
              <a:defRPr>
                <a:solidFill>
                  <a:srgbClr val="48484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89" name="Google Shape;189;p59"/>
          <p:cNvSpPr txBox="1">
            <a:spLocks noGrp="1"/>
          </p:cNvSpPr>
          <p:nvPr>
            <p:ph type="ftr" idx="11"/>
          </p:nvPr>
        </p:nvSpPr>
        <p:spPr>
          <a:xfrm>
            <a:off x="838200" y="6286500"/>
            <a:ext cx="7048500" cy="30879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0" name="Google Shape;190;p59"/>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838201" y="571500"/>
            <a:ext cx="10515600" cy="8001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accent2"/>
              </a:buClr>
              <a:buSzPts val="2800"/>
              <a:buFont typeface="Quattrocento Sans"/>
              <a:buNone/>
              <a:defRPr sz="2800" b="1" i="0" u="none" strike="noStrike" cap="none">
                <a:solidFill>
                  <a:schemeClr val="accent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36"/>
          <p:cNvSpPr txBox="1">
            <a:spLocks noGrp="1"/>
          </p:cNvSpPr>
          <p:nvPr>
            <p:ph type="body" idx="1"/>
          </p:nvPr>
        </p:nvSpPr>
        <p:spPr>
          <a:xfrm>
            <a:off x="838200" y="1562100"/>
            <a:ext cx="10515600" cy="4187059"/>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2000"/>
              </a:lnSpc>
              <a:spcBef>
                <a:spcPts val="1000"/>
              </a:spcBef>
              <a:spcAft>
                <a:spcPts val="0"/>
              </a:spcAft>
              <a:buClr>
                <a:srgbClr val="484848"/>
              </a:buClr>
              <a:buSzPts val="2000"/>
              <a:buFont typeface="Arial"/>
              <a:buChar char="•"/>
              <a:defRPr sz="2000" b="0" i="0" u="none" strike="noStrike" cap="none">
                <a:solidFill>
                  <a:srgbClr val="484848"/>
                </a:solidFill>
                <a:latin typeface="Quattrocento Sans"/>
                <a:ea typeface="Quattrocento Sans"/>
                <a:cs typeface="Quattrocento Sans"/>
                <a:sym typeface="Quattrocento Sans"/>
              </a:defRPr>
            </a:lvl1pPr>
            <a:lvl2pPr marL="914400" marR="0" lvl="1" indent="-355600" algn="l" rtl="0">
              <a:lnSpc>
                <a:spcPct val="92000"/>
              </a:lnSpc>
              <a:spcBef>
                <a:spcPts val="500"/>
              </a:spcBef>
              <a:spcAft>
                <a:spcPts val="0"/>
              </a:spcAft>
              <a:buClr>
                <a:srgbClr val="484848"/>
              </a:buClr>
              <a:buSzPts val="2000"/>
              <a:buFont typeface="Arial"/>
              <a:buChar char="–"/>
              <a:defRPr sz="2000" b="0" i="0" u="none" strike="noStrike" cap="none">
                <a:solidFill>
                  <a:srgbClr val="484848"/>
                </a:solidFill>
                <a:latin typeface="Quattrocento Sans"/>
                <a:ea typeface="Quattrocento Sans"/>
                <a:cs typeface="Quattrocento Sans"/>
                <a:sym typeface="Quattrocento Sans"/>
              </a:defRPr>
            </a:lvl2pPr>
            <a:lvl3pPr marL="1371600" marR="0" lvl="2" indent="-342900" algn="l" rtl="0">
              <a:lnSpc>
                <a:spcPct val="92000"/>
              </a:lnSpc>
              <a:spcBef>
                <a:spcPts val="500"/>
              </a:spcBef>
              <a:spcAft>
                <a:spcPts val="0"/>
              </a:spcAft>
              <a:buClr>
                <a:srgbClr val="484848"/>
              </a:buClr>
              <a:buSzPts val="1800"/>
              <a:buFont typeface="Arial"/>
              <a:buChar char="•"/>
              <a:defRPr sz="1800" b="0" i="0" u="none" strike="noStrike" cap="none">
                <a:solidFill>
                  <a:srgbClr val="484848"/>
                </a:solidFill>
                <a:latin typeface="Quattrocento Sans"/>
                <a:ea typeface="Quattrocento Sans"/>
                <a:cs typeface="Quattrocento Sans"/>
                <a:sym typeface="Quattrocento Sans"/>
              </a:defRPr>
            </a:lvl3pPr>
            <a:lvl4pPr marL="1828800" marR="0" lvl="3" indent="-342900" algn="l" rtl="0">
              <a:lnSpc>
                <a:spcPct val="92000"/>
              </a:lnSpc>
              <a:spcBef>
                <a:spcPts val="500"/>
              </a:spcBef>
              <a:spcAft>
                <a:spcPts val="0"/>
              </a:spcAft>
              <a:buClr>
                <a:srgbClr val="484848"/>
              </a:buClr>
              <a:buSzPts val="1800"/>
              <a:buFont typeface="Arial"/>
              <a:buChar char="»"/>
              <a:defRPr sz="1800" b="0" i="0" u="none" strike="noStrike" cap="none">
                <a:solidFill>
                  <a:srgbClr val="484848"/>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6"/>
          <p:cNvSpPr txBox="1">
            <a:spLocks noGrp="1"/>
          </p:cNvSpPr>
          <p:nvPr>
            <p:ph type="sldNum" idx="12"/>
          </p:nvPr>
        </p:nvSpPr>
        <p:spPr>
          <a:xfrm>
            <a:off x="10964917" y="6286500"/>
            <a:ext cx="388883" cy="308791"/>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200" b="1" i="0" u="none" strike="noStrike" cap="none">
                <a:solidFill>
                  <a:srgbClr val="888C95"/>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0" marR="0" lvl="1"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2pPr>
            <a:lvl3pPr marL="0" marR="0" lvl="2"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3pPr>
            <a:lvl4pPr marL="0" marR="0" lvl="3"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4pPr>
            <a:lvl5pPr marL="0" marR="0" lvl="4"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5pPr>
            <a:lvl6pPr marL="0" marR="0" lvl="5"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6pPr>
            <a:lvl7pPr marL="0" marR="0" lvl="6"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7pPr>
            <a:lvl8pPr marL="0" marR="0" lvl="7"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8pPr>
            <a:lvl9pPr marL="0" marR="0" lvl="8" indent="0" algn="r" rtl="0">
              <a:spcBef>
                <a:spcPts val="0"/>
              </a:spcBef>
              <a:buNone/>
              <a:defRPr sz="1200" b="1" i="0" u="none" strike="noStrike" cap="none">
                <a:solidFill>
                  <a:srgbClr val="888C95"/>
                </a:solidFill>
                <a:latin typeface="Quattrocento Sans"/>
                <a:ea typeface="Quattrocento Sans"/>
                <a:cs typeface="Quattrocento Sans"/>
                <a:sym typeface="Quattrocento Sans"/>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60">
          <p15:clr>
            <a:srgbClr val="F26B43"/>
          </p15:clr>
        </p15:guide>
        <p15:guide id="2" pos="528">
          <p15:clr>
            <a:srgbClr val="F26B43"/>
          </p15:clr>
        </p15:guide>
        <p15:guide id="3" pos="936">
          <p15:clr>
            <a:srgbClr val="F26B43"/>
          </p15:clr>
        </p15:guide>
        <p15:guide id="4" pos="1080">
          <p15:clr>
            <a:srgbClr val="F26B43"/>
          </p15:clr>
        </p15:guide>
        <p15:guide id="5" pos="1488">
          <p15:clr>
            <a:srgbClr val="F26B43"/>
          </p15:clr>
        </p15:guide>
        <p15:guide id="6" pos="5040">
          <p15:clr>
            <a:srgbClr val="F26B43"/>
          </p15:clr>
        </p15:guide>
        <p15:guide id="7" pos="5472">
          <p15:clr>
            <a:srgbClr val="F26B43"/>
          </p15:clr>
        </p15:guide>
        <p15:guide id="8" pos="5616">
          <p15:clr>
            <a:srgbClr val="F26B43"/>
          </p15:clr>
        </p15:guide>
        <p15:guide id="9" pos="6024">
          <p15:clr>
            <a:srgbClr val="F26B43"/>
          </p15:clr>
        </p15:guide>
        <p15:guide id="10" pos="6168">
          <p15:clr>
            <a:srgbClr val="F26B43"/>
          </p15:clr>
        </p15:guide>
        <p15:guide id="11" pos="6600">
          <p15:clr>
            <a:srgbClr val="F26B43"/>
          </p15:clr>
        </p15:guide>
        <p15:guide id="12" pos="6744">
          <p15:clr>
            <a:srgbClr val="F26B43"/>
          </p15:clr>
        </p15:guide>
        <p15:guide id="13" pos="7152">
          <p15:clr>
            <a:srgbClr val="F26B43"/>
          </p15:clr>
        </p15:guide>
        <p15:guide id="14" orient="horz" pos="864">
          <p15:clr>
            <a:srgbClr val="F26B43"/>
          </p15:clr>
        </p15:guide>
        <p15:guide id="15" orient="horz" pos="984">
          <p15:clr>
            <a:srgbClr val="F26B43"/>
          </p15:clr>
        </p15:guide>
        <p15:guide id="16" orient="horz" pos="1488">
          <p15:clr>
            <a:srgbClr val="F26B43"/>
          </p15:clr>
        </p15:guide>
        <p15:guide id="17" orient="horz" pos="1584">
          <p15:clr>
            <a:srgbClr val="F26B43"/>
          </p15:clr>
        </p15:guide>
        <p15:guide id="18" orient="horz" pos="2088">
          <p15:clr>
            <a:srgbClr val="F26B43"/>
          </p15:clr>
        </p15:guide>
        <p15:guide id="19" orient="horz" pos="2208">
          <p15:clr>
            <a:srgbClr val="F26B43"/>
          </p15:clr>
        </p15:guide>
        <p15:guide id="20" orient="horz" pos="2712">
          <p15:clr>
            <a:srgbClr val="F26B43"/>
          </p15:clr>
        </p15:guide>
        <p15:guide id="21" orient="horz" pos="2832">
          <p15:clr>
            <a:srgbClr val="F26B43"/>
          </p15:clr>
        </p15:guide>
        <p15:guide id="22" orient="horz" pos="3336">
          <p15:clr>
            <a:srgbClr val="F26B43"/>
          </p15:clr>
        </p15:guide>
        <p15:guide id="23" orient="horz" pos="3456">
          <p15:clr>
            <a:srgbClr val="F26B43"/>
          </p15:clr>
        </p15:guide>
        <p15:guide id="24" orient="horz" pos="3960">
          <p15:clr>
            <a:srgbClr val="F26B43"/>
          </p15:clr>
        </p15:guide>
        <p15:guide id="25" pos="1656">
          <p15:clr>
            <a:srgbClr val="F26B43"/>
          </p15:clr>
        </p15:guide>
        <p15:guide id="26" pos="2064">
          <p15:clr>
            <a:srgbClr val="F26B43"/>
          </p15:clr>
        </p15:guide>
        <p15:guide id="27" pos="2208">
          <p15:clr>
            <a:srgbClr val="F26B43"/>
          </p15:clr>
        </p15:guide>
        <p15:guide id="28" pos="2640">
          <p15:clr>
            <a:srgbClr val="F26B43"/>
          </p15:clr>
        </p15:guide>
        <p15:guide id="29" pos="2784">
          <p15:clr>
            <a:srgbClr val="F26B43"/>
          </p15:clr>
        </p15:guide>
        <p15:guide id="30" pos="3192">
          <p15:clr>
            <a:srgbClr val="F26B43"/>
          </p15:clr>
        </p15:guide>
        <p15:guide id="31" pos="3336">
          <p15:clr>
            <a:srgbClr val="F26B43"/>
          </p15:clr>
        </p15:guide>
        <p15:guide id="32" pos="3768">
          <p15:clr>
            <a:srgbClr val="F26B43"/>
          </p15:clr>
        </p15:guide>
        <p15:guide id="33" pos="3912">
          <p15:clr>
            <a:srgbClr val="F26B43"/>
          </p15:clr>
        </p15:guide>
        <p15:guide id="34" pos="4320">
          <p15:clr>
            <a:srgbClr val="F26B43"/>
          </p15:clr>
        </p15:guide>
        <p15:guide id="35" pos="4464">
          <p15:clr>
            <a:srgbClr val="F26B43"/>
          </p15:clr>
        </p15:guide>
        <p15:guide id="36"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eteranusability.u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png"/><Relationship Id="rId5" Type="http://schemas.microsoft.com/office/2017/04/relationships/track" Target="../media/track1.vtt"/><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
          <p:cNvSpPr txBox="1">
            <a:spLocks noGrp="1"/>
          </p:cNvSpPr>
          <p:nvPr>
            <p:ph type="title"/>
          </p:nvPr>
        </p:nvSpPr>
        <p:spPr>
          <a:xfrm>
            <a:off x="838199" y="1572610"/>
            <a:ext cx="7848600" cy="78959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2"/>
              </a:buClr>
              <a:buSzPts val="3600"/>
              <a:buFont typeface="Quattrocento Sans"/>
              <a:buNone/>
            </a:pPr>
            <a:r>
              <a:rPr lang="en-US" dirty="0"/>
              <a:t>ACCESSIBILITY RESEARCH IN ACTION: VA’S HEALTH AND BENEFITS MOBILE APP</a:t>
            </a:r>
            <a:endParaRPr dirty="0"/>
          </a:p>
        </p:txBody>
      </p:sp>
      <p:sp>
        <p:nvSpPr>
          <p:cNvPr id="226" name="Google Shape;226;p1"/>
          <p:cNvSpPr txBox="1">
            <a:spLocks noGrp="1"/>
          </p:cNvSpPr>
          <p:nvPr>
            <p:ph type="body" idx="1"/>
          </p:nvPr>
        </p:nvSpPr>
        <p:spPr>
          <a:xfrm>
            <a:off x="838199" y="3487992"/>
            <a:ext cx="3101502" cy="425471"/>
          </a:xfrm>
          <a:prstGeom prst="rect">
            <a:avLst/>
          </a:prstGeom>
          <a:noFill/>
          <a:ln>
            <a:noFill/>
          </a:ln>
        </p:spPr>
        <p:txBody>
          <a:bodyPr spcFirstLastPara="1" wrap="square" lIns="91425" tIns="45700" rIns="91425" bIns="45700" anchor="t" anchorCtr="0">
            <a:noAutofit/>
          </a:bodyPr>
          <a:lstStyle/>
          <a:p>
            <a:pPr marL="0" lvl="0" indent="0" algn="l" rtl="0">
              <a:lnSpc>
                <a:spcPct val="92000"/>
              </a:lnSpc>
              <a:spcBef>
                <a:spcPts val="0"/>
              </a:spcBef>
              <a:spcAft>
                <a:spcPts val="0"/>
              </a:spcAft>
              <a:buClr>
                <a:srgbClr val="112F4E"/>
              </a:buClr>
              <a:buSzPts val="2200"/>
              <a:buNone/>
            </a:pPr>
            <a:r>
              <a:rPr lang="en-US" dirty="0"/>
              <a:t>Martha Wilkes</a:t>
            </a:r>
            <a:endParaRPr dirty="0"/>
          </a:p>
        </p:txBody>
      </p:sp>
      <p:sp>
        <p:nvSpPr>
          <p:cNvPr id="227" name="Google Shape;227;p1"/>
          <p:cNvSpPr txBox="1">
            <a:spLocks noGrp="1"/>
          </p:cNvSpPr>
          <p:nvPr>
            <p:ph type="body" idx="2"/>
          </p:nvPr>
        </p:nvSpPr>
        <p:spPr>
          <a:xfrm>
            <a:off x="838200" y="3909265"/>
            <a:ext cx="3101502" cy="446226"/>
          </a:xfrm>
          <a:prstGeom prst="rect">
            <a:avLst/>
          </a:prstGeom>
          <a:noFill/>
          <a:ln>
            <a:noFill/>
          </a:ln>
        </p:spPr>
        <p:txBody>
          <a:bodyPr spcFirstLastPara="1" wrap="square" lIns="91425" tIns="45700" rIns="91425" bIns="45700" anchor="t" anchorCtr="0">
            <a:noAutofit/>
          </a:bodyPr>
          <a:lstStyle/>
          <a:p>
            <a:pPr marL="0" lvl="0" indent="0" algn="l" rtl="0">
              <a:lnSpc>
                <a:spcPct val="92000"/>
              </a:lnSpc>
              <a:spcBef>
                <a:spcPts val="0"/>
              </a:spcBef>
              <a:spcAft>
                <a:spcPts val="0"/>
              </a:spcAft>
              <a:buClr>
                <a:srgbClr val="112F4E"/>
              </a:buClr>
              <a:buSzPts val="2200"/>
              <a:buNone/>
            </a:pPr>
            <a:r>
              <a:rPr lang="en-US" i="1" dirty="0">
                <a:latin typeface="Segoe UI" panose="020B0502040204020203" pitchFamily="34" charset="0"/>
                <a:cs typeface="Segoe UI" panose="020B0502040204020203" pitchFamily="34" charset="0"/>
              </a:rPr>
              <a:t>Accessibility Strategist</a:t>
            </a:r>
            <a:endParaRPr dirty="0">
              <a:latin typeface="Segoe UI" panose="020B0502040204020203" pitchFamily="34" charset="0"/>
              <a:cs typeface="Segoe UI" panose="020B0502040204020203" pitchFamily="34" charset="0"/>
            </a:endParaRPr>
          </a:p>
        </p:txBody>
      </p:sp>
      <p:sp>
        <p:nvSpPr>
          <p:cNvPr id="231" name="Google Shape;231;p1"/>
          <p:cNvSpPr txBox="1"/>
          <p:nvPr/>
        </p:nvSpPr>
        <p:spPr>
          <a:xfrm>
            <a:off x="4405009" y="3439382"/>
            <a:ext cx="3101502" cy="425471"/>
          </a:xfrm>
          <a:prstGeom prst="rect">
            <a:avLst/>
          </a:prstGeom>
          <a:noFill/>
          <a:ln>
            <a:noFill/>
          </a:ln>
        </p:spPr>
        <p:txBody>
          <a:bodyPr spcFirstLastPara="1" wrap="square" lIns="91425" tIns="45700" rIns="91425" bIns="45700" anchor="t" anchorCtr="0">
            <a:noAutofit/>
          </a:bodyPr>
          <a:lstStyle/>
          <a:p>
            <a:pPr marL="0" marR="0" lvl="0" indent="0" algn="l" rtl="0">
              <a:lnSpc>
                <a:spcPct val="92000"/>
              </a:lnSpc>
              <a:spcBef>
                <a:spcPts val="0"/>
              </a:spcBef>
              <a:spcAft>
                <a:spcPts val="0"/>
              </a:spcAft>
              <a:buClr>
                <a:srgbClr val="112F4E"/>
              </a:buClr>
              <a:buSzPts val="2200"/>
              <a:buFont typeface="Arial"/>
              <a:buNone/>
            </a:pPr>
            <a:r>
              <a:rPr lang="en-US" sz="2200" b="1" i="0" u="none" strike="noStrike" cap="none" dirty="0">
                <a:solidFill>
                  <a:srgbClr val="112F4E"/>
                </a:solidFill>
                <a:latin typeface="Segoe UI" panose="020B0502040204020203" pitchFamily="34" charset="0"/>
                <a:ea typeface="Quattrocento Sans"/>
                <a:cs typeface="Segoe UI" panose="020B0502040204020203" pitchFamily="34" charset="0"/>
                <a:sym typeface="Quattrocento Sans"/>
              </a:rPr>
              <a:t>Elizabeth Straghalis</a:t>
            </a:r>
            <a:endParaRPr dirty="0">
              <a:latin typeface="Segoe UI" panose="020B0502040204020203" pitchFamily="34" charset="0"/>
              <a:cs typeface="Segoe UI" panose="020B0502040204020203" pitchFamily="34" charset="0"/>
            </a:endParaRPr>
          </a:p>
        </p:txBody>
      </p:sp>
      <p:sp>
        <p:nvSpPr>
          <p:cNvPr id="232" name="Google Shape;232;p1"/>
          <p:cNvSpPr txBox="1"/>
          <p:nvPr/>
        </p:nvSpPr>
        <p:spPr>
          <a:xfrm>
            <a:off x="4405007" y="3860655"/>
            <a:ext cx="3586467" cy="446226"/>
          </a:xfrm>
          <a:prstGeom prst="rect">
            <a:avLst/>
          </a:prstGeom>
          <a:noFill/>
          <a:ln>
            <a:noFill/>
          </a:ln>
        </p:spPr>
        <p:txBody>
          <a:bodyPr spcFirstLastPara="1" wrap="square" lIns="91425" tIns="45700" rIns="91425" bIns="45700" anchor="t" anchorCtr="0">
            <a:noAutofit/>
          </a:bodyPr>
          <a:lstStyle/>
          <a:p>
            <a:pPr marL="0" marR="0" lvl="0" indent="0" algn="l" rtl="0">
              <a:lnSpc>
                <a:spcPct val="92000"/>
              </a:lnSpc>
              <a:spcBef>
                <a:spcPts val="0"/>
              </a:spcBef>
              <a:spcAft>
                <a:spcPts val="0"/>
              </a:spcAft>
              <a:buClr>
                <a:srgbClr val="112F4E"/>
              </a:buClr>
              <a:buSzPts val="2200"/>
              <a:buFont typeface="Arial"/>
              <a:buNone/>
            </a:pPr>
            <a:r>
              <a:rPr lang="en-US" sz="2200" b="0" i="1" u="none" strike="noStrike" cap="none" dirty="0">
                <a:solidFill>
                  <a:srgbClr val="112F4E"/>
                </a:solidFill>
                <a:latin typeface="Segoe UI" panose="020B0502040204020203" pitchFamily="34" charset="0"/>
                <a:ea typeface="Quattrocento Sans"/>
                <a:cs typeface="Segoe UI" panose="020B0502040204020203" pitchFamily="34" charset="0"/>
                <a:sym typeface="Quattrocento Sans"/>
              </a:rPr>
              <a:t>Contractor, Staff Researcher</a:t>
            </a:r>
            <a:endParaRPr dirty="0">
              <a:latin typeface="Segoe UI" panose="020B0502040204020203" pitchFamily="34" charset="0"/>
              <a:cs typeface="Segoe UI" panose="020B0502040204020203" pitchFamily="34" charset="0"/>
            </a:endParaRPr>
          </a:p>
        </p:txBody>
      </p:sp>
      <p:sp>
        <p:nvSpPr>
          <p:cNvPr id="228" name="Google Shape;228;p1"/>
          <p:cNvSpPr txBox="1">
            <a:spLocks noGrp="1"/>
          </p:cNvSpPr>
          <p:nvPr>
            <p:ph type="body" idx="3"/>
          </p:nvPr>
        </p:nvSpPr>
        <p:spPr>
          <a:xfrm>
            <a:off x="838200" y="4467081"/>
            <a:ext cx="7848600" cy="303022"/>
          </a:xfrm>
          <a:prstGeom prst="rect">
            <a:avLst/>
          </a:prstGeom>
          <a:noFill/>
          <a:ln>
            <a:noFill/>
          </a:ln>
        </p:spPr>
        <p:txBody>
          <a:bodyPr spcFirstLastPara="1" wrap="square" lIns="91425" tIns="45700" rIns="91425" bIns="45700" anchor="t" anchorCtr="0">
            <a:noAutofit/>
          </a:bodyPr>
          <a:lstStyle/>
          <a:p>
            <a:pPr marL="0" lvl="0" indent="0" algn="l" rtl="0">
              <a:lnSpc>
                <a:spcPct val="92000"/>
              </a:lnSpc>
              <a:spcBef>
                <a:spcPts val="0"/>
              </a:spcBef>
              <a:spcAft>
                <a:spcPts val="0"/>
              </a:spcAft>
              <a:buClr>
                <a:srgbClr val="112F4E"/>
              </a:buClr>
              <a:buSzPts val="1600"/>
              <a:buNone/>
            </a:pPr>
            <a:r>
              <a:rPr lang="en-US" dirty="0">
                <a:latin typeface="Segoe UI" panose="020B0502040204020203" pitchFamily="34" charset="0"/>
                <a:cs typeface="Segoe UI" panose="020B0502040204020203" pitchFamily="34" charset="0"/>
              </a:rPr>
              <a:t>Office of Information and Technology</a:t>
            </a:r>
            <a:endParaRPr dirty="0">
              <a:latin typeface="Segoe UI" panose="020B0502040204020203" pitchFamily="34" charset="0"/>
              <a:cs typeface="Segoe UI" panose="020B0502040204020203" pitchFamily="34" charset="0"/>
            </a:endParaRPr>
          </a:p>
        </p:txBody>
      </p:sp>
      <p:sp>
        <p:nvSpPr>
          <p:cNvPr id="229" name="Google Shape;229;p1"/>
          <p:cNvSpPr txBox="1">
            <a:spLocks noGrp="1"/>
          </p:cNvSpPr>
          <p:nvPr>
            <p:ph type="body" idx="4"/>
          </p:nvPr>
        </p:nvSpPr>
        <p:spPr>
          <a:xfrm>
            <a:off x="838198" y="4889916"/>
            <a:ext cx="7848601" cy="24688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12F4E"/>
              </a:buClr>
              <a:buSzPts val="1600"/>
              <a:buFont typeface="Arial"/>
              <a:buNone/>
            </a:pPr>
            <a:r>
              <a:rPr lang="en-US" dirty="0">
                <a:latin typeface="Segoe UI" panose="020B0502040204020203" pitchFamily="34" charset="0"/>
                <a:cs typeface="Segoe UI" panose="020B0502040204020203" pitchFamily="34" charset="0"/>
              </a:rPr>
              <a:t>Digital.gov - Government UX Summit</a:t>
            </a:r>
            <a:endParaRPr dirty="0">
              <a:latin typeface="Segoe UI" panose="020B0502040204020203" pitchFamily="34" charset="0"/>
              <a:cs typeface="Segoe UI" panose="020B0502040204020203" pitchFamily="34" charset="0"/>
            </a:endParaRPr>
          </a:p>
        </p:txBody>
      </p:sp>
      <p:sp>
        <p:nvSpPr>
          <p:cNvPr id="230" name="Google Shape;230;p1"/>
          <p:cNvSpPr txBox="1">
            <a:spLocks noGrp="1"/>
          </p:cNvSpPr>
          <p:nvPr>
            <p:ph type="body" idx="5"/>
          </p:nvPr>
        </p:nvSpPr>
        <p:spPr>
          <a:xfrm>
            <a:off x="838199" y="5174516"/>
            <a:ext cx="7848599" cy="265176"/>
          </a:xfrm>
          <a:prstGeom prst="rect">
            <a:avLst/>
          </a:prstGeom>
          <a:noFill/>
          <a:ln>
            <a:noFill/>
          </a:ln>
        </p:spPr>
        <p:txBody>
          <a:bodyPr spcFirstLastPara="1" wrap="square" lIns="91425" tIns="45700" rIns="91425" bIns="45700" anchor="t" anchorCtr="0">
            <a:noAutofit/>
          </a:bodyPr>
          <a:lstStyle/>
          <a:p>
            <a:pPr marL="0" lvl="0" indent="0" algn="l" rtl="0">
              <a:lnSpc>
                <a:spcPct val="92000"/>
              </a:lnSpc>
              <a:spcBef>
                <a:spcPts val="0"/>
              </a:spcBef>
              <a:spcAft>
                <a:spcPts val="0"/>
              </a:spcAft>
              <a:buClr>
                <a:srgbClr val="112F4E"/>
              </a:buClr>
              <a:buSzPts val="1600"/>
              <a:buNone/>
            </a:pPr>
            <a:r>
              <a:rPr lang="en-US">
                <a:latin typeface="Segoe UI" panose="020B0502040204020203" pitchFamily="34" charset="0"/>
                <a:cs typeface="Segoe UI" panose="020B0502040204020203" pitchFamily="34" charset="0"/>
              </a:rPr>
              <a:t>June 14, 2023</a:t>
            </a:r>
            <a:endParaRPr>
              <a:latin typeface="Segoe UI" panose="020B0502040204020203" pitchFamily="34" charset="0"/>
              <a:cs typeface="Segoe UI" panose="020B0502040204020203" pitchFamily="34" charset="0"/>
            </a:endParaRPr>
          </a:p>
        </p:txBody>
      </p:sp>
      <p:sp>
        <p:nvSpPr>
          <p:cNvPr id="5" name="Google Shape;304;p10">
            <a:extLst>
              <a:ext uri="{FF2B5EF4-FFF2-40B4-BE49-F238E27FC236}">
                <a16:creationId xmlns:a16="http://schemas.microsoft.com/office/drawing/2014/main" id="{A3393F2D-47B9-5147-E1D6-329D7F04722E}"/>
              </a:ext>
            </a:extLst>
          </p:cNvPr>
          <p:cNvSpPr txBox="1">
            <a:spLocks/>
          </p:cNvSpPr>
          <p:nvPr/>
        </p:nvSpPr>
        <p:spPr>
          <a:xfrm>
            <a:off x="11117317" y="6438900"/>
            <a:ext cx="388883" cy="3087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US" sz="1200" b="1" smtClean="0">
                <a:solidFill>
                  <a:srgbClr val="888C95"/>
                </a:solidFill>
                <a:latin typeface="Segoe UI" panose="020B0502040204020203" pitchFamily="34" charset="0"/>
                <a:cs typeface="Segoe UI" panose="020B0502040204020203" pitchFamily="34" charset="0"/>
              </a:rPr>
              <a:pPr/>
              <a:t>1</a:t>
            </a:fld>
            <a:endParaRPr lang="en-US" b="1" dirty="0">
              <a:solidFill>
                <a:srgbClr val="888C95"/>
              </a:solidFill>
              <a:latin typeface="Segoe UI" panose="020B0502040204020203" pitchFamily="34" charset="0"/>
              <a:cs typeface="Segoe UI"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6"/>
          <p:cNvSpPr txBox="1">
            <a:spLocks noGrp="1"/>
          </p:cNvSpPr>
          <p:nvPr>
            <p:ph type="title"/>
          </p:nvPr>
        </p:nvSpPr>
        <p:spPr/>
        <p:txBody>
          <a:bodyPr/>
          <a:lstStyle/>
          <a:p>
            <a:pPr lvl="0"/>
            <a:r>
              <a:rPr lang="en-US" dirty="0"/>
              <a:t>Lessons learned</a:t>
            </a:r>
          </a:p>
        </p:txBody>
      </p:sp>
      <p:sp>
        <p:nvSpPr>
          <p:cNvPr id="275" name="Google Shape;275;p6"/>
          <p:cNvSpPr txBox="1">
            <a:spLocks noGrp="1"/>
          </p:cNvSpPr>
          <p:nvPr>
            <p:ph type="body" idx="1"/>
          </p:nvPr>
        </p:nvSpPr>
        <p:spPr/>
        <p:txBody>
          <a:bodyPr/>
          <a:lstStyle/>
          <a:p>
            <a:pPr lvl="0"/>
            <a:r>
              <a:rPr lang="en-US" dirty="0"/>
              <a:t>Generous community of assistive tech users willing to help</a:t>
            </a:r>
          </a:p>
          <a:p>
            <a:pPr lvl="0"/>
            <a:r>
              <a:rPr lang="en-US" dirty="0"/>
              <a:t>Mistakes will happen, and that’s ok</a:t>
            </a:r>
          </a:p>
          <a:p>
            <a:pPr lvl="0"/>
            <a:r>
              <a:rPr lang="en-US" dirty="0"/>
              <a:t>Be ready for flexibility</a:t>
            </a:r>
          </a:p>
          <a:p>
            <a:pPr lvl="0"/>
            <a:r>
              <a:rPr lang="en-US" dirty="0"/>
              <a:t>Hire people who use assistive technology</a:t>
            </a:r>
          </a:p>
        </p:txBody>
      </p:sp>
      <p:sp>
        <p:nvSpPr>
          <p:cNvPr id="276" name="Google Shape;276;p6"/>
          <p:cNvSpPr txBox="1">
            <a:spLocks noGrp="1"/>
          </p:cNvSpPr>
          <p:nvPr>
            <p:ph type="sldNum" idx="12"/>
          </p:nvPr>
        </p:nvSpPr>
        <p:spPr/>
        <p:txBody>
          <a:bodyPr/>
          <a:lstStyle/>
          <a:p>
            <a:pPr lvl="0"/>
            <a:fld id="{00000000-1234-1234-1234-123412341234}" type="slidenum">
              <a:rPr lang="en-US"/>
              <a:pPr lvl="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2"/>
          <p:cNvSpPr txBox="1">
            <a:spLocks noGrp="1"/>
          </p:cNvSpPr>
          <p:nvPr>
            <p:ph type="title"/>
          </p:nvPr>
        </p:nvSpPr>
        <p:spPr/>
        <p:txBody>
          <a:bodyPr/>
          <a:lstStyle/>
          <a:p>
            <a:pPr lvl="0"/>
            <a:r>
              <a:rPr lang="en-US" dirty="0"/>
              <a:t>Impact on the team</a:t>
            </a:r>
          </a:p>
        </p:txBody>
      </p:sp>
      <p:sp>
        <p:nvSpPr>
          <p:cNvPr id="317" name="Google Shape;317;p12"/>
          <p:cNvSpPr txBox="1">
            <a:spLocks noGrp="1"/>
          </p:cNvSpPr>
          <p:nvPr>
            <p:ph type="body" idx="1"/>
          </p:nvPr>
        </p:nvSpPr>
        <p:spPr/>
        <p:txBody>
          <a:bodyPr/>
          <a:lstStyle/>
          <a:p>
            <a:pPr lvl="0"/>
            <a:r>
              <a:rPr lang="en-US" dirty="0"/>
              <a:t>Get the whole team involved in synthesis</a:t>
            </a:r>
          </a:p>
          <a:p>
            <a:pPr lvl="0"/>
            <a:r>
              <a:rPr lang="en-US" dirty="0"/>
              <a:t>Bringing the team along creates a culture of accessibility </a:t>
            </a:r>
          </a:p>
          <a:p>
            <a:pPr lvl="0"/>
            <a:r>
              <a:rPr lang="en-US" dirty="0"/>
              <a:t>Observing someone who uses assistive technology as they use your app or web site is powerful</a:t>
            </a:r>
          </a:p>
          <a:p>
            <a:pPr lvl="0"/>
            <a:r>
              <a:rPr lang="en-US" dirty="0"/>
              <a:t>Accessibility improvements prioritized as a result</a:t>
            </a:r>
          </a:p>
        </p:txBody>
      </p:sp>
      <p:sp>
        <p:nvSpPr>
          <p:cNvPr id="318" name="Google Shape;318;p12"/>
          <p:cNvSpPr txBox="1">
            <a:spLocks noGrp="1"/>
          </p:cNvSpPr>
          <p:nvPr>
            <p:ph type="sldNum" idx="12"/>
          </p:nvPr>
        </p:nvSpPr>
        <p:spPr/>
        <p:txBody>
          <a:bodyPr/>
          <a:lstStyle/>
          <a:p>
            <a:pPr lvl="0"/>
            <a:fld id="{00000000-1234-1234-1234-123412341234}" type="slidenum">
              <a:rPr lang="en-US"/>
              <a:pPr lvl="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3"/>
          <p:cNvSpPr txBox="1">
            <a:spLocks noGrp="1"/>
          </p:cNvSpPr>
          <p:nvPr>
            <p:ph type="title"/>
          </p:nvPr>
        </p:nvSpPr>
        <p:spPr/>
        <p:txBody>
          <a:bodyPr/>
          <a:lstStyle/>
          <a:p>
            <a:pPr lvl="0"/>
            <a:r>
              <a:rPr lang="en-US" dirty="0"/>
              <a:t>You can do this too</a:t>
            </a:r>
          </a:p>
        </p:txBody>
      </p:sp>
      <p:sp>
        <p:nvSpPr>
          <p:cNvPr id="324" name="Google Shape;324;p13"/>
          <p:cNvSpPr txBox="1">
            <a:spLocks noGrp="1"/>
          </p:cNvSpPr>
          <p:nvPr>
            <p:ph type="body" idx="1"/>
          </p:nvPr>
        </p:nvSpPr>
        <p:spPr/>
        <p:txBody>
          <a:bodyPr/>
          <a:lstStyle/>
          <a:p>
            <a:pPr lvl="0"/>
            <a:r>
              <a:rPr lang="en-US" dirty="0"/>
              <a:t>Find an influencer: is it you?</a:t>
            </a:r>
          </a:p>
          <a:p>
            <a:pPr lvl="0"/>
            <a:r>
              <a:rPr lang="en-US" dirty="0"/>
              <a:t>Answering the inevitable question: is accessibility research worth it?</a:t>
            </a:r>
          </a:p>
          <a:p>
            <a:pPr lvl="0"/>
            <a:r>
              <a:rPr lang="en-US" dirty="0"/>
              <a:t>Mindset of progress over perfection</a:t>
            </a:r>
          </a:p>
          <a:p>
            <a:pPr lvl="0"/>
            <a:r>
              <a:rPr lang="en-US" dirty="0"/>
              <a:t>Set a goal to build more inclusive, accessible government services where the needs of disabled people are considered from Day One</a:t>
            </a:r>
          </a:p>
          <a:p>
            <a:pPr lvl="0"/>
            <a:r>
              <a:rPr lang="en-US" dirty="0"/>
              <a:t>If you are here, you can make a difference</a:t>
            </a:r>
          </a:p>
        </p:txBody>
      </p:sp>
      <p:sp>
        <p:nvSpPr>
          <p:cNvPr id="325" name="Google Shape;325;p13"/>
          <p:cNvSpPr txBox="1">
            <a:spLocks noGrp="1"/>
          </p:cNvSpPr>
          <p:nvPr>
            <p:ph type="sldNum" idx="12"/>
          </p:nvPr>
        </p:nvSpPr>
        <p:spPr/>
        <p:txBody>
          <a:bodyPr/>
          <a:lstStyle/>
          <a:p>
            <a:pPr lvl="0"/>
            <a:fld id="{00000000-1234-1234-1234-123412341234}" type="slidenum">
              <a:rPr lang="en-US"/>
              <a:pPr lvl="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4"/>
          <p:cNvSpPr txBox="1">
            <a:spLocks noGrp="1"/>
          </p:cNvSpPr>
          <p:nvPr>
            <p:ph type="title"/>
          </p:nvPr>
        </p:nvSpPr>
        <p:spPr>
          <a:xfrm>
            <a:off x="831851" y="613611"/>
            <a:ext cx="10515600" cy="75798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2"/>
              </a:buClr>
              <a:buSzPts val="3400"/>
              <a:buFont typeface="Quattrocento Sans"/>
              <a:buNone/>
            </a:pPr>
            <a:r>
              <a:rPr lang="en-US" dirty="0"/>
              <a:t>THANK YOU</a:t>
            </a:r>
            <a:endParaRPr dirty="0"/>
          </a:p>
        </p:txBody>
      </p:sp>
      <p:sp>
        <p:nvSpPr>
          <p:cNvPr id="2" name="Google Shape;325;p13">
            <a:extLst>
              <a:ext uri="{FF2B5EF4-FFF2-40B4-BE49-F238E27FC236}">
                <a16:creationId xmlns:a16="http://schemas.microsoft.com/office/drawing/2014/main" id="{64DC17F5-5F70-CF8C-F271-352BED75E932}"/>
              </a:ext>
            </a:extLst>
          </p:cNvPr>
          <p:cNvSpPr txBox="1">
            <a:spLocks/>
          </p:cNvSpPr>
          <p:nvPr/>
        </p:nvSpPr>
        <p:spPr>
          <a:xfrm>
            <a:off x="10964917" y="6307048"/>
            <a:ext cx="388883" cy="30879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1" i="0" u="none" strike="noStrike" cap="none">
                <a:solidFill>
                  <a:srgbClr val="888C95"/>
                </a:solidFill>
                <a:latin typeface="Calibri" panose="020F0502020204030204" pitchFamily="34" charset="0"/>
                <a:ea typeface="Calibri" panose="020F0502020204030204" pitchFamily="34" charset="0"/>
                <a:cs typeface="Calibri" panose="020F0502020204030204" pitchFamily="34" charset="0"/>
                <a:sym typeface="Quattrocento Sans"/>
              </a:defRPr>
            </a:lvl1pPr>
            <a:lvl2pPr marL="0" marR="0" lvl="1"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Font typeface="Arial"/>
              <a:buNone/>
              <a:defRPr sz="1200" b="1" i="0" u="none" strike="noStrike" cap="none">
                <a:solidFill>
                  <a:srgbClr val="888C95"/>
                </a:solidFill>
                <a:latin typeface="Quattrocento Sans"/>
                <a:ea typeface="Quattrocento Sans"/>
                <a:cs typeface="Quattrocento Sans"/>
                <a:sym typeface="Quattrocento Sans"/>
              </a:defRPr>
            </a:lvl9pPr>
          </a:lstStyle>
          <a:p>
            <a:fld id="{00000000-1234-1234-1234-123412341234}" type="slidenum">
              <a:rPr lang="en-US" smtClean="0">
                <a:latin typeface="Segoe UI" panose="020B0502040204020203" pitchFamily="34" charset="0"/>
                <a:cs typeface="Segoe UI" panose="020B0502040204020203" pitchFamily="34" charset="0"/>
              </a:rPr>
              <a:pPr/>
              <a:t>13</a:t>
            </a:fld>
            <a:endParaRPr lang="en-US" dirty="0">
              <a:latin typeface="Segoe UI" panose="020B05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0"/>
          <p:cNvSpPr txBox="1">
            <a:spLocks noGrp="1"/>
          </p:cNvSpPr>
          <p:nvPr>
            <p:ph type="title"/>
          </p:nvPr>
        </p:nvSpPr>
        <p:spPr/>
        <p:txBody>
          <a:bodyPr/>
          <a:lstStyle/>
          <a:p>
            <a:pPr lvl="0"/>
            <a:r>
              <a:rPr lang="en-US" dirty="0"/>
              <a:t>“I have a consistent headache that never goes away, so I rely on assistive technology a lot.”</a:t>
            </a:r>
            <a:br>
              <a:rPr lang="en-US" dirty="0"/>
            </a:br>
            <a:br>
              <a:rPr lang="en-US" dirty="0"/>
            </a:br>
            <a:r>
              <a:rPr lang="en-US" dirty="0"/>
              <a:t>- Gulf War Veteran exposed to chemicals</a:t>
            </a:r>
          </a:p>
        </p:txBody>
      </p:sp>
      <p:sp>
        <p:nvSpPr>
          <p:cNvPr id="304" name="Google Shape;304;p10"/>
          <p:cNvSpPr txBox="1">
            <a:spLocks noGrp="1"/>
          </p:cNvSpPr>
          <p:nvPr>
            <p:ph type="sldNum" idx="12"/>
          </p:nvPr>
        </p:nvSpPr>
        <p:spPr/>
        <p:txBody>
          <a:bodyPr/>
          <a:lstStyle/>
          <a:p>
            <a:pPr lvl="0"/>
            <a:fld id="{00000000-1234-1234-1234-123412341234}" type="slidenum">
              <a:rPr lang="en-US">
                <a:latin typeface="Segoe UI" panose="020B0502040204020203" pitchFamily="34" charset="0"/>
                <a:cs typeface="Segoe UI" panose="020B0502040204020203" pitchFamily="34" charset="0"/>
              </a:rPr>
              <a:pPr lvl="0"/>
              <a:t>2</a:t>
            </a:fld>
            <a:endParaRPr lang="en-US" dirty="0">
              <a:latin typeface="Segoe UI" panose="020B0502040204020203" pitchFamily="34" charset="0"/>
              <a:cs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
          <p:cNvSpPr txBox="1">
            <a:spLocks noGrp="1"/>
          </p:cNvSpPr>
          <p:nvPr>
            <p:ph type="title"/>
          </p:nvPr>
        </p:nvSpPr>
        <p:spPr/>
        <p:txBody>
          <a:bodyPr/>
          <a:lstStyle/>
          <a:p>
            <a:pPr lvl="0"/>
            <a:r>
              <a:rPr lang="en-US" dirty="0"/>
              <a:t>Accessibility on the modernized VA.gov team</a:t>
            </a:r>
          </a:p>
        </p:txBody>
      </p:sp>
      <p:sp>
        <p:nvSpPr>
          <p:cNvPr id="239" name="Google Shape;239;p2"/>
          <p:cNvSpPr txBox="1">
            <a:spLocks noGrp="1"/>
          </p:cNvSpPr>
          <p:nvPr>
            <p:ph type="body" idx="1"/>
          </p:nvPr>
        </p:nvSpPr>
        <p:spPr/>
        <p:txBody>
          <a:bodyPr/>
          <a:lstStyle/>
          <a:p>
            <a:r>
              <a:rPr lang="en-US" dirty="0"/>
              <a:t>Our team is responsible for the modernized VA.gov</a:t>
            </a:r>
          </a:p>
          <a:p>
            <a:r>
              <a:rPr lang="en-US" dirty="0"/>
              <a:t>VA Health and Benefits native mobile app launched in 2021</a:t>
            </a:r>
          </a:p>
          <a:p>
            <a:r>
              <a:rPr lang="en-US" dirty="0"/>
              <a:t>Goal is to bring an accessibility approach at the beginning of the development process </a:t>
            </a:r>
          </a:p>
          <a:p>
            <a:r>
              <a:rPr lang="en-US" dirty="0"/>
              <a:t>“Accessibility beyond compliance” </a:t>
            </a:r>
          </a:p>
          <a:p>
            <a:r>
              <a:rPr lang="en-US" dirty="0"/>
              <a:t>Partner with contractors who prioritize accessibility </a:t>
            </a:r>
          </a:p>
        </p:txBody>
      </p:sp>
      <p:sp>
        <p:nvSpPr>
          <p:cNvPr id="240" name="Google Shape;240;p2"/>
          <p:cNvSpPr txBox="1">
            <a:spLocks noGrp="1"/>
          </p:cNvSpPr>
          <p:nvPr>
            <p:ph type="sldNum" idx="12"/>
          </p:nvPr>
        </p:nvSpPr>
        <p:spPr/>
        <p:txBody>
          <a:bodyPr/>
          <a:lstStyle/>
          <a:p>
            <a:pPr lvl="0"/>
            <a:fld id="{00000000-1234-1234-1234-123412341234}" type="slidenum">
              <a:rPr lang="en-US"/>
              <a:pPr lvl="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
          <p:cNvSpPr txBox="1">
            <a:spLocks noGrp="1"/>
          </p:cNvSpPr>
          <p:nvPr>
            <p:ph type="title"/>
          </p:nvPr>
        </p:nvSpPr>
        <p:spPr/>
        <p:txBody>
          <a:bodyPr/>
          <a:lstStyle/>
          <a:p>
            <a:pPr lvl="0"/>
            <a:r>
              <a:rPr lang="en-US" dirty="0"/>
              <a:t>Laying the groundwork </a:t>
            </a:r>
          </a:p>
        </p:txBody>
      </p:sp>
      <p:sp>
        <p:nvSpPr>
          <p:cNvPr id="247" name="Google Shape;247;p3"/>
          <p:cNvSpPr txBox="1">
            <a:spLocks noGrp="1"/>
          </p:cNvSpPr>
          <p:nvPr>
            <p:ph type="body" idx="1"/>
          </p:nvPr>
        </p:nvSpPr>
        <p:spPr/>
        <p:txBody>
          <a:bodyPr/>
          <a:lstStyle/>
          <a:p>
            <a:pPr lvl="0"/>
            <a:r>
              <a:rPr lang="en-US" dirty="0"/>
              <a:t>Set an expectation that teams will conduct studies with assistive technology users</a:t>
            </a:r>
          </a:p>
          <a:p>
            <a:pPr lvl="0"/>
            <a:r>
              <a:rPr lang="en-US" dirty="0"/>
              <a:t>Made it easy to set up research studies with assistive technology users</a:t>
            </a:r>
          </a:p>
          <a:p>
            <a:pPr lvl="0"/>
            <a:r>
              <a:rPr lang="en-US" dirty="0">
                <a:hlinkClick r:id="rId3"/>
              </a:rPr>
              <a:t>https://veteranusability.us</a:t>
            </a:r>
            <a:r>
              <a:rPr lang="en-US" dirty="0"/>
              <a:t> to sign up</a:t>
            </a:r>
          </a:p>
          <a:p>
            <a:pPr lvl="0"/>
            <a:r>
              <a:rPr lang="en-US" dirty="0"/>
              <a:t>It can be daunting for teams who have never done this kind of research</a:t>
            </a:r>
          </a:p>
        </p:txBody>
      </p:sp>
      <p:sp>
        <p:nvSpPr>
          <p:cNvPr id="248" name="Google Shape;248;p3"/>
          <p:cNvSpPr txBox="1">
            <a:spLocks noGrp="1"/>
          </p:cNvSpPr>
          <p:nvPr>
            <p:ph type="sldNum" idx="12"/>
          </p:nvPr>
        </p:nvSpPr>
        <p:spPr/>
        <p:txBody>
          <a:bodyPr/>
          <a:lstStyle/>
          <a:p>
            <a:pPr lvl="0"/>
            <a:fld id="{00000000-1234-1234-1234-123412341234}" type="slidenum">
              <a:rPr lang="en-US"/>
              <a:pPr lvl="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
          <p:cNvSpPr txBox="1">
            <a:spLocks noGrp="1"/>
          </p:cNvSpPr>
          <p:nvPr>
            <p:ph type="title"/>
          </p:nvPr>
        </p:nvSpPr>
        <p:spPr/>
        <p:txBody>
          <a:bodyPr/>
          <a:lstStyle/>
          <a:p>
            <a:pPr lvl="0"/>
            <a:r>
              <a:rPr lang="en-US" dirty="0"/>
              <a:t>Blind and low vision research case study: purpose</a:t>
            </a:r>
          </a:p>
        </p:txBody>
      </p:sp>
      <p:sp>
        <p:nvSpPr>
          <p:cNvPr id="254" name="Google Shape;254;p4"/>
          <p:cNvSpPr txBox="1">
            <a:spLocks noGrp="1"/>
          </p:cNvSpPr>
          <p:nvPr>
            <p:ph type="body" idx="1"/>
          </p:nvPr>
        </p:nvSpPr>
        <p:spPr/>
        <p:txBody>
          <a:bodyPr/>
          <a:lstStyle/>
          <a:p>
            <a:r>
              <a:rPr lang="en-US" dirty="0"/>
              <a:t>Understand the experience for blind and low vision Veterans using the VA Health and Benefits mobile app</a:t>
            </a:r>
          </a:p>
          <a:p>
            <a:r>
              <a:rPr lang="en-US" dirty="0"/>
              <a:t>Identify ways to improve the experience </a:t>
            </a:r>
          </a:p>
          <a:p>
            <a:r>
              <a:rPr lang="en-US" dirty="0"/>
              <a:t>Help the team grow in our ability to conduct accessibility research</a:t>
            </a:r>
          </a:p>
          <a:p>
            <a:endParaRPr lang="en-US" dirty="0"/>
          </a:p>
          <a:p>
            <a:endParaRPr lang="en-US" dirty="0"/>
          </a:p>
          <a:p>
            <a:endParaRPr lang="en-US" dirty="0"/>
          </a:p>
        </p:txBody>
      </p:sp>
      <p:sp>
        <p:nvSpPr>
          <p:cNvPr id="255" name="Google Shape;255;p4"/>
          <p:cNvSpPr txBox="1">
            <a:spLocks noGrp="1"/>
          </p:cNvSpPr>
          <p:nvPr>
            <p:ph type="sldNum" idx="12"/>
          </p:nvPr>
        </p:nvSpPr>
        <p:spPr/>
        <p:txBody>
          <a:bodyPr/>
          <a:lstStyle/>
          <a:p>
            <a:pPr lvl="0"/>
            <a:fld id="{00000000-1234-1234-1234-123412341234}" type="slidenum">
              <a:rPr lang="en-US"/>
              <a:pPr lvl="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2467629c33f_0_0"/>
          <p:cNvSpPr txBox="1">
            <a:spLocks noGrp="1"/>
          </p:cNvSpPr>
          <p:nvPr>
            <p:ph type="title"/>
          </p:nvPr>
        </p:nvSpPr>
        <p:spPr/>
        <p:txBody>
          <a:bodyPr/>
          <a:lstStyle/>
          <a:p>
            <a:pPr lvl="0"/>
            <a:r>
              <a:rPr lang="en-US" dirty="0"/>
              <a:t>Blind and low vision research case study: preparation</a:t>
            </a:r>
          </a:p>
        </p:txBody>
      </p:sp>
      <p:sp>
        <p:nvSpPr>
          <p:cNvPr id="261" name="Google Shape;261;g2467629c33f_0_0"/>
          <p:cNvSpPr txBox="1">
            <a:spLocks noGrp="1"/>
          </p:cNvSpPr>
          <p:nvPr>
            <p:ph type="body" idx="1"/>
          </p:nvPr>
        </p:nvSpPr>
        <p:spPr/>
        <p:txBody>
          <a:bodyPr/>
          <a:lstStyle/>
          <a:p>
            <a:pPr lvl="0"/>
            <a:r>
              <a:rPr lang="en-US" dirty="0"/>
              <a:t>Learned about accessibility research methods ahead of time</a:t>
            </a:r>
          </a:p>
          <a:p>
            <a:pPr lvl="0"/>
            <a:r>
              <a:rPr lang="en-US" dirty="0"/>
              <a:t>Created a research plan, goals and identified who to talk to</a:t>
            </a:r>
          </a:p>
          <a:p>
            <a:pPr lvl="0"/>
            <a:r>
              <a:rPr lang="en-US" dirty="0"/>
              <a:t>Recruiting contractor reached out to Veteran Service Organizations  </a:t>
            </a:r>
          </a:p>
          <a:p>
            <a:pPr lvl="0"/>
            <a:r>
              <a:rPr lang="en-US" dirty="0"/>
              <a:t>Planned longer sessions to allow for tech support issues</a:t>
            </a:r>
          </a:p>
          <a:p>
            <a:pPr lvl="0"/>
            <a:r>
              <a:rPr lang="en-US" dirty="0"/>
              <a:t>Pilot session with a screen reader user to practice</a:t>
            </a:r>
          </a:p>
          <a:p>
            <a:pPr lvl="0"/>
            <a:endParaRPr lang="en-US" dirty="0"/>
          </a:p>
        </p:txBody>
      </p:sp>
      <p:sp>
        <p:nvSpPr>
          <p:cNvPr id="262" name="Google Shape;262;g2467629c33f_0_0"/>
          <p:cNvSpPr txBox="1">
            <a:spLocks noGrp="1"/>
          </p:cNvSpPr>
          <p:nvPr>
            <p:ph type="sldNum" idx="12"/>
          </p:nvPr>
        </p:nvSpPr>
        <p:spPr/>
        <p:txBody>
          <a:bodyPr/>
          <a:lstStyle/>
          <a:p>
            <a:pPr lvl="0"/>
            <a:fld id="{00000000-1234-1234-1234-123412341234}" type="slidenum">
              <a:rPr lang="en-US"/>
              <a:pPr lvl="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5"/>
          <p:cNvSpPr txBox="1">
            <a:spLocks noGrp="1"/>
          </p:cNvSpPr>
          <p:nvPr>
            <p:ph type="title"/>
          </p:nvPr>
        </p:nvSpPr>
        <p:spPr/>
        <p:txBody>
          <a:bodyPr/>
          <a:lstStyle/>
          <a:p>
            <a:pPr lvl="0"/>
            <a:r>
              <a:rPr lang="en-US" dirty="0"/>
              <a:t>Blind and low vision research case study: sessions</a:t>
            </a:r>
          </a:p>
        </p:txBody>
      </p:sp>
      <p:sp>
        <p:nvSpPr>
          <p:cNvPr id="268" name="Google Shape;268;p5"/>
          <p:cNvSpPr txBox="1">
            <a:spLocks noGrp="1"/>
          </p:cNvSpPr>
          <p:nvPr>
            <p:ph type="body" idx="1"/>
          </p:nvPr>
        </p:nvSpPr>
        <p:spPr/>
        <p:txBody>
          <a:bodyPr/>
          <a:lstStyle/>
          <a:p>
            <a:pPr lvl="0"/>
            <a:r>
              <a:rPr lang="en-US" dirty="0"/>
              <a:t>Remote sessions via popular webinar platform</a:t>
            </a:r>
          </a:p>
          <a:p>
            <a:r>
              <a:rPr lang="en-US" dirty="0"/>
              <a:t>Invited members of the team as observers with permission from the participant</a:t>
            </a:r>
          </a:p>
          <a:p>
            <a:pPr lvl="0"/>
            <a:r>
              <a:rPr lang="en-US" dirty="0"/>
              <a:t>Protected Personal Identifiable Information (PII) and data governance</a:t>
            </a:r>
          </a:p>
          <a:p>
            <a:pPr lvl="0"/>
            <a:r>
              <a:rPr lang="en-US" dirty="0"/>
              <a:t>Accessibility specialists led the tech support</a:t>
            </a:r>
          </a:p>
          <a:p>
            <a:r>
              <a:rPr lang="en-US" dirty="0"/>
              <a:t>Used separate conversation guides for low vision and screen reader users</a:t>
            </a:r>
          </a:p>
          <a:p>
            <a:pPr lvl="0"/>
            <a:r>
              <a:rPr lang="en-US" dirty="0"/>
              <a:t>Trauma informed approach to the conversation</a:t>
            </a:r>
          </a:p>
          <a:p>
            <a:pPr lvl="0"/>
            <a:endParaRPr lang="en-US" dirty="0"/>
          </a:p>
        </p:txBody>
      </p:sp>
      <p:sp>
        <p:nvSpPr>
          <p:cNvPr id="269" name="Google Shape;269;p5"/>
          <p:cNvSpPr txBox="1">
            <a:spLocks noGrp="1"/>
          </p:cNvSpPr>
          <p:nvPr>
            <p:ph type="sldNum" idx="12"/>
          </p:nvPr>
        </p:nvSpPr>
        <p:spPr/>
        <p:txBody>
          <a:bodyPr/>
          <a:lstStyle/>
          <a:p>
            <a:pPr lvl="0"/>
            <a:fld id="{00000000-1234-1234-1234-123412341234}" type="slidenum">
              <a:rPr lang="en-US"/>
              <a:pPr lvl="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281"/>
        <p:cNvGrpSpPr/>
        <p:nvPr/>
      </p:nvGrpSpPr>
      <p:grpSpPr>
        <a:xfrm>
          <a:off x="0" y="0"/>
          <a:ext cx="0" cy="0"/>
          <a:chOff x="0" y="0"/>
          <a:chExt cx="0" cy="0"/>
        </a:xfrm>
      </p:grpSpPr>
      <p:pic>
        <p:nvPicPr>
          <p:cNvPr id="2" name="Blind and Low Vision Audio" descr="Play button for embedded audio clip&#10;&#10;“I really appreciate being part of this study and being allowed to participate and make this development of the app better because I really do like to be included, and when I say I, I speak for the entire VIP community, the Visually Impaired People community, we really love to be included in the different things that come along that we have to utilize, first off.”">
            <a:hlinkClick r:id="" action="ppaction://media"/>
            <a:extLst>
              <a:ext uri="{FF2B5EF4-FFF2-40B4-BE49-F238E27FC236}">
                <a16:creationId xmlns:a16="http://schemas.microsoft.com/office/drawing/2014/main" id="{2BFAB1CE-AB5B-F9DB-9DE3-6B900125A1E0}"/>
              </a:ext>
            </a:extLst>
          </p:cNvPr>
          <p:cNvPicPr>
            <a:picLocks noChangeAspect="1"/>
          </p:cNvPicPr>
          <p:nvPr>
            <a:audioFile r:link="rId2"/>
            <p:extLst>
              <p:ext uri="{DAA4B4D4-6D71-4841-9C94-3DE7FCFB9230}">
                <p14:media xmlns:p14="http://schemas.microsoft.com/office/powerpoint/2010/main" r:embed="rId1">
                  <p14:extLst>
                    <p:ext uri="{3AFAAA56-56D3-431D-BCD4-E75A35582382}">
                      <p173:tracksInfo xmlns:p173="http://schemas.microsoft.com/office/powerpoint/2017/3/main" displayLoc="slide">
                        <p173:trackLst>
                          <p173:track id="{62980D0A-DB3D-6545-AE19-2E9D4AC7FC1A}" label="" lang="en" r:embed="rId5"/>
                        </p173:trackLst>
                      </p173:tracksInfo>
                    </p:ext>
                  </p14:extLst>
                </p14:media>
              </p:ext>
            </p:extLst>
          </p:nvPr>
        </p:nvPicPr>
        <p:blipFill>
          <a:blip r:embed="rId6"/>
          <a:stretch>
            <a:fillRect/>
          </a:stretch>
        </p:blipFill>
        <p:spPr>
          <a:xfrm>
            <a:off x="10427109" y="5025040"/>
            <a:ext cx="648170" cy="648170"/>
          </a:xfrm>
          <a:prstGeom prst="rect">
            <a:avLst/>
          </a:prstGeom>
          <a:effectLst/>
        </p:spPr>
        <p:style>
          <a:lnRef idx="2">
            <a:schemeClr val="accent6">
              <a:shade val="50000"/>
            </a:schemeClr>
          </a:lnRef>
          <a:fillRef idx="1">
            <a:schemeClr val="accent6"/>
          </a:fillRef>
          <a:effectRef idx="0">
            <a:schemeClr val="accent6"/>
          </a:effectRef>
          <a:fontRef idx="minor">
            <a:schemeClr val="lt1"/>
          </a:fontRef>
        </p:style>
      </p:pic>
      <p:sp>
        <p:nvSpPr>
          <p:cNvPr id="282" name="Google Shape;282;p7"/>
          <p:cNvSpPr txBox="1">
            <a:spLocks noGrp="1"/>
          </p:cNvSpPr>
          <p:nvPr>
            <p:ph type="title"/>
          </p:nvPr>
        </p:nvSpPr>
        <p:spPr/>
        <p:txBody>
          <a:bodyPr/>
          <a:lstStyle/>
          <a:p>
            <a:pPr lvl="0"/>
            <a:r>
              <a:rPr lang="en-US" dirty="0"/>
              <a:t>“I mean I really appreciate being a part of this study and being allowed to participate and make this development of the app better because I really do like to be included, and when I say I, I speak for the entire VIP community, the Visually Impaired People community, we really love to be included in just the different things that come along that we have to utilize, first off.”</a:t>
            </a:r>
            <a:br>
              <a:rPr lang="en-US" dirty="0"/>
            </a:br>
            <a:br>
              <a:rPr lang="en-US" dirty="0"/>
            </a:br>
            <a:r>
              <a:rPr lang="en-US" dirty="0"/>
              <a:t>- Blind Veteran, study participant #7</a:t>
            </a:r>
          </a:p>
        </p:txBody>
      </p:sp>
      <p:sp>
        <p:nvSpPr>
          <p:cNvPr id="283" name="Google Shape;283;p7"/>
          <p:cNvSpPr txBox="1">
            <a:spLocks noGrp="1"/>
          </p:cNvSpPr>
          <p:nvPr>
            <p:ph type="sldNum" idx="12"/>
          </p:nvPr>
        </p:nvSpPr>
        <p:spPr/>
        <p:txBody>
          <a:bodyPr/>
          <a:lstStyle/>
          <a:p>
            <a:pPr lvl="0"/>
            <a:fld id="{00000000-1234-1234-1234-123412341234}" type="slidenum">
              <a:rPr lang="en-US">
                <a:latin typeface="Segoe UI" panose="020B0502040204020203" pitchFamily="34" charset="0"/>
                <a:cs typeface="Segoe UI" panose="020B0502040204020203" pitchFamily="34" charset="0"/>
              </a:rPr>
              <a:pPr lvl="0"/>
              <a:t>8</a:t>
            </a:fld>
            <a:endParaRPr lang="en-US" dirty="0">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6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9"/>
          <p:cNvSpPr txBox="1">
            <a:spLocks noGrp="1"/>
          </p:cNvSpPr>
          <p:nvPr>
            <p:ph type="title"/>
          </p:nvPr>
        </p:nvSpPr>
        <p:spPr/>
        <p:txBody>
          <a:bodyPr/>
          <a:lstStyle/>
          <a:p>
            <a:pPr lvl="0"/>
            <a:r>
              <a:rPr lang="en-US" dirty="0"/>
              <a:t>“I taught myself mostly…asked a buddy if they knew anything from VA, they just said screen readers might be a thing. I don’t know a lot of what the VA offers. Trying to figure out how many benefits I can get from the Air Force with vision impairment in the last 4 years.”</a:t>
            </a:r>
            <a:br>
              <a:rPr lang="en-US" dirty="0"/>
            </a:br>
            <a:br>
              <a:rPr lang="en-US" dirty="0"/>
            </a:br>
            <a:r>
              <a:rPr lang="en-US" dirty="0"/>
              <a:t>- Low vision Veteran, study participant #6</a:t>
            </a:r>
          </a:p>
        </p:txBody>
      </p:sp>
      <p:sp>
        <p:nvSpPr>
          <p:cNvPr id="297" name="Google Shape;297;p9"/>
          <p:cNvSpPr txBox="1">
            <a:spLocks noGrp="1"/>
          </p:cNvSpPr>
          <p:nvPr>
            <p:ph type="sldNum" idx="12"/>
          </p:nvPr>
        </p:nvSpPr>
        <p:spPr/>
        <p:txBody>
          <a:bodyPr/>
          <a:lstStyle/>
          <a:p>
            <a:pPr lvl="0"/>
            <a:fld id="{00000000-1234-1234-1234-123412341234}" type="slidenum">
              <a:rPr lang="en-US">
                <a:latin typeface="Segoe UI" panose="020B0502040204020203" pitchFamily="34" charset="0"/>
                <a:cs typeface="Segoe UI" panose="020B0502040204020203" pitchFamily="34" charset="0"/>
              </a:rPr>
              <a:pPr lvl="0"/>
              <a:t>9</a:t>
            </a:fld>
            <a:endParaRPr lang="en-US" dirty="0">
              <a:latin typeface="Segoe UI" panose="020B0502040204020203" pitchFamily="34" charset="0"/>
              <a:cs typeface="Segoe UI" panose="020B0502040204020203" pitchFamily="34" charset="0"/>
            </a:endParaRPr>
          </a:p>
        </p:txBody>
      </p:sp>
    </p:spTree>
  </p:cSld>
  <p:clrMapOvr>
    <a:masterClrMapping/>
  </p:clrMapOvr>
</p:sld>
</file>

<file path=ppt/theme/theme1.xml><?xml version="1.0" encoding="utf-8"?>
<a:theme xmlns:a="http://schemas.openxmlformats.org/drawingml/2006/main" name="OIT Tech Motion Layout">
  <a:themeElements>
    <a:clrScheme name="OIT - TechMotion Theme">
      <a:dk1>
        <a:srgbClr val="112F4E"/>
      </a:dk1>
      <a:lt1>
        <a:srgbClr val="FFFFFF"/>
      </a:lt1>
      <a:dk2>
        <a:srgbClr val="112F4E"/>
      </a:dk2>
      <a:lt2>
        <a:srgbClr val="FFFFFF"/>
      </a:lt2>
      <a:accent1>
        <a:srgbClr val="112F4E"/>
      </a:accent1>
      <a:accent2>
        <a:srgbClr val="0076D6"/>
      </a:accent2>
      <a:accent3>
        <a:srgbClr val="00BDE3"/>
      </a:accent3>
      <a:accent4>
        <a:srgbClr val="E31D3C"/>
      </a:accent4>
      <a:accent5>
        <a:srgbClr val="919191"/>
      </a:accent5>
      <a:accent6>
        <a:srgbClr val="0E1D33"/>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3342</TotalTime>
  <Words>637</Words>
  <Application>Microsoft Office PowerPoint</Application>
  <PresentationFormat>Widescreen</PresentationFormat>
  <Paragraphs>77</Paragraphs>
  <Slides>13</Slides>
  <Notes>13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Quattrocento Sans</vt:lpstr>
      <vt:lpstr>Calibri</vt:lpstr>
      <vt:lpstr>Segoe UI</vt:lpstr>
      <vt:lpstr>Arial</vt:lpstr>
      <vt:lpstr>OIT Tech Motion Layout</vt:lpstr>
      <vt:lpstr>ACCESSIBILITY RESEARCH IN ACTION: VA’S HEALTH AND BENEFITS MOBILE APP</vt:lpstr>
      <vt:lpstr>“I have a consistent headache that never goes away, so I rely on assistive technology a lot.”  - Gulf War Veteran exposed to chemicals</vt:lpstr>
      <vt:lpstr>Accessibility on the modernized VA.gov team</vt:lpstr>
      <vt:lpstr>Laying the groundwork </vt:lpstr>
      <vt:lpstr>Blind and low vision research case study: purpose</vt:lpstr>
      <vt:lpstr>Blind and low vision research case study: preparation</vt:lpstr>
      <vt:lpstr>Blind and low vision research case study: sessions</vt:lpstr>
      <vt:lpstr>“I mean I really appreciate being a part of this study and being allowed to participate and make this development of the app better because I really do like to be included, and when I say I, I speak for the entire VIP community, the Visually Impaired People community, we really love to be included in just the different things that come along that we have to utilize, first off.”  - Blind Veteran, study participant #7</vt:lpstr>
      <vt:lpstr>“I taught myself mostly…asked a buddy if they knew anything from VA, they just said screen readers might be a thing. I don’t know a lot of what the VA offers. Trying to figure out how many benefits I can get from the Air Force with vision impairment in the last 4 years.”  - Low vision Veteran, study participant #6</vt:lpstr>
      <vt:lpstr>Lessons learned</vt:lpstr>
      <vt:lpstr>Impact on the team</vt:lpstr>
      <vt:lpstr>You can do this too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 RESEARCH IN ACTION: VA’S HEALTH AND BENEFITS MOBILE APP</dc:title>
  <dc:creator>Fernando Medrano</dc:creator>
  <cp:lastModifiedBy>DanielleJLeonhardt</cp:lastModifiedBy>
  <cp:revision>30</cp:revision>
  <dcterms:created xsi:type="dcterms:W3CDTF">2023-03-27T15:11:39Z</dcterms:created>
  <dcterms:modified xsi:type="dcterms:W3CDTF">2023-06-08T18:06:26Z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0x0101000C8C20DBA4E0704C8E9B73E1961F782A</vt:lpwstr>
  </property>
</Properties>
</file>