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E49C-3C78-4F50-88E7-0D6BD98F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E3A4-F72F-4259-95F8-9E1121F4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4D19-5FC5-4E2A-BB7E-A3592F0D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FC71-A647-4649-A3BC-470EF999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13E6-5941-42A6-8807-E52E03A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88D-226F-445C-94A5-4F094BC6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1BD8-E5A6-4697-B212-28E6BF616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31D-E6D3-49F7-B1AC-BBD8D63A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E812-9244-47E9-A21B-732D64D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2B6B-802B-40E6-8697-FBBA8ED2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9C3B1-CEDF-46F3-8BFB-3BD624230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CCBB-2318-4966-B061-9BBB3E90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CA62-8D79-43AC-AC8D-F53CE750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E268-0BD7-42F5-A420-BAC5B803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F48F-609F-4C83-9334-E38B780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0DB3-CC89-4D85-B519-C3A382CB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5B26-364C-4F56-827B-9CF5E030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E45B-1294-44C5-AC99-4224E032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1B38-1800-460D-BF01-A0E4C6B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6814-A402-4928-9740-48427F34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56DF-3283-4A7F-83BA-A38B085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586B-EF28-4BF5-8D55-480B97DA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7EB0-F20B-49DB-A25C-E8CEEA73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7A96-9C96-4CD2-B4E6-3B9AEDBE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7240-A480-4156-A803-3BA70E30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FCED-A7D8-4427-9515-C621FD7A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0669-110B-4152-BE97-519997B22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46D7-2F7B-49B0-9319-DFD74B3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F0293-309F-487A-8381-BDD1DAD2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4EEF-885B-43A6-A6BA-5959FE8F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6E649-32B1-418A-B83E-4A2D8C96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45FE-F388-4392-9986-7C804963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CCF0-20A5-4EA6-A2F2-9E795539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E5302-7B62-4FD4-AD97-18B1F436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15815-A720-49E4-B358-E78EA6B21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7161A-D3CE-4CA3-8016-AD399E4B0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1C564-4673-4F01-950D-59631FF6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0C626-F21F-4B57-9903-A49DE45A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E029-148F-41ED-9F35-6130A189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70B8-2FB2-4DE2-9683-2BDCA8D9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D02BD-D969-4BD2-95EF-4777BE9B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EA92D-A5C6-430F-A4FC-083EAEE3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872F7-0A38-47A7-A073-362746D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8AFC-1F93-424B-B373-ED209C8D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4A991-6631-42B5-BF64-1209431B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7EFB-2EE4-4B4D-9DE8-C0BBE4B2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1CDE-EAFA-4FD2-AF21-75985445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4DAB-1669-4C59-BB67-1D5167AA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0DD22-48BE-4238-B54B-4452495A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6DE2-28C7-4831-8123-F1FDFB12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C961-FDE9-4325-9502-79B6B363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06F90-5721-41DD-A474-DF020081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3A0B-147A-4ED0-A1AE-37C75F24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C96E-E42D-4F50-82AE-456704A92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F348-BF8A-411C-A178-F4744097F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0AE9-82DF-46EE-8B7F-C73B4E6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2FCA-A823-4345-A009-6C8A5E97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7093-815F-42BF-84F6-5A7FCD7F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075C-7BE9-42C6-BED9-96DB55DE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0F4B-6FC3-47CA-ACEF-22CC7D4C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9249-0269-4A2B-A3F5-EC9F1976A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4FA3-D4EE-44A2-9200-B95B69A4E8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AFE0-E927-4520-88E0-6215F20F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7F1B-B53E-4A4F-84EA-99B4E0E0B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EBBC-ACF4-4D5D-A4E4-11ED0605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communities/plain-langu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ainlanguage.gov/law/agency-progra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of Plainlanguage.gov&#10;">
            <a:extLst>
              <a:ext uri="{FF2B5EF4-FFF2-40B4-BE49-F238E27FC236}">
                <a16:creationId xmlns:a16="http://schemas.microsoft.com/office/drawing/2014/main" id="{00C7CC0A-92DC-45E1-A78F-0130C31A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62" y="337641"/>
            <a:ext cx="4480355" cy="8897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2F68AF3-BD05-40CF-B2DA-E158A182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1734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Connect with Plainlanguage.gov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2F2EC-0B79-447E-9AAB-E15AC97B63E1}"/>
              </a:ext>
            </a:extLst>
          </p:cNvPr>
          <p:cNvSpPr txBox="1"/>
          <p:nvPr/>
        </p:nvSpPr>
        <p:spPr>
          <a:xfrm>
            <a:off x="241299" y="1593163"/>
            <a:ext cx="118185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Join</a:t>
            </a:r>
            <a:r>
              <a:rPr lang="en-US" sz="3200" dirty="0"/>
              <a:t> the Plain Language Community of Practice: </a:t>
            </a:r>
            <a:r>
              <a:rPr lang="en-US" sz="3200" dirty="0">
                <a:hlinkClick r:id="rId3"/>
              </a:rPr>
              <a:t>https://digital.gov/communities/plain-language/</a:t>
            </a:r>
            <a:endParaRPr lang="en-US" sz="32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Follow</a:t>
            </a:r>
            <a:r>
              <a:rPr lang="en-US" sz="3200" dirty="0"/>
              <a:t> the Plain Language Information and Action Network (PLAIN) on Twitter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b="0" i="0" dirty="0">
                <a:effectLst/>
              </a:rPr>
              <a:t>@govplainlang), Facebook, and LinkedIn. </a:t>
            </a:r>
            <a:endParaRPr lang="en-US" sz="3200" b="1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Share</a:t>
            </a:r>
            <a:r>
              <a:rPr lang="en-US" sz="3200" dirty="0"/>
              <a:t> lessons learned on social media using </a:t>
            </a:r>
            <a:r>
              <a:rPr lang="en-US" sz="3200" b="1" dirty="0">
                <a:solidFill>
                  <a:srgbClr val="C00000"/>
                </a:solidFill>
              </a:rPr>
              <a:t>#PlainLanguageSummit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Learn more </a:t>
            </a:r>
            <a:r>
              <a:rPr lang="en-US" sz="3200" dirty="0"/>
              <a:t>about plain language initiatives at specific federal agencies: </a:t>
            </a:r>
            <a:r>
              <a:rPr lang="en-US" sz="3200" dirty="0">
                <a:hlinkClick r:id="rId4"/>
              </a:rPr>
              <a:t>https://www.plainlanguage.gov/law/agency-programs/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DB4D55D2-EDD1-4BA5-B803-504C6E51C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82"/>
            <a:ext cx="1341120" cy="84127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E4C977F6-25E6-4ADC-A036-6308CCF5F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850880" y="6016724"/>
            <a:ext cx="1341120" cy="84127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4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Connect with Plainlanguage.gov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with Plainlanguage.gov</dc:title>
  <dc:creator>Katina Stapleton</dc:creator>
  <cp:lastModifiedBy>Microsoft Office User</cp:lastModifiedBy>
  <cp:revision>5</cp:revision>
  <dcterms:created xsi:type="dcterms:W3CDTF">2021-09-20T17:09:12Z</dcterms:created>
  <dcterms:modified xsi:type="dcterms:W3CDTF">2021-09-20T18:40:57Z</dcterms:modified>
</cp:coreProperties>
</file>