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Montserrat" charset="0"/>
      <p:regular r:id="rId31"/>
      <p:bold r:id="rId32"/>
    </p:embeddedFont>
    <p:embeddedFont>
      <p:font typeface="Source Sans Pro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7B7327B-5C3F-408B-8487-34C9B3B5289D}">
  <a:tblStyle styleId="{17B7327B-5C3F-408B-8487-34C9B3B528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" name="Shape 11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0" name="Shape 60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rot="10800000" flipH="1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4" name="Shape 64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pPr lvl="0" rt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rgbClr val="00BEF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" name="Shape 1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1pPr>
            <a:lvl2pPr lvl="1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2pPr>
            <a:lvl3pPr lvl="2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3pPr>
            <a:lvl4pPr lvl="3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4pPr>
            <a:lvl5pPr lvl="4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5pPr>
            <a:lvl6pPr lvl="5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6pPr>
            <a:lvl7pPr lvl="6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7pPr>
            <a:lvl8pPr lvl="7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8pPr>
            <a:lvl9pPr lvl="8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1pPr>
            <a:lvl2pPr lvl="1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2pPr>
            <a:lvl3pPr lvl="2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3pPr>
            <a:lvl4pPr lvl="3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4pPr>
            <a:lvl5pPr lvl="4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5pPr>
            <a:lvl6pPr lvl="5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6pPr>
            <a:lvl7pPr lvl="6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7pPr>
            <a:lvl8pPr lvl="7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8pPr>
            <a:lvl9pPr lvl="8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-25" y="1320125"/>
            <a:ext cx="9144000" cy="3823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0" name="Shape 20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3593400" y="46897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25516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6" name="Shape 26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2" name="Shape 3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9" name="Shape 39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3426550" y="1458421"/>
            <a:ext cx="2298600" cy="285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5842900" y="1458421"/>
            <a:ext cx="2298600" cy="285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7" name="Shape 47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-25" y="3825189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5" name="Shape 5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360"/>
              </a:spcBef>
              <a:buClr>
                <a:srgbClr val="FFFFFF"/>
              </a:buClr>
              <a:buSzPct val="100000"/>
              <a:buNone/>
              <a:defRPr sz="1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842625" y="648725"/>
            <a:ext cx="548700" cy="414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rgbClr val="00BEF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help-use-presentation-templ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facebook.github.io/design/handskit.html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montserra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ource-sans-pro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  <p:grpSp>
        <p:nvGrpSpPr>
          <p:cNvPr id="71" name="Shape 71"/>
          <p:cNvGrpSpPr/>
          <p:nvPr/>
        </p:nvGrpSpPr>
        <p:grpSpPr>
          <a:xfrm>
            <a:off x="6991960" y="3047878"/>
            <a:ext cx="1006738" cy="954227"/>
            <a:chOff x="5300400" y="3670175"/>
            <a:chExt cx="421300" cy="399325"/>
          </a:xfrm>
        </p:grpSpPr>
        <p:sp>
          <p:nvSpPr>
            <p:cNvPr id="72" name="Shape 72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3325800" cy="2780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3576" y="1520356"/>
            <a:ext cx="2765700" cy="27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 idx="4294967295"/>
          </p:nvPr>
        </p:nvSpPr>
        <p:spPr>
          <a:xfrm>
            <a:off x="657225" y="866400"/>
            <a:ext cx="7841400" cy="758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0"/>
              <a:t>Want big impact?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USE BIG IMAGE.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pPr lvl="0" algn="ctr">
                <a:spcBef>
                  <a:spcPts val="0"/>
                </a:spcBef>
                <a:buNone/>
              </a:pPr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72" name="Shape 172"/>
          <p:cNvSpPr/>
          <p:nvPr/>
        </p:nvSpPr>
        <p:spPr>
          <a:xfrm>
            <a:off x="3516725" y="1732325"/>
            <a:ext cx="2133000" cy="2133000"/>
          </a:xfrm>
          <a:prstGeom prst="ellipse">
            <a:avLst/>
          </a:prstGeom>
          <a:solidFill>
            <a:srgbClr val="25516C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</a:p>
        </p:txBody>
      </p:sp>
      <p:sp>
        <p:nvSpPr>
          <p:cNvPr id="173" name="Shape 173"/>
          <p:cNvSpPr/>
          <p:nvPr/>
        </p:nvSpPr>
        <p:spPr>
          <a:xfrm>
            <a:off x="1694600" y="1732325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00BEF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</a:p>
        </p:txBody>
      </p:sp>
      <p:sp>
        <p:nvSpPr>
          <p:cNvPr id="174" name="Shape 174"/>
          <p:cNvSpPr/>
          <p:nvPr/>
        </p:nvSpPr>
        <p:spPr>
          <a:xfrm>
            <a:off x="5338850" y="1732325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00BEF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81" name="Shape 181"/>
          <p:cNvGraphicFramePr/>
          <p:nvPr/>
        </p:nvGraphicFramePr>
        <p:xfrm>
          <a:off x="1059100" y="1773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{17B7327B-5C3F-408B-8487-34C9B3B5289D}</a:tableStyleId>
              </a:tblPr>
              <a:tblGrid>
                <a:gridCol w="1762100"/>
                <a:gridCol w="1762100"/>
                <a:gridCol w="1762100"/>
                <a:gridCol w="1762100"/>
              </a:tblGrid>
              <a:tr h="5438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BEF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BEF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BEF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8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5438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8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1698577" y="1506550"/>
            <a:ext cx="5804297" cy="2765039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title" idx="4294967295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BEF2"/>
                </a:solidFill>
              </a:rPr>
              <a:t>MAPS</a:t>
            </a:r>
          </a:p>
        </p:txBody>
      </p:sp>
      <p:sp>
        <p:nvSpPr>
          <p:cNvPr id="189" name="Shape 189"/>
          <p:cNvSpPr/>
          <p:nvPr/>
        </p:nvSpPr>
        <p:spPr>
          <a:xfrm>
            <a:off x="2699375" y="2079825"/>
            <a:ext cx="5835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25516C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pPr lvl="0">
                <a:spcBef>
                  <a:spcPts val="0"/>
                </a:spcBef>
                <a:buNone/>
              </a:pPr>
              <a:t>14</a:t>
            </a:fld>
            <a:endParaRPr lang="en">
              <a:solidFill>
                <a:srgbClr val="00BEF2"/>
              </a:solidFill>
            </a:endParaRPr>
          </a:p>
        </p:txBody>
      </p:sp>
      <p:cxnSp>
        <p:nvCxnSpPr>
          <p:cNvPr id="191" name="Shape 191"/>
          <p:cNvCxnSpPr/>
          <p:nvPr/>
        </p:nvCxnSpPr>
        <p:spPr>
          <a:xfrm rot="10800000">
            <a:off x="1654350" y="2475025"/>
            <a:ext cx="5751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2" name="Shape 192"/>
          <p:cNvCxnSpPr/>
          <p:nvPr/>
        </p:nvCxnSpPr>
        <p:spPr>
          <a:xfrm rot="10800000">
            <a:off x="1667375" y="3618825"/>
            <a:ext cx="17382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3" name="Shape 193"/>
          <p:cNvCxnSpPr/>
          <p:nvPr/>
        </p:nvCxnSpPr>
        <p:spPr>
          <a:xfrm>
            <a:off x="4620475" y="3806239"/>
            <a:ext cx="6009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4" name="Shape 194"/>
          <p:cNvCxnSpPr/>
          <p:nvPr/>
        </p:nvCxnSpPr>
        <p:spPr>
          <a:xfrm rot="10800000">
            <a:off x="3709350" y="2294075"/>
            <a:ext cx="4200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5" name="Shape 195"/>
          <p:cNvCxnSpPr/>
          <p:nvPr/>
        </p:nvCxnSpPr>
        <p:spPr>
          <a:xfrm>
            <a:off x="6126150" y="2714125"/>
            <a:ext cx="13830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6" name="Shape 196"/>
          <p:cNvCxnSpPr/>
          <p:nvPr/>
        </p:nvCxnSpPr>
        <p:spPr>
          <a:xfrm>
            <a:off x="6681900" y="3916100"/>
            <a:ext cx="8013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16C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ctrTitle" idx="4294967295"/>
          </p:nvPr>
        </p:nvSpPr>
        <p:spPr>
          <a:xfrm>
            <a:off x="1377575" y="2040550"/>
            <a:ext cx="63888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200">
                <a:solidFill>
                  <a:srgbClr val="00BEF2"/>
                </a:solidFill>
              </a:rPr>
              <a:t>89,526,124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subTitle" idx="4294967295"/>
          </p:nvPr>
        </p:nvSpPr>
        <p:spPr>
          <a:xfrm>
            <a:off x="1377575" y="2916255"/>
            <a:ext cx="63888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Whoa! That’s a big number, aren’t you proud?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ctrTitle" idx="4294967295"/>
          </p:nvPr>
        </p:nvSpPr>
        <p:spPr>
          <a:xfrm>
            <a:off x="1163200" y="800400"/>
            <a:ext cx="68175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00BEF2"/>
                </a:solidFill>
              </a:rPr>
              <a:t>89,526,124$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subTitle" idx="4294967295"/>
          </p:nvPr>
        </p:nvSpPr>
        <p:spPr>
          <a:xfrm>
            <a:off x="1163200" y="1411308"/>
            <a:ext cx="68175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That’s a lot of money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ctrTitle" idx="4294967295"/>
          </p:nvPr>
        </p:nvSpPr>
        <p:spPr>
          <a:xfrm>
            <a:off x="1163200" y="3124493"/>
            <a:ext cx="68175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00BEF2"/>
                </a:solidFill>
              </a:rPr>
              <a:t>100%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subTitle" idx="4294967295"/>
          </p:nvPr>
        </p:nvSpPr>
        <p:spPr>
          <a:xfrm>
            <a:off x="1163200" y="3735401"/>
            <a:ext cx="68175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Total success!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ctrTitle" idx="4294967295"/>
          </p:nvPr>
        </p:nvSpPr>
        <p:spPr>
          <a:xfrm>
            <a:off x="1163200" y="1962447"/>
            <a:ext cx="68175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00BEF2"/>
                </a:solidFill>
              </a:rPr>
              <a:t>185,244 users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subTitle" idx="4294967295"/>
          </p:nvPr>
        </p:nvSpPr>
        <p:spPr>
          <a:xfrm>
            <a:off x="1163200" y="2573355"/>
            <a:ext cx="68175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And a lot of users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pPr lvl="0" algn="ctr">
                <a:spcBef>
                  <a:spcPts val="0"/>
                </a:spcBef>
                <a:buNone/>
              </a:pPr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20" name="Shape 220"/>
          <p:cNvSpPr/>
          <p:nvPr/>
        </p:nvSpPr>
        <p:spPr>
          <a:xfrm>
            <a:off x="1010200" y="2137850"/>
            <a:ext cx="2551500" cy="1325100"/>
          </a:xfrm>
          <a:prstGeom prst="homePlate">
            <a:avLst>
              <a:gd name="adj" fmla="val 30129"/>
            </a:avLst>
          </a:prstGeom>
          <a:solidFill>
            <a:srgbClr val="00BE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</a:p>
        </p:txBody>
      </p:sp>
      <p:sp>
        <p:nvSpPr>
          <p:cNvPr id="221" name="Shape 221"/>
          <p:cNvSpPr/>
          <p:nvPr/>
        </p:nvSpPr>
        <p:spPr>
          <a:xfrm>
            <a:off x="3223033" y="2137850"/>
            <a:ext cx="2600700" cy="1325100"/>
          </a:xfrm>
          <a:prstGeom prst="chevron">
            <a:avLst>
              <a:gd name="adj" fmla="val 29853"/>
            </a:avLst>
          </a:prstGeom>
          <a:solidFill>
            <a:srgbClr val="2D82B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</a:p>
        </p:txBody>
      </p:sp>
      <p:sp>
        <p:nvSpPr>
          <p:cNvPr id="222" name="Shape 222"/>
          <p:cNvSpPr/>
          <p:nvPr/>
        </p:nvSpPr>
        <p:spPr>
          <a:xfrm>
            <a:off x="5484936" y="2137850"/>
            <a:ext cx="2600700" cy="1325100"/>
          </a:xfrm>
          <a:prstGeom prst="chevron">
            <a:avLst>
              <a:gd name="adj" fmla="val 29853"/>
            </a:avLst>
          </a:prstGeom>
          <a:solidFill>
            <a:srgbClr val="25516C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17</a:t>
            </a:fld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010200" y="1458423"/>
            <a:ext cx="2298600" cy="133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2"/>
          </p:nvPr>
        </p:nvSpPr>
        <p:spPr>
          <a:xfrm>
            <a:off x="3426550" y="1458423"/>
            <a:ext cx="2298600" cy="133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3"/>
          </p:nvPr>
        </p:nvSpPr>
        <p:spPr>
          <a:xfrm>
            <a:off x="5842900" y="1458423"/>
            <a:ext cx="2298600" cy="133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010200" y="2830023"/>
            <a:ext cx="2298600" cy="133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2"/>
          </p:nvPr>
        </p:nvSpPr>
        <p:spPr>
          <a:xfrm>
            <a:off x="3426550" y="2830023"/>
            <a:ext cx="2298600" cy="133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3"/>
          </p:nvPr>
        </p:nvSpPr>
        <p:spPr>
          <a:xfrm>
            <a:off x="5842900" y="2830023"/>
            <a:ext cx="2298600" cy="133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grpSp>
        <p:nvGrpSpPr>
          <p:cNvPr id="235" name="Shape 235"/>
          <p:cNvGrpSpPr/>
          <p:nvPr/>
        </p:nvGrpSpPr>
        <p:grpSpPr>
          <a:xfrm>
            <a:off x="1877688" y="1528635"/>
            <a:ext cx="351407" cy="374423"/>
            <a:chOff x="5970800" y="1619250"/>
            <a:chExt cx="428650" cy="456725"/>
          </a:xfrm>
        </p:grpSpPr>
        <p:sp>
          <p:nvSpPr>
            <p:cNvPr id="236" name="Shape 236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41" name="Shape 241"/>
          <p:cNvSpPr/>
          <p:nvPr/>
        </p:nvSpPr>
        <p:spPr>
          <a:xfrm>
            <a:off x="1858400" y="2929177"/>
            <a:ext cx="313369" cy="330379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BE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42" name="Shape 242"/>
          <p:cNvGrpSpPr/>
          <p:nvPr/>
        </p:nvGrpSpPr>
        <p:grpSpPr>
          <a:xfrm>
            <a:off x="4080703" y="1579712"/>
            <a:ext cx="344398" cy="318369"/>
            <a:chOff x="5975075" y="2327500"/>
            <a:chExt cx="420100" cy="388350"/>
          </a:xfrm>
        </p:grpSpPr>
        <p:sp>
          <p:nvSpPr>
            <p:cNvPr id="243" name="Shape 24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45" name="Shape 245"/>
          <p:cNvSpPr/>
          <p:nvPr/>
        </p:nvSpPr>
        <p:spPr>
          <a:xfrm>
            <a:off x="6441793" y="2892963"/>
            <a:ext cx="384445" cy="38442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BE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46" name="Shape 246"/>
          <p:cNvGrpSpPr/>
          <p:nvPr/>
        </p:nvGrpSpPr>
        <p:grpSpPr>
          <a:xfrm>
            <a:off x="4060220" y="2930947"/>
            <a:ext cx="385429" cy="326383"/>
            <a:chOff x="5275975" y="4344850"/>
            <a:chExt cx="470150" cy="398125"/>
          </a:xfrm>
        </p:grpSpPr>
        <p:sp>
          <p:nvSpPr>
            <p:cNvPr id="247" name="Shape 2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0" name="Shape 250"/>
          <p:cNvGrpSpPr/>
          <p:nvPr/>
        </p:nvGrpSpPr>
        <p:grpSpPr>
          <a:xfrm>
            <a:off x="6454943" y="1566700"/>
            <a:ext cx="211262" cy="344398"/>
            <a:chOff x="6730350" y="2315900"/>
            <a:chExt cx="257700" cy="420100"/>
          </a:xfrm>
        </p:grpSpPr>
        <p:sp>
          <p:nvSpPr>
            <p:cNvPr id="251" name="Shape 25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18</a:t>
            </a:fld>
            <a:endParaRPr lang="e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4680125" y="1690563"/>
            <a:ext cx="3461400" cy="244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00BEF2"/>
                </a:solidFill>
              </a:rPr>
              <a:t>EDIT IN POWERPOINT®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5516C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25516C"/>
                </a:solidFill>
                <a:hlinkClick r:id=""/>
              </a:rPr>
              <a:t>Presentation design slide</a:t>
            </a:r>
            <a:r>
              <a:rPr lang="en" sz="1200">
                <a:solidFill>
                  <a:srgbClr val="25516C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sz="1200" b="1">
              <a:solidFill>
                <a:srgbClr val="25516C"/>
              </a:solidFill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647475" y="4488750"/>
            <a:ext cx="7842600" cy="6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More info on how to use this template at </a:t>
            </a:r>
            <a:r>
              <a:rPr lang="en" sz="1000" b="1" u="sng">
                <a:solidFill>
                  <a:srgbClr val="FFFFFF"/>
                </a:solidFill>
                <a:hlinkClick r:id="rId3"/>
              </a:rPr>
              <a:t>www.slidescarnival.com/help-use-presentation-template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This template is free to use under </a:t>
            </a:r>
            <a:r>
              <a:rPr lang="en" sz="1000" u="sng">
                <a:solidFill>
                  <a:srgbClr val="FFFFFF"/>
                </a:solidFill>
                <a:hlinkClick r:id="rId4"/>
              </a:rPr>
              <a:t>Creative Commons Attribution license</a:t>
            </a:r>
            <a:r>
              <a:rPr lang="en" sz="1000">
                <a:solidFill>
                  <a:srgbClr val="FFFFFF"/>
                </a:solidFill>
              </a:rPr>
              <a:t>. You can keep the Credits slide or mention SlidesCarnival and other resources used in a slide footer.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</a:t>
            </a:fld>
            <a:endParaRPr lang="en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010200" y="1690563"/>
            <a:ext cx="3461400" cy="244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00BEF2"/>
                </a:solidFill>
              </a:rPr>
              <a:t>EDIT IN GOOGLE SLIDES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br>
              <a:rPr lang="en" sz="1200"/>
            </a:br>
            <a:r>
              <a:rPr lang="en" sz="1200"/>
              <a:t>You will get a copy of this document on your Google Drive and will be able to edit, add or delete slides.</a:t>
            </a:r>
            <a:br>
              <a:rPr lang="en" sz="1200"/>
            </a:br>
            <a:r>
              <a:rPr lang="en" sz="1200"/>
              <a:t>You have to be signed in to your Google account.</a:t>
            </a:r>
            <a:br>
              <a:rPr lang="en" sz="1200"/>
            </a:br>
            <a:endParaRPr lang="en" sz="1200"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4294967295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pPr lvl="0">
                <a:spcBef>
                  <a:spcPts val="0"/>
                </a:spcBef>
                <a:buNone/>
              </a:pPr>
              <a:t>20</a:t>
            </a:fld>
            <a:endParaRPr lang="en">
              <a:solidFill>
                <a:srgbClr val="00BEF2"/>
              </a:solidFill>
            </a:endParaRPr>
          </a:p>
        </p:txBody>
      </p:sp>
      <p:pic>
        <p:nvPicPr>
          <p:cNvPr id="270" name="Shape 270" descr="andro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469" y="489800"/>
            <a:ext cx="3691917" cy="4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pPr lvl="0">
                <a:spcBef>
                  <a:spcPts val="0"/>
                </a:spcBef>
                <a:buNone/>
              </a:pPr>
              <a:t>21</a:t>
            </a:fld>
            <a:endParaRPr lang="en">
              <a:solidFill>
                <a:srgbClr val="00BEF2"/>
              </a:solidFill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body" idx="4294967295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pic>
        <p:nvPicPr>
          <p:cNvPr id="277" name="Shape 277" descr="ipho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174" y="489800"/>
            <a:ext cx="3764308" cy="4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4456275" y="348951"/>
            <a:ext cx="2604888" cy="3683969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25516C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4636020" y="687919"/>
            <a:ext cx="2255400" cy="301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pPr lvl="0">
                <a:spcBef>
                  <a:spcPts val="0"/>
                </a:spcBef>
                <a:buNone/>
              </a:pPr>
              <a:t>22</a:t>
            </a:fld>
            <a:endParaRPr lang="en">
              <a:solidFill>
                <a:srgbClr val="00BEF2"/>
              </a:solidFill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body" idx="4294967295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3789550" y="970219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5516C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3950875" y="1129600"/>
            <a:ext cx="3532500" cy="225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pPr lvl="0">
                <a:spcBef>
                  <a:spcPts val="0"/>
                </a:spcBef>
                <a:buNone/>
              </a:pPr>
              <a:t>23</a:t>
            </a:fld>
            <a:endParaRPr lang="en">
              <a:solidFill>
                <a:srgbClr val="00BEF2"/>
              </a:solidFill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body" idx="4294967295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5730000" cy="2780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/>
              <a:t>Any questions?</a:t>
            </a:r>
          </a:p>
          <a:p>
            <a:pPr lvl="0">
              <a:spcBef>
                <a:spcPts val="0"/>
              </a:spcBef>
              <a:buNone/>
            </a:pPr>
            <a:endParaRPr b="1"/>
          </a:p>
          <a:p>
            <a:pPr lvl="0" rtl="0">
              <a:spcBef>
                <a:spcPts val="0"/>
              </a:spcBef>
              <a:buNone/>
            </a:pPr>
            <a:r>
              <a:rPr lang="en"/>
              <a:t>You can find me at:</a:t>
            </a:r>
          </a:p>
          <a:p>
            <a:pPr marL="457200" lvl="0" indent="-381000" rtl="0">
              <a:spcBef>
                <a:spcPts val="0"/>
              </a:spcBef>
            </a:pPr>
            <a:r>
              <a:rPr lang="en"/>
              <a:t>@username</a:t>
            </a:r>
          </a:p>
          <a:p>
            <a:pPr marL="457200" lvl="0" indent="-381000" rtl="0">
              <a:spcBef>
                <a:spcPts val="0"/>
              </a:spcBef>
            </a:pPr>
            <a:r>
              <a:rPr lang="en"/>
              <a:t>user@mail.me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24</a:t>
            </a:fld>
            <a:endParaRPr lang="en"/>
          </a:p>
        </p:txBody>
      </p:sp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THANKS!</a:t>
            </a:r>
          </a:p>
        </p:txBody>
      </p:sp>
      <p:pic>
        <p:nvPicPr>
          <p:cNvPr id="301" name="Shape 301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675" y="1571425"/>
            <a:ext cx="2665025" cy="26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25516C"/>
                </a:solidFill>
              </a:rPr>
              <a:t>Special thanks to all the people who made and released these awesome resources for free: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BEF2"/>
              </a:buClr>
              <a:buSzPct val="100000"/>
            </a:pPr>
            <a:r>
              <a:rPr lang="en" sz="1800">
                <a:solidFill>
                  <a:srgbClr val="25516C"/>
                </a:solidFill>
              </a:rPr>
              <a:t>Presentation template by </a:t>
            </a:r>
            <a:r>
              <a:rPr lang="en" sz="1800" u="sng">
                <a:solidFill>
                  <a:srgbClr val="25516C"/>
                </a:solidFill>
                <a:hlinkClick r:id="rId3"/>
              </a:rPr>
              <a:t>SlidesCarnival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BEF2"/>
              </a:buClr>
              <a:buSzPct val="100000"/>
            </a:pPr>
            <a:r>
              <a:rPr lang="en" sz="1800">
                <a:solidFill>
                  <a:srgbClr val="25516C"/>
                </a:solidFill>
              </a:rPr>
              <a:t>Photographs by </a:t>
            </a:r>
            <a:r>
              <a:rPr lang="en" sz="1800" u="sng">
                <a:solidFill>
                  <a:srgbClr val="25516C"/>
                </a:solidFill>
                <a:hlinkClick r:id="rId4"/>
              </a:rPr>
              <a:t>Unsplash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BEF2"/>
              </a:buClr>
              <a:buSzPct val="100000"/>
            </a:pPr>
            <a:r>
              <a:rPr lang="en" sz="1800">
                <a:solidFill>
                  <a:srgbClr val="25516C"/>
                </a:solidFill>
              </a:rPr>
              <a:t>Diverse device hand photos by </a:t>
            </a:r>
            <a:r>
              <a:rPr lang="en" sz="1800" u="sng">
                <a:solidFill>
                  <a:srgbClr val="25516C"/>
                </a:solidFill>
                <a:hlinkClick r:id="rId5"/>
              </a:rPr>
              <a:t>Facebook Design Resources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25</a:t>
            </a:fld>
            <a:endParaRPr lang="e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This presentation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Titles: </a:t>
            </a:r>
            <a:r>
              <a:rPr lang="en" sz="1400" b="1"/>
              <a:t>Montserrat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Body copy: </a:t>
            </a:r>
            <a:r>
              <a:rPr lang="en" sz="1400" b="1"/>
              <a:t>Source Sans Pro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You can download the fonts on these pages: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00BEF2"/>
                </a:solidFill>
                <a:hlinkClick r:id="rId3"/>
              </a:rPr>
              <a:t>https://www.fontsquirrel.com/fonts/montserrat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00BEF2"/>
                </a:solidFill>
                <a:hlinkClick r:id="rId4"/>
              </a:rPr>
              <a:t>https://www.fontsquirrel.com/fonts/source-sans-pro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Sky Blue </a:t>
            </a:r>
            <a:r>
              <a:rPr lang="en" sz="1400" b="1">
                <a:solidFill>
                  <a:srgbClr val="00BEF2"/>
                </a:solidFill>
              </a:rPr>
              <a:t>#00bef2 </a:t>
            </a:r>
            <a:r>
              <a:rPr lang="en" sz="1400"/>
              <a:t>/ Navy Blue </a:t>
            </a:r>
            <a:r>
              <a:rPr lang="en" sz="1400" b="1">
                <a:solidFill>
                  <a:srgbClr val="25516C"/>
                </a:solidFill>
              </a:rPr>
              <a:t>#25516c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639750" y="4552650"/>
            <a:ext cx="7857900" cy="53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26</a:t>
            </a:fld>
            <a:endParaRPr lang="e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EF2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Shape 321"/>
          <p:cNvGrpSpPr/>
          <p:nvPr/>
        </p:nvGrpSpPr>
        <p:grpSpPr>
          <a:xfrm>
            <a:off x="954296" y="955055"/>
            <a:ext cx="270461" cy="331443"/>
            <a:chOff x="584925" y="238125"/>
            <a:chExt cx="415200" cy="525100"/>
          </a:xfrm>
        </p:grpSpPr>
        <p:sp>
          <p:nvSpPr>
            <p:cNvPr id="322" name="Shape 322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8" name="Shape 328"/>
          <p:cNvGrpSpPr/>
          <p:nvPr/>
        </p:nvGrpSpPr>
        <p:grpSpPr>
          <a:xfrm>
            <a:off x="1383829" y="1003216"/>
            <a:ext cx="289564" cy="233576"/>
            <a:chOff x="1244325" y="314425"/>
            <a:chExt cx="444525" cy="370050"/>
          </a:xfrm>
        </p:grpSpPr>
        <p:sp>
          <p:nvSpPr>
            <p:cNvPr id="329" name="Shape 32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1" name="Shape 331"/>
          <p:cNvGrpSpPr/>
          <p:nvPr/>
        </p:nvGrpSpPr>
        <p:grpSpPr>
          <a:xfrm>
            <a:off x="1829289" y="1002064"/>
            <a:ext cx="276845" cy="235879"/>
            <a:chOff x="1928175" y="312600"/>
            <a:chExt cx="425000" cy="373700"/>
          </a:xfrm>
        </p:grpSpPr>
        <p:sp>
          <p:nvSpPr>
            <p:cNvPr id="332" name="Shape 332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4" name="Shape 334"/>
          <p:cNvSpPr/>
          <p:nvPr/>
        </p:nvSpPr>
        <p:spPr>
          <a:xfrm>
            <a:off x="2293522" y="993590"/>
            <a:ext cx="226720" cy="252827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2748139" y="994363"/>
            <a:ext cx="195713" cy="25128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6" name="Shape 336"/>
          <p:cNvGrpSpPr/>
          <p:nvPr/>
        </p:nvGrpSpPr>
        <p:grpSpPr>
          <a:xfrm>
            <a:off x="3125885" y="989740"/>
            <a:ext cx="318209" cy="260544"/>
            <a:chOff x="3918650" y="293075"/>
            <a:chExt cx="488500" cy="412775"/>
          </a:xfrm>
        </p:grpSpPr>
        <p:sp>
          <p:nvSpPr>
            <p:cNvPr id="337" name="Shape 33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0" name="Shape 340"/>
          <p:cNvGrpSpPr/>
          <p:nvPr/>
        </p:nvGrpSpPr>
        <p:grpSpPr>
          <a:xfrm>
            <a:off x="3593215" y="970078"/>
            <a:ext cx="261733" cy="299852"/>
            <a:chOff x="4636075" y="261925"/>
            <a:chExt cx="401800" cy="475050"/>
          </a:xfrm>
        </p:grpSpPr>
        <p:sp>
          <p:nvSpPr>
            <p:cNvPr id="341" name="Shape 341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5" name="Shape 345"/>
          <p:cNvSpPr/>
          <p:nvPr/>
        </p:nvSpPr>
        <p:spPr>
          <a:xfrm>
            <a:off x="4013378" y="993196"/>
            <a:ext cx="299905" cy="253616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6" name="Shape 346"/>
          <p:cNvGrpSpPr/>
          <p:nvPr/>
        </p:nvGrpSpPr>
        <p:grpSpPr>
          <a:xfrm>
            <a:off x="4471009" y="995136"/>
            <a:ext cx="262514" cy="249356"/>
            <a:chOff x="5983625" y="301625"/>
            <a:chExt cx="403000" cy="395050"/>
          </a:xfrm>
        </p:grpSpPr>
        <p:sp>
          <p:nvSpPr>
            <p:cNvPr id="347" name="Shape 3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7" name="Shape 367"/>
          <p:cNvGrpSpPr/>
          <p:nvPr/>
        </p:nvGrpSpPr>
        <p:grpSpPr>
          <a:xfrm>
            <a:off x="4912088" y="993195"/>
            <a:ext cx="258541" cy="250145"/>
            <a:chOff x="6660750" y="298550"/>
            <a:chExt cx="396900" cy="396300"/>
          </a:xfrm>
        </p:grpSpPr>
        <p:sp>
          <p:nvSpPr>
            <p:cNvPr id="368" name="Shape 36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0" name="Shape 370"/>
          <p:cNvGrpSpPr/>
          <p:nvPr/>
        </p:nvGrpSpPr>
        <p:grpSpPr>
          <a:xfrm>
            <a:off x="954296" y="1387080"/>
            <a:ext cx="270461" cy="317194"/>
            <a:chOff x="584925" y="922575"/>
            <a:chExt cx="415200" cy="502525"/>
          </a:xfrm>
        </p:grpSpPr>
        <p:sp>
          <p:nvSpPr>
            <p:cNvPr id="371" name="Shape 37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1385425" y="1379758"/>
            <a:ext cx="286388" cy="330686"/>
            <a:chOff x="1246775" y="910975"/>
            <a:chExt cx="439650" cy="523900"/>
          </a:xfrm>
        </p:grpSpPr>
        <p:sp>
          <p:nvSpPr>
            <p:cNvPr id="375" name="Shape 375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8" name="Shape 378"/>
          <p:cNvGrpSpPr/>
          <p:nvPr/>
        </p:nvGrpSpPr>
        <p:grpSpPr>
          <a:xfrm>
            <a:off x="1828100" y="1432937"/>
            <a:ext cx="279223" cy="225086"/>
            <a:chOff x="1926350" y="995225"/>
            <a:chExt cx="428650" cy="356600"/>
          </a:xfrm>
        </p:grpSpPr>
        <p:sp>
          <p:nvSpPr>
            <p:cNvPr id="379" name="Shape 37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3" name="Shape 383"/>
          <p:cNvSpPr/>
          <p:nvPr/>
        </p:nvSpPr>
        <p:spPr>
          <a:xfrm>
            <a:off x="2270445" y="1414049"/>
            <a:ext cx="272871" cy="262863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2709965" y="1427162"/>
            <a:ext cx="272057" cy="236653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3153051" y="1429087"/>
            <a:ext cx="264110" cy="232787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3600909" y="1431391"/>
            <a:ext cx="246620" cy="22817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7" name="Shape 387"/>
          <p:cNvGrpSpPr/>
          <p:nvPr/>
        </p:nvGrpSpPr>
        <p:grpSpPr>
          <a:xfrm>
            <a:off x="4027145" y="1415989"/>
            <a:ext cx="272057" cy="263999"/>
            <a:chOff x="5302225" y="968375"/>
            <a:chExt cx="417650" cy="418250"/>
          </a:xfrm>
        </p:grpSpPr>
        <p:sp>
          <p:nvSpPr>
            <p:cNvPr id="388" name="Shape 38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0" name="Shape 390"/>
          <p:cNvGrpSpPr/>
          <p:nvPr/>
        </p:nvGrpSpPr>
        <p:grpSpPr>
          <a:xfrm>
            <a:off x="4433619" y="1386307"/>
            <a:ext cx="337295" cy="318346"/>
            <a:chOff x="5926225" y="921350"/>
            <a:chExt cx="517800" cy="504350"/>
          </a:xfrm>
        </p:grpSpPr>
        <p:sp>
          <p:nvSpPr>
            <p:cNvPr id="391" name="Shape 39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4883850" y="1392477"/>
            <a:ext cx="315017" cy="306022"/>
            <a:chOff x="6617400" y="931125"/>
            <a:chExt cx="483600" cy="484825"/>
          </a:xfrm>
        </p:grpSpPr>
        <p:sp>
          <p:nvSpPr>
            <p:cNvPr id="394" name="Shape 394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6" name="Shape 396"/>
          <p:cNvGrpSpPr/>
          <p:nvPr/>
        </p:nvGrpSpPr>
        <p:grpSpPr>
          <a:xfrm>
            <a:off x="937588" y="1867660"/>
            <a:ext cx="303878" cy="206592"/>
            <a:chOff x="559275" y="1683950"/>
            <a:chExt cx="466500" cy="327300"/>
          </a:xfrm>
        </p:grpSpPr>
        <p:sp>
          <p:nvSpPr>
            <p:cNvPr id="397" name="Shape 39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9" name="Shape 399"/>
          <p:cNvGrpSpPr/>
          <p:nvPr/>
        </p:nvGrpSpPr>
        <p:grpSpPr>
          <a:xfrm>
            <a:off x="1376680" y="1826821"/>
            <a:ext cx="303878" cy="288285"/>
            <a:chOff x="1233350" y="1619250"/>
            <a:chExt cx="466500" cy="456725"/>
          </a:xfrm>
        </p:grpSpPr>
        <p:sp>
          <p:nvSpPr>
            <p:cNvPr id="400" name="Shape 400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4" name="Shape 404"/>
          <p:cNvGrpSpPr/>
          <p:nvPr/>
        </p:nvGrpSpPr>
        <p:grpSpPr>
          <a:xfrm>
            <a:off x="1825316" y="1832975"/>
            <a:ext cx="284792" cy="275961"/>
            <a:chOff x="1922075" y="1629000"/>
            <a:chExt cx="437200" cy="437200"/>
          </a:xfrm>
        </p:grpSpPr>
        <p:sp>
          <p:nvSpPr>
            <p:cNvPr id="405" name="Shape 405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7" name="Shape 407"/>
          <p:cNvGrpSpPr/>
          <p:nvPr/>
        </p:nvGrpSpPr>
        <p:grpSpPr>
          <a:xfrm>
            <a:off x="2263219" y="1831823"/>
            <a:ext cx="287170" cy="278265"/>
            <a:chOff x="2594325" y="1627175"/>
            <a:chExt cx="440850" cy="440850"/>
          </a:xfrm>
        </p:grpSpPr>
        <p:sp>
          <p:nvSpPr>
            <p:cNvPr id="408" name="Shape 40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1" name="Shape 411"/>
          <p:cNvSpPr/>
          <p:nvPr/>
        </p:nvSpPr>
        <p:spPr>
          <a:xfrm>
            <a:off x="2715127" y="1844165"/>
            <a:ext cx="261733" cy="253600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12" name="Shape 412"/>
          <p:cNvGrpSpPr/>
          <p:nvPr/>
        </p:nvGrpSpPr>
        <p:grpSpPr>
          <a:xfrm>
            <a:off x="3168454" y="1811010"/>
            <a:ext cx="233071" cy="319892"/>
            <a:chOff x="3984000" y="1594200"/>
            <a:chExt cx="357800" cy="506800"/>
          </a:xfrm>
        </p:grpSpPr>
        <p:sp>
          <p:nvSpPr>
            <p:cNvPr id="413" name="Shape 413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3570546" y="1879605"/>
            <a:ext cx="307070" cy="182701"/>
            <a:chOff x="4601275" y="1702875"/>
            <a:chExt cx="471400" cy="289450"/>
          </a:xfrm>
        </p:grpSpPr>
        <p:sp>
          <p:nvSpPr>
            <p:cNvPr id="416" name="Shape 416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1" name="Shape 421"/>
          <p:cNvGrpSpPr/>
          <p:nvPr/>
        </p:nvGrpSpPr>
        <p:grpSpPr>
          <a:xfrm>
            <a:off x="4024361" y="1834901"/>
            <a:ext cx="277627" cy="272110"/>
            <a:chOff x="5297950" y="1632050"/>
            <a:chExt cx="426200" cy="431100"/>
          </a:xfrm>
        </p:grpSpPr>
        <p:sp>
          <p:nvSpPr>
            <p:cNvPr id="422" name="Shape 422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4462655" y="1826821"/>
            <a:ext cx="279223" cy="288285"/>
            <a:chOff x="5970800" y="1619250"/>
            <a:chExt cx="428650" cy="456725"/>
          </a:xfrm>
        </p:grpSpPr>
        <p:sp>
          <p:nvSpPr>
            <p:cNvPr id="425" name="Shape 425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4889029" y="1823350"/>
            <a:ext cx="313014" cy="276718"/>
            <a:chOff x="6625350" y="1613750"/>
            <a:chExt cx="480525" cy="438400"/>
          </a:xfrm>
        </p:grpSpPr>
        <p:sp>
          <p:nvSpPr>
            <p:cNvPr id="431" name="Shape 431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971395" y="2273490"/>
            <a:ext cx="236263" cy="245900"/>
            <a:chOff x="611175" y="2326900"/>
            <a:chExt cx="362700" cy="389575"/>
          </a:xfrm>
        </p:grpSpPr>
        <p:sp>
          <p:nvSpPr>
            <p:cNvPr id="437" name="Shape 43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1" name="Shape 441"/>
          <p:cNvSpPr/>
          <p:nvPr/>
        </p:nvSpPr>
        <p:spPr>
          <a:xfrm>
            <a:off x="1404158" y="2275796"/>
            <a:ext cx="248998" cy="24127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1843270" y="2275796"/>
            <a:ext cx="248998" cy="24127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2282383" y="2275796"/>
            <a:ext cx="248998" cy="24127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4" name="Shape 444"/>
          <p:cNvGrpSpPr/>
          <p:nvPr/>
        </p:nvGrpSpPr>
        <p:grpSpPr>
          <a:xfrm>
            <a:off x="2779470" y="2234182"/>
            <a:ext cx="132853" cy="321439"/>
            <a:chOff x="3386850" y="2264625"/>
            <a:chExt cx="203950" cy="509250"/>
          </a:xfrm>
        </p:grpSpPr>
        <p:sp>
          <p:nvSpPr>
            <p:cNvPr id="445" name="Shape 445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3669592" y="2275036"/>
            <a:ext cx="108979" cy="239730"/>
            <a:chOff x="4753325" y="2329350"/>
            <a:chExt cx="167300" cy="379800"/>
          </a:xfrm>
        </p:grpSpPr>
        <p:sp>
          <p:nvSpPr>
            <p:cNvPr id="448" name="Shape 4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0" name="Shape 450"/>
          <p:cNvGrpSpPr/>
          <p:nvPr/>
        </p:nvGrpSpPr>
        <p:grpSpPr>
          <a:xfrm>
            <a:off x="3228496" y="2235713"/>
            <a:ext cx="112985" cy="318361"/>
            <a:chOff x="4076175" y="2267050"/>
            <a:chExt cx="173450" cy="504375"/>
          </a:xfrm>
        </p:grpSpPr>
        <p:sp>
          <p:nvSpPr>
            <p:cNvPr id="451" name="Shape 451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3" name="Shape 453"/>
          <p:cNvSpPr/>
          <p:nvPr/>
        </p:nvSpPr>
        <p:spPr>
          <a:xfrm>
            <a:off x="4038833" y="2269247"/>
            <a:ext cx="248998" cy="254374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4" name="Shape 454"/>
          <p:cNvGrpSpPr/>
          <p:nvPr/>
        </p:nvGrpSpPr>
        <p:grpSpPr>
          <a:xfrm>
            <a:off x="4465440" y="2273869"/>
            <a:ext cx="273653" cy="245127"/>
            <a:chOff x="5975075" y="2327500"/>
            <a:chExt cx="420100" cy="388350"/>
          </a:xfrm>
        </p:grpSpPr>
        <p:sp>
          <p:nvSpPr>
            <p:cNvPr id="455" name="Shape 45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4957426" y="2266547"/>
            <a:ext cx="167866" cy="265167"/>
            <a:chOff x="6730350" y="2315900"/>
            <a:chExt cx="257700" cy="420100"/>
          </a:xfrm>
        </p:grpSpPr>
        <p:sp>
          <p:nvSpPr>
            <p:cNvPr id="458" name="Shape 45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1046958" y="2671604"/>
            <a:ext cx="85138" cy="300625"/>
            <a:chOff x="727175" y="2957625"/>
            <a:chExt cx="130700" cy="476275"/>
          </a:xfrm>
        </p:grpSpPr>
        <p:sp>
          <p:nvSpPr>
            <p:cNvPr id="464" name="Shape 464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6" name="Shape 466"/>
          <p:cNvSpPr/>
          <p:nvPr/>
        </p:nvSpPr>
        <p:spPr>
          <a:xfrm>
            <a:off x="1837310" y="2659661"/>
            <a:ext cx="260918" cy="324516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1432007" y="2659661"/>
            <a:ext cx="193303" cy="324516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8" name="Shape 468"/>
          <p:cNvGrpSpPr/>
          <p:nvPr/>
        </p:nvGrpSpPr>
        <p:grpSpPr>
          <a:xfrm>
            <a:off x="2256054" y="2681229"/>
            <a:ext cx="301500" cy="281357"/>
            <a:chOff x="2583325" y="2972875"/>
            <a:chExt cx="462850" cy="445750"/>
          </a:xfrm>
        </p:grpSpPr>
        <p:sp>
          <p:nvSpPr>
            <p:cNvPr id="469" name="Shape 46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2684805" y="2723251"/>
            <a:ext cx="322182" cy="197329"/>
            <a:chOff x="3241525" y="3039450"/>
            <a:chExt cx="494600" cy="312625"/>
          </a:xfrm>
        </p:grpSpPr>
        <p:sp>
          <p:nvSpPr>
            <p:cNvPr id="472" name="Shape 472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4" name="Shape 474"/>
          <p:cNvSpPr/>
          <p:nvPr/>
        </p:nvSpPr>
        <p:spPr>
          <a:xfrm>
            <a:off x="3585796" y="2687796"/>
            <a:ext cx="276845" cy="26824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5" name="Shape 475"/>
          <p:cNvGrpSpPr/>
          <p:nvPr/>
        </p:nvGrpSpPr>
        <p:grpSpPr>
          <a:xfrm>
            <a:off x="3996513" y="2702438"/>
            <a:ext cx="333321" cy="238957"/>
            <a:chOff x="5255200" y="3006475"/>
            <a:chExt cx="511700" cy="378575"/>
          </a:xfrm>
        </p:grpSpPr>
        <p:sp>
          <p:nvSpPr>
            <p:cNvPr id="476" name="Shape 47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8" name="Shape 478"/>
          <p:cNvGrpSpPr/>
          <p:nvPr/>
        </p:nvGrpSpPr>
        <p:grpSpPr>
          <a:xfrm>
            <a:off x="3150149" y="2688567"/>
            <a:ext cx="269680" cy="266698"/>
            <a:chOff x="3955900" y="2984500"/>
            <a:chExt cx="414000" cy="422525"/>
          </a:xfrm>
        </p:grpSpPr>
        <p:sp>
          <p:nvSpPr>
            <p:cNvPr id="479" name="Shape 47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2" name="Shape 482"/>
          <p:cNvSpPr/>
          <p:nvPr/>
        </p:nvSpPr>
        <p:spPr>
          <a:xfrm>
            <a:off x="940389" y="3132540"/>
            <a:ext cx="301484" cy="229709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4497439" y="2675456"/>
            <a:ext cx="210011" cy="292924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4" name="Shape 484"/>
          <p:cNvGrpSpPr/>
          <p:nvPr/>
        </p:nvGrpSpPr>
        <p:grpSpPr>
          <a:xfrm>
            <a:off x="4938340" y="2684701"/>
            <a:ext cx="206038" cy="283677"/>
            <a:chOff x="6701050" y="2978375"/>
            <a:chExt cx="316300" cy="449425"/>
          </a:xfrm>
        </p:grpSpPr>
        <p:sp>
          <p:nvSpPr>
            <p:cNvPr id="485" name="Shape 485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7" name="Shape 487"/>
          <p:cNvGrpSpPr/>
          <p:nvPr/>
        </p:nvGrpSpPr>
        <p:grpSpPr>
          <a:xfrm>
            <a:off x="1381842" y="3151805"/>
            <a:ext cx="293553" cy="191175"/>
            <a:chOff x="1241275" y="3718400"/>
            <a:chExt cx="450650" cy="302875"/>
          </a:xfrm>
        </p:grpSpPr>
        <p:sp>
          <p:nvSpPr>
            <p:cNvPr id="488" name="Shape 48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2" name="Shape 492"/>
          <p:cNvGrpSpPr/>
          <p:nvPr/>
        </p:nvGrpSpPr>
        <p:grpSpPr>
          <a:xfrm>
            <a:off x="1824925" y="3137161"/>
            <a:ext cx="285574" cy="220841"/>
            <a:chOff x="1921475" y="3695200"/>
            <a:chExt cx="438400" cy="349875"/>
          </a:xfrm>
        </p:grpSpPr>
        <p:sp>
          <p:nvSpPr>
            <p:cNvPr id="493" name="Shape 493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6" name="Shape 496"/>
          <p:cNvGrpSpPr/>
          <p:nvPr/>
        </p:nvGrpSpPr>
        <p:grpSpPr>
          <a:xfrm>
            <a:off x="2266802" y="3133689"/>
            <a:ext cx="280004" cy="227406"/>
            <a:chOff x="2599825" y="3689700"/>
            <a:chExt cx="429850" cy="360275"/>
          </a:xfrm>
        </p:grpSpPr>
        <p:sp>
          <p:nvSpPr>
            <p:cNvPr id="497" name="Shape 49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2719411" y="3110177"/>
            <a:ext cx="252971" cy="255920"/>
            <a:chOff x="3294650" y="3652450"/>
            <a:chExt cx="388350" cy="405450"/>
          </a:xfrm>
        </p:grpSpPr>
        <p:sp>
          <p:nvSpPr>
            <p:cNvPr id="500" name="Shape 500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3" name="Shape 503"/>
          <p:cNvGrpSpPr/>
          <p:nvPr/>
        </p:nvGrpSpPr>
        <p:grpSpPr>
          <a:xfrm>
            <a:off x="3137431" y="3142558"/>
            <a:ext cx="295117" cy="209669"/>
            <a:chOff x="3936375" y="3703750"/>
            <a:chExt cx="453050" cy="332175"/>
          </a:xfrm>
        </p:grpSpPr>
        <p:sp>
          <p:nvSpPr>
            <p:cNvPr id="504" name="Shape 504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9" name="Shape 509"/>
          <p:cNvGrpSpPr/>
          <p:nvPr/>
        </p:nvGrpSpPr>
        <p:grpSpPr>
          <a:xfrm>
            <a:off x="3576523" y="3142558"/>
            <a:ext cx="295117" cy="209669"/>
            <a:chOff x="4610450" y="3703750"/>
            <a:chExt cx="453050" cy="332175"/>
          </a:xfrm>
        </p:grpSpPr>
        <p:sp>
          <p:nvSpPr>
            <p:cNvPr id="510" name="Shape 51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2" name="Shape 512"/>
          <p:cNvGrpSpPr/>
          <p:nvPr/>
        </p:nvGrpSpPr>
        <p:grpSpPr>
          <a:xfrm>
            <a:off x="4025956" y="3121365"/>
            <a:ext cx="274435" cy="252054"/>
            <a:chOff x="5300400" y="3670175"/>
            <a:chExt cx="421300" cy="399325"/>
          </a:xfrm>
        </p:grpSpPr>
        <p:sp>
          <p:nvSpPr>
            <p:cNvPr id="513" name="Shape 5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8" name="Shape 518"/>
          <p:cNvSpPr/>
          <p:nvPr/>
        </p:nvSpPr>
        <p:spPr>
          <a:xfrm>
            <a:off x="4449705" y="3099402"/>
            <a:ext cx="305474" cy="29598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9" name="Shape 519"/>
          <p:cNvGrpSpPr/>
          <p:nvPr/>
        </p:nvGrpSpPr>
        <p:grpSpPr>
          <a:xfrm>
            <a:off x="4908115" y="3118272"/>
            <a:ext cx="266488" cy="258240"/>
            <a:chOff x="6654650" y="3665275"/>
            <a:chExt cx="409100" cy="409125"/>
          </a:xfrm>
        </p:grpSpPr>
        <p:sp>
          <p:nvSpPr>
            <p:cNvPr id="520" name="Shape 5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945144" y="3532955"/>
            <a:ext cx="288766" cy="279827"/>
            <a:chOff x="570875" y="4322250"/>
            <a:chExt cx="443300" cy="443325"/>
          </a:xfrm>
        </p:grpSpPr>
        <p:sp>
          <p:nvSpPr>
            <p:cNvPr id="523" name="Shape 52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7" name="Shape 527"/>
          <p:cNvSpPr/>
          <p:nvPr/>
        </p:nvSpPr>
        <p:spPr>
          <a:xfrm>
            <a:off x="1372336" y="3587305"/>
            <a:ext cx="312639" cy="171134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8" name="Shape 528"/>
          <p:cNvGrpSpPr/>
          <p:nvPr/>
        </p:nvGrpSpPr>
        <p:grpSpPr>
          <a:xfrm>
            <a:off x="1862706" y="3512157"/>
            <a:ext cx="210011" cy="321423"/>
            <a:chOff x="1979475" y="4289300"/>
            <a:chExt cx="322400" cy="509225"/>
          </a:xfrm>
        </p:grpSpPr>
        <p:sp>
          <p:nvSpPr>
            <p:cNvPr id="529" name="Shape 52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2" name="Shape 532"/>
          <p:cNvGrpSpPr/>
          <p:nvPr/>
        </p:nvGrpSpPr>
        <p:grpSpPr>
          <a:xfrm>
            <a:off x="2283103" y="3516386"/>
            <a:ext cx="247793" cy="312965"/>
            <a:chOff x="2624850" y="4296000"/>
            <a:chExt cx="380400" cy="495825"/>
          </a:xfrm>
        </p:grpSpPr>
        <p:sp>
          <p:nvSpPr>
            <p:cNvPr id="533" name="Shape 533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6" name="Shape 536"/>
          <p:cNvSpPr/>
          <p:nvPr/>
        </p:nvSpPr>
        <p:spPr>
          <a:xfrm>
            <a:off x="3152660" y="3544525"/>
            <a:ext cx="264892" cy="256693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2713548" y="3560715"/>
            <a:ext cx="264892" cy="224313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3590568" y="3543373"/>
            <a:ext cx="267302" cy="258997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9" name="Shape 539"/>
          <p:cNvGrpSpPr/>
          <p:nvPr/>
        </p:nvGrpSpPr>
        <p:grpSpPr>
          <a:xfrm>
            <a:off x="4010046" y="3547220"/>
            <a:ext cx="306256" cy="251297"/>
            <a:chOff x="5275975" y="4344850"/>
            <a:chExt cx="470150" cy="398125"/>
          </a:xfrm>
        </p:grpSpPr>
        <p:sp>
          <p:nvSpPr>
            <p:cNvPr id="540" name="Shape 54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3" name="Shape 543"/>
          <p:cNvSpPr/>
          <p:nvPr/>
        </p:nvSpPr>
        <p:spPr>
          <a:xfrm>
            <a:off x="4464818" y="3539523"/>
            <a:ext cx="275249" cy="266698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4" name="Shape 544"/>
          <p:cNvGrpSpPr/>
          <p:nvPr/>
        </p:nvGrpSpPr>
        <p:grpSpPr>
          <a:xfrm>
            <a:off x="4900152" y="3526801"/>
            <a:ext cx="282414" cy="292135"/>
            <a:chOff x="6642425" y="4312500"/>
            <a:chExt cx="433550" cy="462825"/>
          </a:xfrm>
        </p:grpSpPr>
        <p:sp>
          <p:nvSpPr>
            <p:cNvPr id="545" name="Shape 545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8" name="Shape 548"/>
          <p:cNvSpPr/>
          <p:nvPr/>
        </p:nvSpPr>
        <p:spPr>
          <a:xfrm>
            <a:off x="908176" y="3994666"/>
            <a:ext cx="362732" cy="207365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9" name="Shape 549"/>
          <p:cNvGrpSpPr/>
          <p:nvPr/>
        </p:nvGrpSpPr>
        <p:grpSpPr>
          <a:xfrm>
            <a:off x="1383829" y="3960372"/>
            <a:ext cx="289564" cy="275961"/>
            <a:chOff x="1244325" y="4999400"/>
            <a:chExt cx="444525" cy="437200"/>
          </a:xfrm>
        </p:grpSpPr>
        <p:sp>
          <p:nvSpPr>
            <p:cNvPr id="550" name="Shape 55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5" name="Shape 555"/>
          <p:cNvGrpSpPr/>
          <p:nvPr/>
        </p:nvGrpSpPr>
        <p:grpSpPr>
          <a:xfrm>
            <a:off x="1848782" y="3951504"/>
            <a:ext cx="237859" cy="293682"/>
            <a:chOff x="1958100" y="4985350"/>
            <a:chExt cx="365150" cy="465275"/>
          </a:xfrm>
        </p:grpSpPr>
        <p:sp>
          <p:nvSpPr>
            <p:cNvPr id="556" name="Shape 556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9" name="Shape 559"/>
          <p:cNvGrpSpPr/>
          <p:nvPr/>
        </p:nvGrpSpPr>
        <p:grpSpPr>
          <a:xfrm>
            <a:off x="2270368" y="3962676"/>
            <a:ext cx="272871" cy="271716"/>
            <a:chOff x="2605300" y="5003050"/>
            <a:chExt cx="418900" cy="430475"/>
          </a:xfrm>
        </p:grpSpPr>
        <p:sp>
          <p:nvSpPr>
            <p:cNvPr id="560" name="Shape 560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2682819" y="3968467"/>
            <a:ext cx="326156" cy="259770"/>
            <a:chOff x="3238475" y="5012225"/>
            <a:chExt cx="500700" cy="411550"/>
          </a:xfrm>
        </p:grpSpPr>
        <p:sp>
          <p:nvSpPr>
            <p:cNvPr id="564" name="Shape 564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9" name="Shape 569"/>
          <p:cNvGrpSpPr/>
          <p:nvPr/>
        </p:nvGrpSpPr>
        <p:grpSpPr>
          <a:xfrm>
            <a:off x="3545093" y="3940710"/>
            <a:ext cx="357977" cy="315269"/>
            <a:chOff x="4562200" y="4968250"/>
            <a:chExt cx="549550" cy="499475"/>
          </a:xfrm>
        </p:grpSpPr>
        <p:sp>
          <p:nvSpPr>
            <p:cNvPr id="570" name="Shape 570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5" name="Shape 575"/>
          <p:cNvGrpSpPr/>
          <p:nvPr/>
        </p:nvGrpSpPr>
        <p:grpSpPr>
          <a:xfrm>
            <a:off x="3160897" y="3958447"/>
            <a:ext cx="248183" cy="279416"/>
            <a:chOff x="3972400" y="4996350"/>
            <a:chExt cx="381000" cy="442675"/>
          </a:xfrm>
        </p:grpSpPr>
        <p:sp>
          <p:nvSpPr>
            <p:cNvPr id="576" name="Shape 576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8" name="Shape 578"/>
          <p:cNvGrpSpPr/>
          <p:nvPr/>
        </p:nvGrpSpPr>
        <p:grpSpPr>
          <a:xfrm>
            <a:off x="3987377" y="3934935"/>
            <a:ext cx="351609" cy="326820"/>
            <a:chOff x="5241175" y="4959100"/>
            <a:chExt cx="539775" cy="517775"/>
          </a:xfrm>
        </p:grpSpPr>
        <p:sp>
          <p:nvSpPr>
            <p:cNvPr id="579" name="Shape 57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5" name="Shape 585"/>
          <p:cNvSpPr/>
          <p:nvPr/>
        </p:nvSpPr>
        <p:spPr>
          <a:xfrm>
            <a:off x="4447718" y="4015480"/>
            <a:ext cx="309448" cy="165737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6" name="Shape 586"/>
          <p:cNvGrpSpPr/>
          <p:nvPr/>
        </p:nvGrpSpPr>
        <p:grpSpPr>
          <a:xfrm>
            <a:off x="4927999" y="3983490"/>
            <a:ext cx="225531" cy="251297"/>
            <a:chOff x="6685175" y="5036025"/>
            <a:chExt cx="346225" cy="398125"/>
          </a:xfrm>
        </p:grpSpPr>
        <p:sp>
          <p:nvSpPr>
            <p:cNvPr id="587" name="Shape 58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2" name="Shape 592"/>
          <p:cNvGrpSpPr/>
          <p:nvPr/>
        </p:nvGrpSpPr>
        <p:grpSpPr>
          <a:xfrm>
            <a:off x="5673818" y="2524625"/>
            <a:ext cx="432570" cy="421334"/>
            <a:chOff x="5926225" y="921350"/>
            <a:chExt cx="517800" cy="504350"/>
          </a:xfrm>
        </p:grpSpPr>
        <p:sp>
          <p:nvSpPr>
            <p:cNvPr id="593" name="Shape 59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95" name="Shape 595"/>
          <p:cNvSpPr/>
          <p:nvPr/>
        </p:nvSpPr>
        <p:spPr>
          <a:xfrm>
            <a:off x="5867738" y="2760683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96" name="Shape 596"/>
          <p:cNvGrpSpPr/>
          <p:nvPr/>
        </p:nvGrpSpPr>
        <p:grpSpPr>
          <a:xfrm>
            <a:off x="6558805" y="2504006"/>
            <a:ext cx="432570" cy="421334"/>
            <a:chOff x="5926225" y="921350"/>
            <a:chExt cx="517800" cy="504350"/>
          </a:xfrm>
        </p:grpSpPr>
        <p:sp>
          <p:nvSpPr>
            <p:cNvPr id="597" name="Shape 59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9" name="Shape 599"/>
          <p:cNvSpPr/>
          <p:nvPr/>
        </p:nvSpPr>
        <p:spPr>
          <a:xfrm>
            <a:off x="6752726" y="2740063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00" name="Shape 600"/>
          <p:cNvGrpSpPr/>
          <p:nvPr/>
        </p:nvGrpSpPr>
        <p:grpSpPr>
          <a:xfrm>
            <a:off x="5674085" y="3139421"/>
            <a:ext cx="1075937" cy="1047989"/>
            <a:chOff x="5926225" y="921350"/>
            <a:chExt cx="517800" cy="504350"/>
          </a:xfrm>
        </p:grpSpPr>
        <p:sp>
          <p:nvSpPr>
            <p:cNvPr id="601" name="Shape 60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99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99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3" name="Shape 603"/>
          <p:cNvSpPr/>
          <p:nvPr/>
        </p:nvSpPr>
        <p:spPr>
          <a:xfrm>
            <a:off x="6156398" y="3726518"/>
            <a:ext cx="997288" cy="56337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4" name="Shape 604"/>
          <p:cNvSpPr txBox="1"/>
          <p:nvPr/>
        </p:nvSpPr>
        <p:spPr>
          <a:xfrm>
            <a:off x="5562775" y="959102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25516C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25516C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25516C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5" name="Shape 60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27</a:t>
            </a:fld>
            <a:endParaRPr lang="e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16C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/>
        </p:nvSpPr>
        <p:spPr>
          <a:xfrm>
            <a:off x="2468650" y="990475"/>
            <a:ext cx="5751300" cy="138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sz="1200" u="sng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1" name="Shape 611"/>
          <p:cNvSpPr txBox="1"/>
          <p:nvPr/>
        </p:nvSpPr>
        <p:spPr>
          <a:xfrm>
            <a:off x="1036700" y="22218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BEF2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</a:p>
        </p:txBody>
      </p:sp>
      <p:sp>
        <p:nvSpPr>
          <p:cNvPr id="612" name="Shape 612"/>
          <p:cNvSpPr txBox="1"/>
          <p:nvPr/>
        </p:nvSpPr>
        <p:spPr>
          <a:xfrm>
            <a:off x="9537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</a:p>
        </p:txBody>
      </p:sp>
      <p:sp>
        <p:nvSpPr>
          <p:cNvPr id="613" name="Shape 613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pPr lvl="0" algn="ctr">
                <a:spcBef>
                  <a:spcPts val="0"/>
                </a:spcBef>
                <a:buNone/>
              </a:pPr>
              <a:t>28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3776700" cy="2780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I am Jayden Smith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I am here because I love to give presentations.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You can find me at @username</a:t>
            </a:r>
          </a:p>
        </p:txBody>
      </p:sp>
      <p:pic>
        <p:nvPicPr>
          <p:cNvPr id="91" name="Shape 91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675" y="1571425"/>
            <a:ext cx="2665025" cy="26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3</a:t>
            </a:fld>
            <a:endParaRPr lang="en"/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HELLO!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4</a:t>
            </a:fld>
            <a:endParaRPr lang="en"/>
          </a:p>
        </p:txBody>
      </p:sp>
      <p:sp>
        <p:nvSpPr>
          <p:cNvPr id="101" name="Shape 101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THIS IS A SLIDE TITLE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3810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3810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 idx="4294967295"/>
          </p:nvPr>
        </p:nvSpPr>
        <p:spPr>
          <a:xfrm>
            <a:off x="1240750" y="2796550"/>
            <a:ext cx="3289200" cy="784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CONCEPT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4294967295"/>
          </p:nvPr>
        </p:nvSpPr>
        <p:spPr>
          <a:xfrm>
            <a:off x="1240750" y="3411550"/>
            <a:ext cx="32892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Bring the attention of your audience over a key concept using icons or illustrations</a:t>
            </a:r>
          </a:p>
        </p:txBody>
      </p:sp>
      <p:sp>
        <p:nvSpPr>
          <p:cNvPr id="121" name="Shape 121"/>
          <p:cNvSpPr/>
          <p:nvPr/>
        </p:nvSpPr>
        <p:spPr>
          <a:xfrm>
            <a:off x="6846775" y="3624538"/>
            <a:ext cx="286070" cy="27314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2" name="Shape 122"/>
          <p:cNvGrpSpPr/>
          <p:nvPr/>
        </p:nvGrpSpPr>
        <p:grpSpPr>
          <a:xfrm>
            <a:off x="6491807" y="2090652"/>
            <a:ext cx="1225623" cy="1225943"/>
            <a:chOff x="6654650" y="3665275"/>
            <a:chExt cx="409100" cy="409125"/>
          </a:xfrm>
        </p:grpSpPr>
        <p:sp>
          <p:nvSpPr>
            <p:cNvPr id="123" name="Shape 12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5" name="Shape 125"/>
          <p:cNvGrpSpPr/>
          <p:nvPr/>
        </p:nvGrpSpPr>
        <p:grpSpPr>
          <a:xfrm rot="1056937">
            <a:off x="5310266" y="3054374"/>
            <a:ext cx="809756" cy="809831"/>
            <a:chOff x="570875" y="4322250"/>
            <a:chExt cx="443300" cy="443325"/>
          </a:xfrm>
        </p:grpSpPr>
        <p:sp>
          <p:nvSpPr>
            <p:cNvPr id="126" name="Shape 12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0" name="Shape 130"/>
          <p:cNvSpPr/>
          <p:nvPr/>
        </p:nvSpPr>
        <p:spPr>
          <a:xfrm rot="2466658">
            <a:off x="5401397" y="2328184"/>
            <a:ext cx="397475" cy="37952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 rot="-1609369">
            <a:off x="5982682" y="2566984"/>
            <a:ext cx="286027" cy="2731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 rot="2926158">
            <a:off x="7717040" y="2783347"/>
            <a:ext cx="214204" cy="2045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-1609285">
            <a:off x="6689918" y="1775009"/>
            <a:ext cx="192987" cy="18427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pPr lvl="0">
                <a:spcBef>
                  <a:spcPts val="0"/>
                </a:spcBef>
                <a:buNone/>
              </a:pPr>
              <a:t>7</a:t>
            </a:fld>
            <a:endParaRPr lang="en">
              <a:solidFill>
                <a:srgbClr val="00BEF2"/>
              </a:solidFill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ctrTitle" idx="4294967295"/>
          </p:nvPr>
        </p:nvSpPr>
        <p:spPr>
          <a:xfrm>
            <a:off x="1240750" y="2462951"/>
            <a:ext cx="3289200" cy="696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>
                <a:solidFill>
                  <a:schemeClr val="lt1"/>
                </a:solidFill>
              </a:rPr>
              <a:t>BIG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BEF2"/>
                </a:solidFill>
              </a:rPr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BEF2"/>
                </a:solidFill>
              </a:rPr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BEF2"/>
                </a:solidFill>
              </a:rPr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3426550" y="1458421"/>
            <a:ext cx="2298600" cy="285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BEF2"/>
                </a:solidFill>
              </a:rPr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3"/>
          </p:nvPr>
        </p:nvSpPr>
        <p:spPr>
          <a:xfrm>
            <a:off x="5842900" y="1458421"/>
            <a:ext cx="2298600" cy="285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BEF2"/>
                </a:solidFill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958</Words>
  <PresentationFormat>On-screen Show (16:9)</PresentationFormat>
  <Paragraphs>163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Montserrat</vt:lpstr>
      <vt:lpstr>Source Sans Pro</vt:lpstr>
      <vt:lpstr>Gremio template</vt:lpstr>
      <vt:lpstr>THIS IS YOUR PRESENTATION TITLE</vt:lpstr>
      <vt:lpstr>INSTRUCTIONS FOR USE</vt:lpstr>
      <vt:lpstr>HELLO!</vt:lpstr>
      <vt:lpstr>TRANSITION HEADLINE</vt:lpstr>
      <vt:lpstr>Slide 5</vt:lpstr>
      <vt:lpstr>THIS IS A SLIDE TITLE</vt:lpstr>
      <vt:lpstr>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Slide 19</vt:lpstr>
      <vt:lpstr>Slide 20</vt:lpstr>
      <vt:lpstr>Slide 21</vt:lpstr>
      <vt:lpstr>Slide 22</vt:lpstr>
      <vt:lpstr>Slide 23</vt:lpstr>
      <vt:lpstr>THANKS!</vt:lpstr>
      <vt:lpstr>CREDITS</vt:lpstr>
      <vt:lpstr>PRESENTATION DESIGN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Student</dc:creator>
  <cp:lastModifiedBy>Student</cp:lastModifiedBy>
  <cp:revision>1</cp:revision>
  <dcterms:modified xsi:type="dcterms:W3CDTF">2017-11-15T08:51:36Z</dcterms:modified>
</cp:coreProperties>
</file>