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B6D3-206A-44B0-BD25-5CBEA9D1D76A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94FE-2FBF-4AEE-98D0-F20BD5CBEA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095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B6D3-206A-44B0-BD25-5CBEA9D1D76A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94FE-2FBF-4AEE-98D0-F20BD5CBEA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57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B6D3-206A-44B0-BD25-5CBEA9D1D76A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94FE-2FBF-4AEE-98D0-F20BD5CBEA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082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B6D3-206A-44B0-BD25-5CBEA9D1D76A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94FE-2FBF-4AEE-98D0-F20BD5CBEA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878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B6D3-206A-44B0-BD25-5CBEA9D1D76A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94FE-2FBF-4AEE-98D0-F20BD5CBEA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806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B6D3-206A-44B0-BD25-5CBEA9D1D76A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94FE-2FBF-4AEE-98D0-F20BD5CBEA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45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B6D3-206A-44B0-BD25-5CBEA9D1D76A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94FE-2FBF-4AEE-98D0-F20BD5CBEA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726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B6D3-206A-44B0-BD25-5CBEA9D1D76A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94FE-2FBF-4AEE-98D0-F20BD5CBEA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212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B6D3-206A-44B0-BD25-5CBEA9D1D76A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94FE-2FBF-4AEE-98D0-F20BD5CBEA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398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B6D3-206A-44B0-BD25-5CBEA9D1D76A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94FE-2FBF-4AEE-98D0-F20BD5CBEA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02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B6D3-206A-44B0-BD25-5CBEA9D1D76A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94FE-2FBF-4AEE-98D0-F20BD5CBEA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261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B6D3-206A-44B0-BD25-5CBEA9D1D76A}" type="datetimeFigureOut">
              <a:rPr lang="es-CO" smtClean="0"/>
              <a:t>9/05/2022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B94FE-2FBF-4AEE-98D0-F20BD5CBEA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050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 descr="Fotos gratis : juego, jugar, corriendo, masculino, acción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837" y="290946"/>
            <a:ext cx="4378036" cy="656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49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TEMPORAL</dc:creator>
  <cp:lastModifiedBy>USUARIO TEMPORAL</cp:lastModifiedBy>
  <cp:revision>1</cp:revision>
  <dcterms:created xsi:type="dcterms:W3CDTF">2022-05-09T21:29:12Z</dcterms:created>
  <dcterms:modified xsi:type="dcterms:W3CDTF">2022-05-09T21:30:08Z</dcterms:modified>
</cp:coreProperties>
</file>