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0"/>
  </p:notesMasterIdLst>
  <p:handoutMasterIdLst>
    <p:handoutMasterId r:id="rId21"/>
  </p:handoutMasterIdLst>
  <p:sldIdLst>
    <p:sldId id="324" r:id="rId5"/>
    <p:sldId id="302" r:id="rId6"/>
    <p:sldId id="315" r:id="rId7"/>
    <p:sldId id="327" r:id="rId8"/>
    <p:sldId id="310" r:id="rId9"/>
    <p:sldId id="311" r:id="rId10"/>
    <p:sldId id="328" r:id="rId11"/>
    <p:sldId id="294" r:id="rId12"/>
    <p:sldId id="329" r:id="rId13"/>
    <p:sldId id="330" r:id="rId14"/>
    <p:sldId id="331" r:id="rId15"/>
    <p:sldId id="295" r:id="rId16"/>
    <p:sldId id="312" r:id="rId17"/>
    <p:sldId id="313" r:id="rId18"/>
    <p:sldId id="33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B47FED5-84E3-4F6E-AA4A-36A50065A1C0}">
          <p14:sldIdLst>
            <p14:sldId id="324"/>
            <p14:sldId id="302"/>
            <p14:sldId id="315"/>
            <p14:sldId id="327"/>
            <p14:sldId id="310"/>
            <p14:sldId id="311"/>
            <p14:sldId id="328"/>
            <p14:sldId id="294"/>
            <p14:sldId id="329"/>
            <p14:sldId id="330"/>
            <p14:sldId id="331"/>
            <p14:sldId id="295"/>
            <p14:sldId id="312"/>
            <p14:sldId id="313"/>
            <p14:sldId id="333"/>
          </p14:sldIdLst>
        </p14:section>
      </p14:sectionLst>
    </p:ex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5033" autoAdjust="0"/>
  </p:normalViewPr>
  <p:slideViewPr>
    <p:cSldViewPr snapToGrid="0">
      <p:cViewPr varScale="1">
        <p:scale>
          <a:sx n="90" d="100"/>
          <a:sy n="90" d="100"/>
        </p:scale>
        <p:origin x="576" y="90"/>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6/2/2025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6/2/2025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a:t>
            </a:fld>
            <a:endParaRPr lang="en-US" noProof="0" dirty="0"/>
          </a:p>
        </p:txBody>
      </p:sp>
    </p:spTree>
    <p:extLst>
      <p:ext uri="{BB962C8B-B14F-4D97-AF65-F5344CB8AC3E}">
        <p14:creationId xmlns:p14="http://schemas.microsoft.com/office/powerpoint/2010/main" val="36442069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2</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13</a:t>
            </a:fld>
            <a:endParaRPr lang="en-US" noProof="0" dirty="0"/>
          </a:p>
        </p:txBody>
      </p:sp>
    </p:spTree>
    <p:extLst>
      <p:ext uri="{BB962C8B-B14F-4D97-AF65-F5344CB8AC3E}">
        <p14:creationId xmlns:p14="http://schemas.microsoft.com/office/powerpoint/2010/main" val="33974404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6" name="Hexagon 5">
            <a:extLst>
              <a:ext uri="{FF2B5EF4-FFF2-40B4-BE49-F238E27FC236}">
                <a16:creationId xmlns:a16="http://schemas.microsoft.com/office/drawing/2014/main" id="{ED61BFD1-C421-442F-ACC0-868D35B02015}"/>
              </a:ext>
            </a:extLst>
          </p:cNvPr>
          <p:cNvSpPr/>
          <p:nvPr userDrawn="1"/>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Hexagon 13">
            <a:extLst>
              <a:ext uri="{FF2B5EF4-FFF2-40B4-BE49-F238E27FC236}">
                <a16:creationId xmlns:a16="http://schemas.microsoft.com/office/drawing/2014/main" id="{89B16BC3-CBF9-4BF0-A37A-9F2BB89BED54}"/>
              </a:ext>
            </a:extLst>
          </p:cNvPr>
          <p:cNvSpPr/>
          <p:nvPr userDrawn="1"/>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80EA9ECE-F57C-4B25-AD19-4F78933A61EC}"/>
              </a:ext>
            </a:extLst>
          </p:cNvPr>
          <p:cNvSpPr/>
          <p:nvPr userDrawn="1"/>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DCBDF4EA-BFFB-460D-B9A8-45C097E920DA}"/>
              </a:ext>
            </a:extLst>
          </p:cNvPr>
          <p:cNvSpPr/>
          <p:nvPr userDrawn="1"/>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Hexagon 19">
            <a:extLst>
              <a:ext uri="{FF2B5EF4-FFF2-40B4-BE49-F238E27FC236}">
                <a16:creationId xmlns:a16="http://schemas.microsoft.com/office/drawing/2014/main" id="{AB15A15E-528E-4041-8E63-65C0D0398F3A}"/>
              </a:ext>
            </a:extLst>
          </p:cNvPr>
          <p:cNvSpPr/>
          <p:nvPr userDrawn="1"/>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Title 1">
            <a:extLst>
              <a:ext uri="{FF2B5EF4-FFF2-40B4-BE49-F238E27FC236}">
                <a16:creationId xmlns:a16="http://schemas.microsoft.com/office/drawing/2014/main" id="{A7A620BD-CFAD-4100-8C9F-494D15A0A900}"/>
              </a:ext>
            </a:extLst>
          </p:cNvPr>
          <p:cNvSpPr>
            <a:spLocks noGrp="1"/>
          </p:cNvSpPr>
          <p:nvPr>
            <p:ph type="title"/>
          </p:nvPr>
        </p:nvSpPr>
        <p:spPr>
          <a:xfrm>
            <a:off x="4096846" y="2576760"/>
            <a:ext cx="3924935"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096848" y="1899514"/>
            <a:ext cx="3924934" cy="490538"/>
          </a:xfrm>
          <a:prstGeom prst="rect">
            <a:avLst/>
          </a:prstGeom>
        </p:spPr>
        <p:txBody>
          <a:bodyPr/>
          <a:lstStyle>
            <a:lvl1pP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8" name="Text Placeholder 27">
            <a:extLst>
              <a:ext uri="{FF2B5EF4-FFF2-40B4-BE49-F238E27FC236}">
                <a16:creationId xmlns:a16="http://schemas.microsoft.com/office/drawing/2014/main" id="{E0A61465-6ECA-46DC-97DD-7BCFDB69EB89}"/>
              </a:ext>
            </a:extLst>
          </p:cNvPr>
          <p:cNvSpPr>
            <a:spLocks noGrp="1"/>
          </p:cNvSpPr>
          <p:nvPr>
            <p:ph type="body" sz="quarter" idx="13"/>
          </p:nvPr>
        </p:nvSpPr>
        <p:spPr>
          <a:xfrm>
            <a:off x="4484582" y="4459105"/>
            <a:ext cx="3222836" cy="1168530"/>
          </a:xfrm>
          <a:prstGeom prst="rect">
            <a:avLst/>
          </a:prstGeom>
        </p:spPr>
        <p:txBody>
          <a:bodyPr anchor="b"/>
          <a:lstStyle>
            <a:lvl1pPr algn="r">
              <a:buNone/>
              <a:defRPr lang="en-US" sz="1600" kern="1200" dirty="0" smtClean="0">
                <a:solidFill>
                  <a:schemeClr val="bg1"/>
                </a:solidFill>
                <a:latin typeface="+mn-lt"/>
                <a:ea typeface="+mn-ea"/>
                <a:cs typeface="+mn-cs"/>
              </a:defRPr>
            </a:lvl1pPr>
          </a:lstStyle>
          <a:p>
            <a:pPr lvl="0"/>
            <a:r>
              <a:rPr lang="en-US"/>
              <a:t>Click to edit Master text styles</a:t>
            </a:r>
          </a:p>
        </p:txBody>
      </p:sp>
    </p:spTree>
    <p:extLst>
      <p:ext uri="{BB962C8B-B14F-4D97-AF65-F5344CB8AC3E}">
        <p14:creationId xmlns:p14="http://schemas.microsoft.com/office/powerpoint/2010/main" val="7814876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Tree>
    <p:extLst>
      <p:ext uri="{BB962C8B-B14F-4D97-AF65-F5344CB8AC3E}">
        <p14:creationId xmlns:p14="http://schemas.microsoft.com/office/powerpoint/2010/main" val="12800613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ntent Two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47700" y="2057818"/>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4" name="Oval 13">
            <a:extLst>
              <a:ext uri="{FF2B5EF4-FFF2-40B4-BE49-F238E27FC236}">
                <a16:creationId xmlns:a16="http://schemas.microsoft.com/office/drawing/2014/main" id="{CAACFBE9-8475-4CC0-8189-87BFC4059A86}"/>
              </a:ext>
            </a:extLst>
          </p:cNvPr>
          <p:cNvSpPr/>
          <p:nvPr userDrawn="1"/>
        </p:nvSpPr>
        <p:spPr>
          <a:xfrm>
            <a:off x="10385897" y="1443145"/>
            <a:ext cx="471170" cy="47117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0" name="Oval 19">
            <a:extLst>
              <a:ext uri="{FF2B5EF4-FFF2-40B4-BE49-F238E27FC236}">
                <a16:creationId xmlns:a16="http://schemas.microsoft.com/office/drawing/2014/main" id="{5F8C6FC8-D350-4A01-A7E0-5AEDAC96F358}"/>
              </a:ext>
            </a:extLst>
          </p:cNvPr>
          <p:cNvSpPr/>
          <p:nvPr userDrawn="1"/>
        </p:nvSpPr>
        <p:spPr>
          <a:xfrm>
            <a:off x="8910011" y="328773"/>
            <a:ext cx="317813" cy="31781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4" name="Oval 23">
            <a:extLst>
              <a:ext uri="{FF2B5EF4-FFF2-40B4-BE49-F238E27FC236}">
                <a16:creationId xmlns:a16="http://schemas.microsoft.com/office/drawing/2014/main" id="{88F1038A-897D-4C38-B499-73FC76C716FA}"/>
              </a:ext>
            </a:extLst>
          </p:cNvPr>
          <p:cNvSpPr/>
          <p:nvPr userDrawn="1"/>
        </p:nvSpPr>
        <p:spPr>
          <a:xfrm flipH="1">
            <a:off x="8634932" y="623939"/>
            <a:ext cx="170406" cy="170406"/>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73522"/>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6451600" y="2061363"/>
            <a:ext cx="508000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6464300" y="2677067"/>
            <a:ext cx="506730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3" name="Picture Placeholder 12">
            <a:extLst>
              <a:ext uri="{FF2B5EF4-FFF2-40B4-BE49-F238E27FC236}">
                <a16:creationId xmlns:a16="http://schemas.microsoft.com/office/drawing/2014/main" id="{357B52D4-8D50-4E16-B60E-688B084764F2}"/>
              </a:ext>
            </a:extLst>
          </p:cNvPr>
          <p:cNvSpPr>
            <a:spLocks noGrp="1"/>
          </p:cNvSpPr>
          <p:nvPr>
            <p:ph type="pic" sz="quarter" idx="17"/>
          </p:nvPr>
        </p:nvSpPr>
        <p:spPr>
          <a:xfrm>
            <a:off x="9261647" y="0"/>
            <a:ext cx="2930353" cy="1559882"/>
          </a:xfrm>
          <a:custGeom>
            <a:avLst/>
            <a:gdLst>
              <a:gd name="connsiteX0" fmla="*/ 562125 w 2930353"/>
              <a:gd name="connsiteY0" fmla="*/ 435632 h 1559882"/>
              <a:gd name="connsiteX1" fmla="*/ 1124250 w 2930353"/>
              <a:gd name="connsiteY1" fmla="*/ 997757 h 1559882"/>
              <a:gd name="connsiteX2" fmla="*/ 562125 w 2930353"/>
              <a:gd name="connsiteY2" fmla="*/ 1559882 h 1559882"/>
              <a:gd name="connsiteX3" fmla="*/ 0 w 2930353"/>
              <a:gd name="connsiteY3" fmla="*/ 997757 h 1559882"/>
              <a:gd name="connsiteX4" fmla="*/ 562125 w 2930353"/>
              <a:gd name="connsiteY4" fmla="*/ 435632 h 1559882"/>
              <a:gd name="connsiteX5" fmla="*/ 1475035 w 2930353"/>
              <a:gd name="connsiteY5" fmla="*/ 0 h 1559882"/>
              <a:gd name="connsiteX6" fmla="*/ 2930353 w 2930353"/>
              <a:gd name="connsiteY6" fmla="*/ 0 h 1559882"/>
              <a:gd name="connsiteX7" fmla="*/ 2930353 w 2930353"/>
              <a:gd name="connsiteY7" fmla="*/ 1239091 h 1559882"/>
              <a:gd name="connsiteX8" fmla="*/ 2822571 w 2930353"/>
              <a:gd name="connsiteY8" fmla="*/ 1328020 h 1559882"/>
              <a:gd name="connsiteX9" fmla="*/ 2282653 w 2930353"/>
              <a:gd name="connsiteY9" fmla="*/ 1492942 h 1559882"/>
              <a:gd name="connsiteX10" fmla="*/ 1316979 w 2930353"/>
              <a:gd name="connsiteY10" fmla="*/ 527268 h 1559882"/>
              <a:gd name="connsiteX11" fmla="*/ 1392867 w 2930353"/>
              <a:gd name="connsiteY11" fmla="*/ 151384 h 1559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930353" h="1559882">
                <a:moveTo>
                  <a:pt x="562125" y="435632"/>
                </a:moveTo>
                <a:cubicBezTo>
                  <a:pt x="872578" y="435632"/>
                  <a:pt x="1124250" y="687304"/>
                  <a:pt x="1124250" y="997757"/>
                </a:cubicBezTo>
                <a:cubicBezTo>
                  <a:pt x="1124250" y="1308210"/>
                  <a:pt x="872578" y="1559882"/>
                  <a:pt x="562125" y="1559882"/>
                </a:cubicBezTo>
                <a:cubicBezTo>
                  <a:pt x="251672" y="1559882"/>
                  <a:pt x="0" y="1308210"/>
                  <a:pt x="0" y="997757"/>
                </a:cubicBezTo>
                <a:cubicBezTo>
                  <a:pt x="0" y="687304"/>
                  <a:pt x="251672" y="435632"/>
                  <a:pt x="562125" y="435632"/>
                </a:cubicBezTo>
                <a:close/>
                <a:moveTo>
                  <a:pt x="1475035" y="0"/>
                </a:moveTo>
                <a:lnTo>
                  <a:pt x="2930353" y="0"/>
                </a:lnTo>
                <a:lnTo>
                  <a:pt x="2930353" y="1239091"/>
                </a:lnTo>
                <a:lnTo>
                  <a:pt x="2822571" y="1328020"/>
                </a:lnTo>
                <a:cubicBezTo>
                  <a:pt x="2668448" y="1432143"/>
                  <a:pt x="2482651" y="1492942"/>
                  <a:pt x="2282653" y="1492942"/>
                </a:cubicBezTo>
                <a:cubicBezTo>
                  <a:pt x="1749326" y="1492942"/>
                  <a:pt x="1316979" y="1060595"/>
                  <a:pt x="1316979" y="527268"/>
                </a:cubicBezTo>
                <a:cubicBezTo>
                  <a:pt x="1316979" y="393936"/>
                  <a:pt x="1344001" y="266916"/>
                  <a:pt x="1392867" y="151384"/>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1" name="Title 1">
            <a:extLst>
              <a:ext uri="{FF2B5EF4-FFF2-40B4-BE49-F238E27FC236}">
                <a16:creationId xmlns:a16="http://schemas.microsoft.com/office/drawing/2014/main" id="{92F03355-C197-48C4-A4DF-B4133848335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565901999"/>
      </p:ext>
    </p:extLst>
  </p:cSld>
  <p:clrMapOvr>
    <a:masterClrMapping/>
  </p:clrMapOvr>
  <p:extLst>
    <p:ext uri="{DCECCB84-F9BA-43D5-87BE-67443E8EF086}">
      <p15:sldGuideLst xmlns:p15="http://schemas.microsoft.com/office/powerpoint/2012/main">
        <p15:guide id="1" orient="horz" pos="1272" userDrawn="1">
          <p15:clr>
            <a:srgbClr val="FBAE40"/>
          </p15:clr>
        </p15:guide>
        <p15:guide id="2" pos="384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Three Column">
    <p:spTree>
      <p:nvGrpSpPr>
        <p:cNvPr id="1" name=""/>
        <p:cNvGrpSpPr/>
        <p:nvPr/>
      </p:nvGrpSpPr>
      <p:grpSpPr>
        <a:xfrm>
          <a:off x="0" y="0"/>
          <a:ext cx="0" cy="0"/>
          <a:chOff x="0" y="0"/>
          <a:chExt cx="0" cy="0"/>
        </a:xfrm>
      </p:grpSpPr>
      <p:sp>
        <p:nvSpPr>
          <p:cNvPr id="28" name="Text Placeholder 27">
            <a:extLst>
              <a:ext uri="{FF2B5EF4-FFF2-40B4-BE49-F238E27FC236}">
                <a16:creationId xmlns:a16="http://schemas.microsoft.com/office/drawing/2014/main" id="{D1E0F77B-E8C6-4A86-B521-8368A308A9A2}"/>
              </a:ext>
            </a:extLst>
          </p:cNvPr>
          <p:cNvSpPr>
            <a:spLocks noGrp="1"/>
          </p:cNvSpPr>
          <p:nvPr>
            <p:ph type="body" sz="quarter" idx="14"/>
          </p:nvPr>
        </p:nvSpPr>
        <p:spPr>
          <a:xfrm>
            <a:off x="660400" y="2037656"/>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26" name="Text Placeholder 25">
            <a:extLst>
              <a:ext uri="{FF2B5EF4-FFF2-40B4-BE49-F238E27FC236}">
                <a16:creationId xmlns:a16="http://schemas.microsoft.com/office/drawing/2014/main" id="{4A6E2374-7B5B-4947-8461-F294B56E70DE}"/>
              </a:ext>
            </a:extLst>
          </p:cNvPr>
          <p:cNvSpPr>
            <a:spLocks noGrp="1"/>
          </p:cNvSpPr>
          <p:nvPr>
            <p:ph type="body" sz="quarter" idx="13"/>
          </p:nvPr>
        </p:nvSpPr>
        <p:spPr>
          <a:xfrm>
            <a:off x="66040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29" name="Text Placeholder 27">
            <a:extLst>
              <a:ext uri="{FF2B5EF4-FFF2-40B4-BE49-F238E27FC236}">
                <a16:creationId xmlns:a16="http://schemas.microsoft.com/office/drawing/2014/main" id="{FB9159BE-CEED-461B-AF31-03BC124E2741}"/>
              </a:ext>
            </a:extLst>
          </p:cNvPr>
          <p:cNvSpPr>
            <a:spLocks noGrp="1"/>
          </p:cNvSpPr>
          <p:nvPr>
            <p:ph type="body" sz="quarter" idx="15"/>
          </p:nvPr>
        </p:nvSpPr>
        <p:spPr>
          <a:xfrm>
            <a:off x="8044180" y="2052478"/>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30" name="Text Placeholder 25">
            <a:extLst>
              <a:ext uri="{FF2B5EF4-FFF2-40B4-BE49-F238E27FC236}">
                <a16:creationId xmlns:a16="http://schemas.microsoft.com/office/drawing/2014/main" id="{2C15BD20-69D8-4EC1-8A33-A0C6EAFD30AA}"/>
              </a:ext>
            </a:extLst>
          </p:cNvPr>
          <p:cNvSpPr>
            <a:spLocks noGrp="1"/>
          </p:cNvSpPr>
          <p:nvPr>
            <p:ph type="body" sz="quarter" idx="16"/>
          </p:nvPr>
        </p:nvSpPr>
        <p:spPr>
          <a:xfrm>
            <a:off x="8056880" y="2668182"/>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11" name="Text Placeholder 27">
            <a:extLst>
              <a:ext uri="{FF2B5EF4-FFF2-40B4-BE49-F238E27FC236}">
                <a16:creationId xmlns:a16="http://schemas.microsoft.com/office/drawing/2014/main" id="{4FDB27CA-009D-4863-B119-0EC36837148A}"/>
              </a:ext>
            </a:extLst>
          </p:cNvPr>
          <p:cNvSpPr>
            <a:spLocks noGrp="1"/>
          </p:cNvSpPr>
          <p:nvPr>
            <p:ph type="body" sz="quarter" idx="17"/>
          </p:nvPr>
        </p:nvSpPr>
        <p:spPr>
          <a:xfrm>
            <a:off x="4352290" y="2048933"/>
            <a:ext cx="3474720" cy="438150"/>
          </a:xfrm>
          <a:prstGeom prst="rect">
            <a:avLst/>
          </a:prstGeom>
        </p:spPr>
        <p:txBody>
          <a:bodyPr/>
          <a:lstStyle>
            <a:lvl1pPr>
              <a:buNone/>
              <a:defRPr lang="en-US" sz="2400" b="1" kern="1200" dirty="0" smtClean="0">
                <a:solidFill>
                  <a:schemeClr val="tx1"/>
                </a:solidFill>
                <a:latin typeface="+mj-lt"/>
                <a:ea typeface="+mn-ea"/>
                <a:cs typeface="Biome Light" panose="020B0303030204020804" pitchFamily="34" charset="0"/>
              </a:defRPr>
            </a:lvl1pPr>
            <a:lvl2pPr>
              <a:buNone/>
              <a:defRPr/>
            </a:lvl2pPr>
          </a:lstStyle>
          <a:p>
            <a:pPr lvl="0"/>
            <a:r>
              <a:rPr lang="en-US"/>
              <a:t>Click to edit Master text styles</a:t>
            </a:r>
          </a:p>
        </p:txBody>
      </p:sp>
      <p:sp>
        <p:nvSpPr>
          <p:cNvPr id="12" name="Text Placeholder 25">
            <a:extLst>
              <a:ext uri="{FF2B5EF4-FFF2-40B4-BE49-F238E27FC236}">
                <a16:creationId xmlns:a16="http://schemas.microsoft.com/office/drawing/2014/main" id="{FD03E3EF-D812-4B98-959B-6800BBE59D1C}"/>
              </a:ext>
            </a:extLst>
          </p:cNvPr>
          <p:cNvSpPr>
            <a:spLocks noGrp="1"/>
          </p:cNvSpPr>
          <p:nvPr>
            <p:ph type="body" sz="quarter" idx="18"/>
          </p:nvPr>
        </p:nvSpPr>
        <p:spPr>
          <a:xfrm>
            <a:off x="4364990" y="2664637"/>
            <a:ext cx="3474720" cy="2935288"/>
          </a:xfrm>
          <a:prstGeom prst="rect">
            <a:avLst/>
          </a:prstGeom>
        </p:spPr>
        <p:txBody>
          <a:bodyPr/>
          <a:lstStyle>
            <a:lvl1pPr>
              <a:buClr>
                <a:schemeClr val="accent4"/>
              </a:buClr>
              <a:buFont typeface="Wingdings" panose="05000000000000000000" pitchFamily="2" charset="2"/>
              <a:buChar char="§"/>
              <a:defRPr lang="en-US" sz="2000" kern="1200" dirty="0" smtClean="0">
                <a:solidFill>
                  <a:schemeClr val="tx1"/>
                </a:solidFill>
                <a:latin typeface="+mn-lt"/>
                <a:ea typeface="+mn-ea"/>
                <a:cs typeface="Biome Light" panose="020B0303030204020804" pitchFamily="34" charset="0"/>
              </a:defRPr>
            </a:lvl1pPr>
          </a:lstStyle>
          <a:p>
            <a:pPr lvl="0"/>
            <a:r>
              <a:rPr lang="en-US"/>
              <a:t>Click to edit Master text styles</a:t>
            </a:r>
          </a:p>
        </p:txBody>
      </p:sp>
      <p:sp>
        <p:nvSpPr>
          <p:cNvPr id="3" name="Hexagon 2">
            <a:extLst>
              <a:ext uri="{FF2B5EF4-FFF2-40B4-BE49-F238E27FC236}">
                <a16:creationId xmlns:a16="http://schemas.microsoft.com/office/drawing/2014/main" id="{303FFB35-43AC-4A56-92D0-91038C098B3C}"/>
              </a:ext>
            </a:extLst>
          </p:cNvPr>
          <p:cNvSpPr/>
          <p:nvPr userDrawn="1"/>
        </p:nvSpPr>
        <p:spPr>
          <a:xfrm>
            <a:off x="10700126" y="788523"/>
            <a:ext cx="1155906" cy="99647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Hexagon 3">
            <a:extLst>
              <a:ext uri="{FF2B5EF4-FFF2-40B4-BE49-F238E27FC236}">
                <a16:creationId xmlns:a16="http://schemas.microsoft.com/office/drawing/2014/main" id="{AAF31DA0-707D-4A5D-BB7A-A5C90DB11A55}"/>
              </a:ext>
            </a:extLst>
          </p:cNvPr>
          <p:cNvSpPr/>
          <p:nvPr userDrawn="1"/>
        </p:nvSpPr>
        <p:spPr>
          <a:xfrm>
            <a:off x="11388427" y="1859136"/>
            <a:ext cx="315205" cy="271728"/>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5" name="Hexagon 4">
            <a:extLst>
              <a:ext uri="{FF2B5EF4-FFF2-40B4-BE49-F238E27FC236}">
                <a16:creationId xmlns:a16="http://schemas.microsoft.com/office/drawing/2014/main" id="{539F452B-F55F-4D85-834B-A7EAF742647C}"/>
              </a:ext>
            </a:extLst>
          </p:cNvPr>
          <p:cNvSpPr/>
          <p:nvPr userDrawn="1"/>
        </p:nvSpPr>
        <p:spPr>
          <a:xfrm>
            <a:off x="9014155" y="740289"/>
            <a:ext cx="379060" cy="326776"/>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1"/>
              </a:solidFill>
            </a:endParaRPr>
          </a:p>
        </p:txBody>
      </p:sp>
      <p:sp>
        <p:nvSpPr>
          <p:cNvPr id="13" name="Title 1">
            <a:extLst>
              <a:ext uri="{FF2B5EF4-FFF2-40B4-BE49-F238E27FC236}">
                <a16:creationId xmlns:a16="http://schemas.microsoft.com/office/drawing/2014/main" id="{91D9F6BE-FB0B-42EE-8F02-95F5CC039B06}"/>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
        <p:nvSpPr>
          <p:cNvPr id="16" name="Picture Placeholder 15">
            <a:extLst>
              <a:ext uri="{FF2B5EF4-FFF2-40B4-BE49-F238E27FC236}">
                <a16:creationId xmlns:a16="http://schemas.microsoft.com/office/drawing/2014/main" id="{C67FFA0E-8AAA-4DEB-B97E-31969F57927D}"/>
              </a:ext>
            </a:extLst>
          </p:cNvPr>
          <p:cNvSpPr>
            <a:spLocks noGrp="1"/>
          </p:cNvSpPr>
          <p:nvPr>
            <p:ph type="pic" sz="quarter" idx="20"/>
          </p:nvPr>
        </p:nvSpPr>
        <p:spPr>
          <a:xfrm>
            <a:off x="9393238" y="2"/>
            <a:ext cx="2798762" cy="1354861"/>
          </a:xfrm>
          <a:custGeom>
            <a:avLst/>
            <a:gdLst>
              <a:gd name="connsiteX0" fmla="*/ 316595 w 2798762"/>
              <a:gd name="connsiteY0" fmla="*/ 88390 h 1354861"/>
              <a:gd name="connsiteX1" fmla="*/ 1152465 w 2798762"/>
              <a:gd name="connsiteY1" fmla="*/ 88390 h 1354861"/>
              <a:gd name="connsiteX2" fmla="*/ 1469083 w 2798762"/>
              <a:gd name="connsiteY2" fmla="*/ 721626 h 1354861"/>
              <a:gd name="connsiteX3" fmla="*/ 1152465 w 2798762"/>
              <a:gd name="connsiteY3" fmla="*/ 1354861 h 1354861"/>
              <a:gd name="connsiteX4" fmla="*/ 316595 w 2798762"/>
              <a:gd name="connsiteY4" fmla="*/ 1354861 h 1354861"/>
              <a:gd name="connsiteX5" fmla="*/ 0 w 2798762"/>
              <a:gd name="connsiteY5" fmla="*/ 721672 h 1354861"/>
              <a:gd name="connsiteX6" fmla="*/ 0 w 2798762"/>
              <a:gd name="connsiteY6" fmla="*/ 721580 h 1354861"/>
              <a:gd name="connsiteX7" fmla="*/ 1250372 w 2798762"/>
              <a:gd name="connsiteY7" fmla="*/ 0 h 1354861"/>
              <a:gd name="connsiteX8" fmla="*/ 2798762 w 2798762"/>
              <a:gd name="connsiteY8" fmla="*/ 0 h 1354861"/>
              <a:gd name="connsiteX9" fmla="*/ 2798762 w 2798762"/>
              <a:gd name="connsiteY9" fmla="*/ 505978 h 1354861"/>
              <a:gd name="connsiteX10" fmla="*/ 2719777 w 2798762"/>
              <a:gd name="connsiteY10" fmla="*/ 663948 h 1354861"/>
              <a:gd name="connsiteX11" fmla="*/ 1582346 w 2798762"/>
              <a:gd name="connsiteY11" fmla="*/ 663948 h 13548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798762" h="1354861">
                <a:moveTo>
                  <a:pt x="316595" y="88390"/>
                </a:moveTo>
                <a:lnTo>
                  <a:pt x="1152465" y="88390"/>
                </a:lnTo>
                <a:lnTo>
                  <a:pt x="1469083" y="721626"/>
                </a:lnTo>
                <a:lnTo>
                  <a:pt x="1152465" y="1354861"/>
                </a:lnTo>
                <a:lnTo>
                  <a:pt x="316595" y="1354861"/>
                </a:lnTo>
                <a:lnTo>
                  <a:pt x="0" y="721672"/>
                </a:lnTo>
                <a:lnTo>
                  <a:pt x="0" y="721580"/>
                </a:lnTo>
                <a:close/>
                <a:moveTo>
                  <a:pt x="1250372" y="0"/>
                </a:moveTo>
                <a:lnTo>
                  <a:pt x="2798762" y="0"/>
                </a:lnTo>
                <a:lnTo>
                  <a:pt x="2798762" y="505978"/>
                </a:lnTo>
                <a:lnTo>
                  <a:pt x="2719777" y="663948"/>
                </a:lnTo>
                <a:lnTo>
                  <a:pt x="1582346" y="663948"/>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4096559002"/>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7" name="Oval 6">
            <a:extLst>
              <a:ext uri="{FF2B5EF4-FFF2-40B4-BE49-F238E27FC236}">
                <a16:creationId xmlns:a16="http://schemas.microsoft.com/office/drawing/2014/main" id="{5E74AFC3-1C60-42DE-ABAC-F53CA85AC6F1}"/>
              </a:ext>
            </a:extLst>
          </p:cNvPr>
          <p:cNvSpPr/>
          <p:nvPr userDrawn="1"/>
        </p:nvSpPr>
        <p:spPr>
          <a:xfrm>
            <a:off x="5897272" y="1457542"/>
            <a:ext cx="617218" cy="61721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5F133261-FFEB-4B3D-B085-14AEAE741F82}"/>
              </a:ext>
            </a:extLst>
          </p:cNvPr>
          <p:cNvSpPr/>
          <p:nvPr userDrawn="1"/>
        </p:nvSpPr>
        <p:spPr>
          <a:xfrm>
            <a:off x="9810348" y="5955461"/>
            <a:ext cx="394539" cy="394539"/>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653FE105-1D8E-48B0-AD9A-95AC9A165651}"/>
              </a:ext>
            </a:extLst>
          </p:cNvPr>
          <p:cNvSpPr/>
          <p:nvPr userDrawn="1"/>
        </p:nvSpPr>
        <p:spPr>
          <a:xfrm>
            <a:off x="6514490" y="946887"/>
            <a:ext cx="335852" cy="335852"/>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ext Placeholder 15">
            <a:extLst>
              <a:ext uri="{FF2B5EF4-FFF2-40B4-BE49-F238E27FC236}">
                <a16:creationId xmlns:a16="http://schemas.microsoft.com/office/drawing/2014/main" id="{AC4388F5-0DCA-4A09-A6E1-AE07F403093C}"/>
              </a:ext>
            </a:extLst>
          </p:cNvPr>
          <p:cNvSpPr>
            <a:spLocks noGrp="1"/>
          </p:cNvSpPr>
          <p:nvPr>
            <p:ph type="body" sz="quarter" idx="10"/>
          </p:nvPr>
        </p:nvSpPr>
        <p:spPr>
          <a:xfrm>
            <a:off x="647701" y="2042790"/>
            <a:ext cx="4143374" cy="2654301"/>
          </a:xfrm>
          <a:prstGeom prst="rect">
            <a:avLst/>
          </a:prstGeom>
        </p:spPr>
        <p:txBody>
          <a:bodyPr/>
          <a:lstStyle>
            <a:lvl1pPr marL="0" indent="0">
              <a:buNone/>
              <a:defRPr sz="2000"/>
            </a:lvl1pPr>
            <a:lvl2pPr>
              <a:buNone/>
              <a:defRPr/>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7" name="Text Placeholder 15">
            <a:extLst>
              <a:ext uri="{FF2B5EF4-FFF2-40B4-BE49-F238E27FC236}">
                <a16:creationId xmlns:a16="http://schemas.microsoft.com/office/drawing/2014/main" id="{02C12FDC-BC11-43E8-B22A-3EC48E0344D9}"/>
              </a:ext>
            </a:extLst>
          </p:cNvPr>
          <p:cNvSpPr>
            <a:spLocks noGrp="1"/>
          </p:cNvSpPr>
          <p:nvPr>
            <p:ph type="body" sz="quarter" idx="11"/>
          </p:nvPr>
        </p:nvSpPr>
        <p:spPr>
          <a:xfrm>
            <a:off x="647699" y="4953919"/>
            <a:ext cx="4143375" cy="759470"/>
          </a:xfrm>
          <a:prstGeom prst="rect">
            <a:avLst/>
          </a:prstGeom>
        </p:spPr>
        <p:txBody>
          <a:bodyPr/>
          <a:lstStyle>
            <a:lvl1pPr marL="0" indent="0">
              <a:buNone/>
              <a:defRPr sz="2000" b="1">
                <a:solidFill>
                  <a:schemeClr val="accent4"/>
                </a:solidFill>
              </a:defRPr>
            </a:lvl1pPr>
            <a:lvl2pPr>
              <a:buNone/>
              <a:defRPr sz="2000"/>
            </a:lvl2pPr>
            <a:lvl3pPr>
              <a:buNone/>
              <a:defRPr/>
            </a:lvl3pPr>
            <a:lvl4pPr>
              <a:buNone/>
              <a:defRPr/>
            </a:lvl4pPr>
            <a:lvl5pPr>
              <a:buNone/>
              <a:defRPr/>
            </a:lvl5pPr>
          </a:lstStyle>
          <a:p>
            <a:pPr lvl="0"/>
            <a:r>
              <a:rPr lang="en-US"/>
              <a:t>Click to edit Master text styles</a:t>
            </a:r>
          </a:p>
          <a:p>
            <a:pPr lvl="1"/>
            <a:r>
              <a:rPr lang="en-US"/>
              <a:t>Second level</a:t>
            </a:r>
          </a:p>
        </p:txBody>
      </p:sp>
      <p:sp>
        <p:nvSpPr>
          <p:cNvPr id="12" name="Picture Placeholder 11">
            <a:extLst>
              <a:ext uri="{FF2B5EF4-FFF2-40B4-BE49-F238E27FC236}">
                <a16:creationId xmlns:a16="http://schemas.microsoft.com/office/drawing/2014/main" id="{3D43F412-F2C7-4D38-BDD0-9663029081D5}"/>
              </a:ext>
            </a:extLst>
          </p:cNvPr>
          <p:cNvSpPr>
            <a:spLocks noGrp="1"/>
          </p:cNvSpPr>
          <p:nvPr>
            <p:ph type="pic" sz="quarter" idx="13"/>
          </p:nvPr>
        </p:nvSpPr>
        <p:spPr>
          <a:xfrm>
            <a:off x="5887402" y="533063"/>
            <a:ext cx="5542598" cy="5611666"/>
          </a:xfrm>
          <a:custGeom>
            <a:avLst/>
            <a:gdLst>
              <a:gd name="connsiteX0" fmla="*/ 3354105 w 5542598"/>
              <a:gd name="connsiteY0" fmla="*/ 4359376 h 5611666"/>
              <a:gd name="connsiteX1" fmla="*/ 3980250 w 5542598"/>
              <a:gd name="connsiteY1" fmla="*/ 4985521 h 5611666"/>
              <a:gd name="connsiteX2" fmla="*/ 3354105 w 5542598"/>
              <a:gd name="connsiteY2" fmla="*/ 5611666 h 5611666"/>
              <a:gd name="connsiteX3" fmla="*/ 2727960 w 5542598"/>
              <a:gd name="connsiteY3" fmla="*/ 4985521 h 5611666"/>
              <a:gd name="connsiteX4" fmla="*/ 3354105 w 5542598"/>
              <a:gd name="connsiteY4" fmla="*/ 4359376 h 5611666"/>
              <a:gd name="connsiteX5" fmla="*/ 1592580 w 5542598"/>
              <a:gd name="connsiteY5" fmla="*/ 1430357 h 5611666"/>
              <a:gd name="connsiteX6" fmla="*/ 3185160 w 5542598"/>
              <a:gd name="connsiteY6" fmla="*/ 3022937 h 5611666"/>
              <a:gd name="connsiteX7" fmla="*/ 1592580 w 5542598"/>
              <a:gd name="connsiteY7" fmla="*/ 4615517 h 5611666"/>
              <a:gd name="connsiteX8" fmla="*/ 0 w 5542598"/>
              <a:gd name="connsiteY8" fmla="*/ 3022937 h 5611666"/>
              <a:gd name="connsiteX9" fmla="*/ 1592580 w 5542598"/>
              <a:gd name="connsiteY9" fmla="*/ 1430357 h 5611666"/>
              <a:gd name="connsiteX10" fmla="*/ 4230267 w 5542598"/>
              <a:gd name="connsiteY10" fmla="*/ 0 h 5611666"/>
              <a:gd name="connsiteX11" fmla="*/ 5542598 w 5542598"/>
              <a:gd name="connsiteY11" fmla="*/ 1312331 h 5611666"/>
              <a:gd name="connsiteX12" fmla="*/ 4230267 w 5542598"/>
              <a:gd name="connsiteY12" fmla="*/ 2624662 h 5611666"/>
              <a:gd name="connsiteX13" fmla="*/ 2917936 w 5542598"/>
              <a:gd name="connsiteY13" fmla="*/ 1312331 h 5611666"/>
              <a:gd name="connsiteX14" fmla="*/ 4230267 w 5542598"/>
              <a:gd name="connsiteY14" fmla="*/ 0 h 56116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5542598" h="5611666">
                <a:moveTo>
                  <a:pt x="3354105" y="4359376"/>
                </a:moveTo>
                <a:cubicBezTo>
                  <a:pt x="3699915" y="4359376"/>
                  <a:pt x="3980250" y="4639711"/>
                  <a:pt x="3980250" y="4985521"/>
                </a:cubicBezTo>
                <a:cubicBezTo>
                  <a:pt x="3980250" y="5331331"/>
                  <a:pt x="3699915" y="5611666"/>
                  <a:pt x="3354105" y="5611666"/>
                </a:cubicBezTo>
                <a:cubicBezTo>
                  <a:pt x="3008295" y="5611666"/>
                  <a:pt x="2727960" y="5331331"/>
                  <a:pt x="2727960" y="4985521"/>
                </a:cubicBezTo>
                <a:cubicBezTo>
                  <a:pt x="2727960" y="4639711"/>
                  <a:pt x="3008295" y="4359376"/>
                  <a:pt x="3354105" y="4359376"/>
                </a:cubicBezTo>
                <a:close/>
                <a:moveTo>
                  <a:pt x="1592580" y="1430357"/>
                </a:moveTo>
                <a:cubicBezTo>
                  <a:pt x="2472138" y="1430357"/>
                  <a:pt x="3185160" y="2143379"/>
                  <a:pt x="3185160" y="3022937"/>
                </a:cubicBezTo>
                <a:cubicBezTo>
                  <a:pt x="3185160" y="3902495"/>
                  <a:pt x="2472138" y="4615517"/>
                  <a:pt x="1592580" y="4615517"/>
                </a:cubicBezTo>
                <a:cubicBezTo>
                  <a:pt x="713022" y="4615517"/>
                  <a:pt x="0" y="3902495"/>
                  <a:pt x="0" y="3022937"/>
                </a:cubicBezTo>
                <a:cubicBezTo>
                  <a:pt x="0" y="2143379"/>
                  <a:pt x="713022" y="1430357"/>
                  <a:pt x="1592580" y="1430357"/>
                </a:cubicBezTo>
                <a:close/>
                <a:moveTo>
                  <a:pt x="4230267" y="0"/>
                </a:moveTo>
                <a:cubicBezTo>
                  <a:pt x="4955047" y="0"/>
                  <a:pt x="5542598" y="587551"/>
                  <a:pt x="5542598" y="1312331"/>
                </a:cubicBezTo>
                <a:cubicBezTo>
                  <a:pt x="5542598" y="2037111"/>
                  <a:pt x="4955047" y="2624662"/>
                  <a:pt x="4230267" y="2624662"/>
                </a:cubicBezTo>
                <a:cubicBezTo>
                  <a:pt x="3505487" y="2624662"/>
                  <a:pt x="2917936" y="2037111"/>
                  <a:pt x="2917936" y="1312331"/>
                </a:cubicBezTo>
                <a:cubicBezTo>
                  <a:pt x="2917936" y="587551"/>
                  <a:pt x="3505487" y="0"/>
                  <a:pt x="4230267"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13" name="Title 1">
            <a:extLst>
              <a:ext uri="{FF2B5EF4-FFF2-40B4-BE49-F238E27FC236}">
                <a16:creationId xmlns:a16="http://schemas.microsoft.com/office/drawing/2014/main" id="{11176083-2CE5-4707-A564-46805454AF1A}"/>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316186999"/>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5_Custom Layout">
    <p:bg>
      <p:bgPr>
        <a:solidFill>
          <a:schemeClr val="tx1"/>
        </a:solidFill>
        <a:effectLst/>
      </p:bgPr>
    </p:bg>
    <p:spTree>
      <p:nvGrpSpPr>
        <p:cNvPr id="1" name=""/>
        <p:cNvGrpSpPr/>
        <p:nvPr/>
      </p:nvGrpSpPr>
      <p:grpSpPr>
        <a:xfrm>
          <a:off x="0" y="0"/>
          <a:ext cx="0" cy="0"/>
          <a:chOff x="0" y="0"/>
          <a:chExt cx="0" cy="0"/>
        </a:xfrm>
      </p:grpSpPr>
      <p:sp>
        <p:nvSpPr>
          <p:cNvPr id="14" name="Picture Placeholder 21">
            <a:extLst>
              <a:ext uri="{FF2B5EF4-FFF2-40B4-BE49-F238E27FC236}">
                <a16:creationId xmlns:a16="http://schemas.microsoft.com/office/drawing/2014/main" id="{75D96571-69F8-475F-A910-ECC183425065}"/>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3" name="Oval 2" descr="Tall office building looking up">
            <a:extLst>
              <a:ext uri="{FF2B5EF4-FFF2-40B4-BE49-F238E27FC236}">
                <a16:creationId xmlns:a16="http://schemas.microsoft.com/office/drawing/2014/main" id="{CD4C2457-AECB-4015-9FE4-CCBC516AA9EE}"/>
              </a:ext>
            </a:extLst>
          </p:cNvPr>
          <p:cNvSpPr/>
          <p:nvPr userDrawn="1"/>
        </p:nvSpPr>
        <p:spPr>
          <a:xfrm>
            <a:off x="3352800" y="685800"/>
            <a:ext cx="5486400" cy="5486400"/>
          </a:xfrm>
          <a:prstGeom prst="ellipse">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289A018F-D11C-4B07-9830-8336B27A18AD}"/>
              </a:ext>
            </a:extLst>
          </p:cNvPr>
          <p:cNvSpPr/>
          <p:nvPr userDrawn="1"/>
        </p:nvSpPr>
        <p:spPr>
          <a:xfrm>
            <a:off x="8138160" y="5669280"/>
            <a:ext cx="502920" cy="502920"/>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E0209A32-FE17-4457-B02B-0A1DB9B8ADB1}"/>
              </a:ext>
            </a:extLst>
          </p:cNvPr>
          <p:cNvSpPr/>
          <p:nvPr userDrawn="1"/>
        </p:nvSpPr>
        <p:spPr>
          <a:xfrm>
            <a:off x="2915463" y="1295169"/>
            <a:ext cx="692878" cy="692878"/>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Oval 12">
            <a:extLst>
              <a:ext uri="{FF2B5EF4-FFF2-40B4-BE49-F238E27FC236}">
                <a16:creationId xmlns:a16="http://schemas.microsoft.com/office/drawing/2014/main" id="{D585A541-0EDE-4213-AE62-4D909E8EB7F5}"/>
              </a:ext>
            </a:extLst>
          </p:cNvPr>
          <p:cNvSpPr/>
          <p:nvPr userDrawn="1"/>
        </p:nvSpPr>
        <p:spPr>
          <a:xfrm>
            <a:off x="3398520" y="904895"/>
            <a:ext cx="251460" cy="25146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 Placeholder 23">
            <a:extLst>
              <a:ext uri="{FF2B5EF4-FFF2-40B4-BE49-F238E27FC236}">
                <a16:creationId xmlns:a16="http://schemas.microsoft.com/office/drawing/2014/main" id="{CBFD020D-881A-48D8-BDA8-55C7B95C5996}"/>
              </a:ext>
            </a:extLst>
          </p:cNvPr>
          <p:cNvSpPr>
            <a:spLocks noGrp="1"/>
          </p:cNvSpPr>
          <p:nvPr>
            <p:ph type="body" sz="quarter" idx="11" hasCustomPrompt="1"/>
          </p:nvPr>
        </p:nvSpPr>
        <p:spPr>
          <a:xfrm>
            <a:off x="4127927" y="4609453"/>
            <a:ext cx="3924934" cy="490538"/>
          </a:xfrm>
          <a:prstGeom prst="rect">
            <a:avLst/>
          </a:prstGeom>
        </p:spPr>
        <p:txBody>
          <a:bodyPr anchor="b"/>
          <a:lstStyle>
            <a:lvl1pPr algn="ctr">
              <a:buNone/>
              <a:defRPr lang="en-US" sz="20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2" name="Title 1">
            <a:extLst>
              <a:ext uri="{FF2B5EF4-FFF2-40B4-BE49-F238E27FC236}">
                <a16:creationId xmlns:a16="http://schemas.microsoft.com/office/drawing/2014/main" id="{CF9687A5-0BDD-45B2-A892-542449E31394}"/>
              </a:ext>
            </a:extLst>
          </p:cNvPr>
          <p:cNvSpPr>
            <a:spLocks noGrp="1"/>
          </p:cNvSpPr>
          <p:nvPr>
            <p:ph type="title"/>
          </p:nvPr>
        </p:nvSpPr>
        <p:spPr>
          <a:xfrm>
            <a:off x="4045678" y="1988047"/>
            <a:ext cx="4007183" cy="2374194"/>
          </a:xfrm>
          <a:prstGeom prst="rect">
            <a:avLst/>
          </a:prstGeom>
        </p:spPr>
        <p:txBody>
          <a:bodyPr/>
          <a:lstStyle>
            <a:lvl1pPr algn="ctr">
              <a:spcBef>
                <a:spcPts val="1000"/>
              </a:spcBef>
              <a:defRPr sz="2800">
                <a:solidFill>
                  <a:schemeClr val="bg1"/>
                </a:solidFill>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686324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94370068"/>
      </p:ext>
    </p:extLst>
  </p:cSld>
  <p:clrMapOvr>
    <a:masterClrMapping/>
  </p:clrMapOvr>
  <p:extLst>
    <p:ext uri="{DCECCB84-F9BA-43D5-87BE-67443E8EF086}">
      <p15:sldGuideLst xmlns:p15="http://schemas.microsoft.com/office/powerpoint/2012/main">
        <p15:guide id="1" orient="horz" pos="504" userDrawn="1">
          <p15:clr>
            <a:srgbClr val="FBAE40"/>
          </p15:clr>
        </p15:guide>
        <p15:guide id="2" pos="3840" userDrawn="1">
          <p15:clr>
            <a:srgbClr val="FBAE40"/>
          </p15:clr>
        </p15:guide>
        <p15:guide id="3" orient="horz" pos="1416"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84497083"/>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and Table">
    <p:spTree>
      <p:nvGrpSpPr>
        <p:cNvPr id="1" name=""/>
        <p:cNvGrpSpPr/>
        <p:nvPr/>
      </p:nvGrpSpPr>
      <p:grpSpPr>
        <a:xfrm>
          <a:off x="0" y="0"/>
          <a:ext cx="0" cy="0"/>
          <a:chOff x="0" y="0"/>
          <a:chExt cx="0" cy="0"/>
        </a:xfrm>
      </p:grpSpPr>
      <p:sp>
        <p:nvSpPr>
          <p:cNvPr id="6" name="Content Placeholder 5">
            <a:extLst>
              <a:ext uri="{FF2B5EF4-FFF2-40B4-BE49-F238E27FC236}">
                <a16:creationId xmlns:a16="http://schemas.microsoft.com/office/drawing/2014/main" id="{D23CD802-D0A0-4EAC-8222-78FFDDD76A75}"/>
              </a:ext>
            </a:extLst>
          </p:cNvPr>
          <p:cNvSpPr>
            <a:spLocks noGrp="1"/>
          </p:cNvSpPr>
          <p:nvPr>
            <p:ph sz="quarter" idx="10"/>
          </p:nvPr>
        </p:nvSpPr>
        <p:spPr>
          <a:xfrm>
            <a:off x="838200" y="2039392"/>
            <a:ext cx="10515600" cy="4114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87BCB8BF-DA17-4856-91E9-77C601F2B139}"/>
              </a:ext>
            </a:extLst>
          </p:cNvPr>
          <p:cNvSpPr>
            <a:spLocks noGrp="1"/>
          </p:cNvSpPr>
          <p:nvPr>
            <p:ph type="title"/>
          </p:nvPr>
        </p:nvSpPr>
        <p:spPr>
          <a:xfrm>
            <a:off x="838200" y="635000"/>
            <a:ext cx="10515600" cy="700115"/>
          </a:xfrm>
          <a:prstGeom prst="rect">
            <a:avLst/>
          </a:prstGeom>
        </p:spPr>
        <p:txBody>
          <a:bodyPr anchor="ctr"/>
          <a:lstStyle>
            <a:lvl1pPr algn="ct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651989139"/>
      </p:ext>
    </p:extLst>
  </p:cSld>
  <p:clrMapOvr>
    <a:masterClrMapping/>
  </p:clrMapOvr>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3603056595"/>
      </p:ext>
    </p:extLst>
  </p:cSld>
  <p:clrMapOvr>
    <a:masterClrMapping/>
  </p:clrMapOvr>
  <p:extLst>
    <p:ext uri="{DCECCB84-F9BA-43D5-87BE-67443E8EF086}">
      <p15:sldGuideLst xmlns:p15="http://schemas.microsoft.com/office/powerpoint/2012/main">
        <p15:guide id="1" orient="horz" pos="127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50585527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40" name="Content Placeholder 39">
            <a:extLst>
              <a:ext uri="{FF2B5EF4-FFF2-40B4-BE49-F238E27FC236}">
                <a16:creationId xmlns:a16="http://schemas.microsoft.com/office/drawing/2014/main" id="{6BB16225-AC51-4525-A1E8-438B8B0B7361}"/>
              </a:ext>
            </a:extLst>
          </p:cNvPr>
          <p:cNvSpPr>
            <a:spLocks noGrp="1"/>
          </p:cNvSpPr>
          <p:nvPr>
            <p:ph sz="quarter" idx="12"/>
          </p:nvPr>
        </p:nvSpPr>
        <p:spPr>
          <a:xfrm>
            <a:off x="173965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1" name="Content Placeholder 39">
            <a:extLst>
              <a:ext uri="{FF2B5EF4-FFF2-40B4-BE49-F238E27FC236}">
                <a16:creationId xmlns:a16="http://schemas.microsoft.com/office/drawing/2014/main" id="{6EC38F38-5935-49D5-AA85-4182E82D6FF2}"/>
              </a:ext>
            </a:extLst>
          </p:cNvPr>
          <p:cNvSpPr>
            <a:spLocks noGrp="1"/>
          </p:cNvSpPr>
          <p:nvPr>
            <p:ph sz="quarter" idx="13"/>
          </p:nvPr>
        </p:nvSpPr>
        <p:spPr>
          <a:xfrm>
            <a:off x="173965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2" name="Content Placeholder 39">
            <a:extLst>
              <a:ext uri="{FF2B5EF4-FFF2-40B4-BE49-F238E27FC236}">
                <a16:creationId xmlns:a16="http://schemas.microsoft.com/office/drawing/2014/main" id="{51C9D5ED-A19A-42A1-9200-C77E39E6F5C5}"/>
              </a:ext>
            </a:extLst>
          </p:cNvPr>
          <p:cNvSpPr>
            <a:spLocks noGrp="1"/>
          </p:cNvSpPr>
          <p:nvPr>
            <p:ph sz="quarter" idx="14"/>
          </p:nvPr>
        </p:nvSpPr>
        <p:spPr>
          <a:xfrm>
            <a:off x="173965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3" name="Content Placeholder 39">
            <a:extLst>
              <a:ext uri="{FF2B5EF4-FFF2-40B4-BE49-F238E27FC236}">
                <a16:creationId xmlns:a16="http://schemas.microsoft.com/office/drawing/2014/main" id="{47A95437-77F3-4E2C-8470-57587793A103}"/>
              </a:ext>
            </a:extLst>
          </p:cNvPr>
          <p:cNvSpPr>
            <a:spLocks noGrp="1"/>
          </p:cNvSpPr>
          <p:nvPr>
            <p:ph sz="quarter" idx="15"/>
          </p:nvPr>
        </p:nvSpPr>
        <p:spPr>
          <a:xfrm>
            <a:off x="7493865" y="2117897"/>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4" name="Content Placeholder 39">
            <a:extLst>
              <a:ext uri="{FF2B5EF4-FFF2-40B4-BE49-F238E27FC236}">
                <a16:creationId xmlns:a16="http://schemas.microsoft.com/office/drawing/2014/main" id="{CB1EA2BE-D294-486E-88F0-2AA9518A6E63}"/>
              </a:ext>
            </a:extLst>
          </p:cNvPr>
          <p:cNvSpPr>
            <a:spLocks noGrp="1"/>
          </p:cNvSpPr>
          <p:nvPr>
            <p:ph sz="quarter" idx="16"/>
          </p:nvPr>
        </p:nvSpPr>
        <p:spPr>
          <a:xfrm>
            <a:off x="7493865" y="4724146"/>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45" name="Content Placeholder 39">
            <a:extLst>
              <a:ext uri="{FF2B5EF4-FFF2-40B4-BE49-F238E27FC236}">
                <a16:creationId xmlns:a16="http://schemas.microsoft.com/office/drawing/2014/main" id="{108734A0-880E-44E2-858F-7AA6C6B0A5A3}"/>
              </a:ext>
            </a:extLst>
          </p:cNvPr>
          <p:cNvSpPr>
            <a:spLocks noGrp="1"/>
          </p:cNvSpPr>
          <p:nvPr>
            <p:ph sz="quarter" idx="17"/>
          </p:nvPr>
        </p:nvSpPr>
        <p:spPr>
          <a:xfrm>
            <a:off x="7493865" y="3420892"/>
            <a:ext cx="4208386" cy="912812"/>
          </a:xfrm>
          <a:prstGeom prst="rect">
            <a:avLst/>
          </a:prstGeom>
        </p:spPr>
        <p:txBody>
          <a:bodyPr/>
          <a:lstStyle>
            <a:lvl1pPr>
              <a:buNone/>
              <a:defRPr kumimoji="0" lang="en-US" sz="1800" b="1" i="0" u="none" strike="noStrike" kern="1200" cap="none" spc="0" normalizeH="0" baseline="0" dirty="0" smtClean="0">
                <a:ln>
                  <a:noFill/>
                </a:ln>
                <a:solidFill>
                  <a:schemeClr val="accent4"/>
                </a:solidFill>
                <a:effectLst/>
                <a:uLnTx/>
                <a:uFillTx/>
                <a:latin typeface="+mj-lt"/>
                <a:ea typeface="+mn-ea"/>
                <a:cs typeface="Biome Light" panose="020B0303030204020804" pitchFamily="34" charset="0"/>
              </a:defRPr>
            </a:lvl1pPr>
            <a:lvl2pPr marL="0" indent="0">
              <a:buNone/>
              <a:defRPr kumimoji="0" lang="en-US" sz="1600" b="0" i="0" u="none" strike="noStrike" kern="1200" cap="none" spc="0" normalizeH="0" baseline="0" dirty="0" smtClean="0">
                <a:ln>
                  <a:noFill/>
                </a:ln>
                <a:solidFill>
                  <a:schemeClr val="tx1"/>
                </a:solidFill>
                <a:effectLst/>
                <a:uLnTx/>
                <a:uFillTx/>
                <a:latin typeface="+mn-lt"/>
                <a:ea typeface="+mn-ea"/>
                <a:cs typeface="Biome Light" panose="020B0303030204020804" pitchFamily="34" charset="0"/>
              </a:defRPr>
            </a:lvl2pPr>
          </a:lstStyle>
          <a:p>
            <a:pPr lvl="0"/>
            <a:r>
              <a:rPr lang="en-US"/>
              <a:t>Click to edit Master text styles</a:t>
            </a:r>
          </a:p>
          <a:p>
            <a:pPr lvl="1"/>
            <a:r>
              <a:rPr lang="en-US"/>
              <a:t>Second level</a:t>
            </a:r>
          </a:p>
        </p:txBody>
      </p:sp>
      <p:sp>
        <p:nvSpPr>
          <p:cNvPr id="10" name="Title 1">
            <a:extLst>
              <a:ext uri="{FF2B5EF4-FFF2-40B4-BE49-F238E27FC236}">
                <a16:creationId xmlns:a16="http://schemas.microsoft.com/office/drawing/2014/main" id="{63CED4CD-5348-488E-A883-0486DD5749A7}"/>
              </a:ext>
            </a:extLst>
          </p:cNvPr>
          <p:cNvSpPr>
            <a:spLocks noGrp="1"/>
          </p:cNvSpPr>
          <p:nvPr>
            <p:ph type="title"/>
          </p:nvPr>
        </p:nvSpPr>
        <p:spPr>
          <a:xfrm>
            <a:off x="660400" y="805213"/>
            <a:ext cx="10693400"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827062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Date Placeholder 3">
            <a:extLst>
              <a:ext uri="{FF2B5EF4-FFF2-40B4-BE49-F238E27FC236}">
                <a16:creationId xmlns:a16="http://schemas.microsoft.com/office/drawing/2014/main" id="{A1AD702D-965C-40E9-8D23-D82E2CFA9E61}"/>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6/2/2025</a:t>
            </a:fld>
            <a:endParaRPr lang="en-US" sz="1100" dirty="0">
              <a:solidFill>
                <a:schemeClr val="accent2"/>
              </a:solidFill>
            </a:endParaRPr>
          </a:p>
        </p:txBody>
      </p:sp>
      <p:sp>
        <p:nvSpPr>
          <p:cNvPr id="5" name="Footer Placeholder 4">
            <a:extLst>
              <a:ext uri="{FF2B5EF4-FFF2-40B4-BE49-F238E27FC236}">
                <a16:creationId xmlns:a16="http://schemas.microsoft.com/office/drawing/2014/main" id="{793E0959-6855-4447-BAEC-D32B47712F07}"/>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7" name="Slide Number Placeholder 5">
            <a:extLst>
              <a:ext uri="{FF2B5EF4-FFF2-40B4-BE49-F238E27FC236}">
                <a16:creationId xmlns:a16="http://schemas.microsoft.com/office/drawing/2014/main" id="{13A05B6A-9124-4DBB-843A-84818A8F79FC}"/>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946163275"/>
      </p:ext>
    </p:extLst>
  </p:cSld>
  <p:clrMap bg1="lt1" tx1="dk1" bg2="lt2" tx2="dk2" accent1="accent1" accent2="accent2" accent3="accent3" accent4="accent4" accent5="accent5" accent6="accent6" hlink="hlink" folHlink="folHlink"/>
  <p:sldLayoutIdLst>
    <p:sldLayoutId id="2147483689" r:id="rId1"/>
    <p:sldLayoutId id="2147483690" r:id="rId2"/>
    <p:sldLayoutId id="2147483688" r:id="rId3"/>
    <p:sldLayoutId id="2147483681" r:id="rId4"/>
    <p:sldLayoutId id="2147483680" r:id="rId5"/>
    <p:sldLayoutId id="2147483682" r:id="rId6"/>
    <p:sldLayoutId id="2147483677" r:id="rId7"/>
    <p:sldLayoutId id="2147483654" r:id="rId8"/>
    <p:sldLayoutId id="2147483685" r:id="rId9"/>
    <p:sldLayoutId id="2147483684" r:id="rId10"/>
    <p:sldLayoutId id="2147483686" r:id="rId11"/>
    <p:sldLayoutId id="2147483687" r:id="rId12"/>
    <p:sldLayoutId id="2147483675" r:id="rId13"/>
  </p:sldLayoutIdLst>
  <p:hf hdr="0" ftr="0" dt="0"/>
  <p:txStyles>
    <p:titleStyle>
      <a:lvl1pPr algn="l" defTabSz="914400" rtl="0" eaLnBrk="1" latinLnBrk="0" hangingPunct="1">
        <a:lnSpc>
          <a:spcPct val="90000"/>
        </a:lnSpc>
        <a:spcBef>
          <a:spcPct val="0"/>
        </a:spcBef>
        <a:buNone/>
        <a:defRPr sz="3200" kern="1200">
          <a:solidFill>
            <a:schemeClr val="tx1">
              <a:lumMod val="75000"/>
              <a:lumOff val="25000"/>
            </a:schemeClr>
          </a:solidFill>
          <a:latin typeface="+mj-lt"/>
          <a:ea typeface="+mj-ea"/>
          <a:cs typeface="+mj-cs"/>
        </a:defRPr>
      </a:lvl1pPr>
    </p:titleStyle>
    <p:bodyStyle>
      <a:lvl1pPr marL="266700" indent="-266700" algn="l" defTabSz="914400" rtl="0" eaLnBrk="1" latinLnBrk="0" hangingPunct="1">
        <a:lnSpc>
          <a:spcPct val="90000"/>
        </a:lnSpc>
        <a:spcBef>
          <a:spcPts val="1000"/>
        </a:spcBef>
        <a:buFont typeface="Arial" panose="020B0604020202020204" pitchFamily="34" charset="0"/>
        <a:buChar char="•"/>
        <a:defRPr sz="1800" kern="1200">
          <a:solidFill>
            <a:schemeClr val="tx1">
              <a:lumMod val="75000"/>
              <a:lumOff val="25000"/>
            </a:schemeClr>
          </a:solidFill>
          <a:latin typeface="+mn-lt"/>
          <a:ea typeface="+mn-ea"/>
          <a:cs typeface="+mn-cs"/>
        </a:defRPr>
      </a:lvl1pPr>
      <a:lvl2pPr marL="542925" indent="-276225" algn="l" defTabSz="914400" rtl="0" eaLnBrk="1" latinLnBrk="0" hangingPunct="1">
        <a:lnSpc>
          <a:spcPct val="90000"/>
        </a:lnSpc>
        <a:spcBef>
          <a:spcPts val="500"/>
        </a:spcBef>
        <a:buFont typeface="Arial" panose="020B0604020202020204" pitchFamily="34" charset="0"/>
        <a:buChar char="•"/>
        <a:defRPr sz="1600" kern="1200">
          <a:solidFill>
            <a:schemeClr val="tx1">
              <a:lumMod val="75000"/>
              <a:lumOff val="25000"/>
            </a:schemeClr>
          </a:solidFill>
          <a:latin typeface="+mn-lt"/>
          <a:ea typeface="+mn-ea"/>
          <a:cs typeface="+mn-cs"/>
        </a:defRPr>
      </a:lvl2pPr>
      <a:lvl3pPr marL="8096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3pPr>
      <a:lvl4pPr marL="10763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4pPr>
      <a:lvl5pPr marL="1343025" indent="-266700" algn="l" defTabSz="914400" rtl="0" eaLnBrk="1" latinLnBrk="0" hangingPunct="1">
        <a:lnSpc>
          <a:spcPct val="90000"/>
        </a:lnSpc>
        <a:spcBef>
          <a:spcPts val="500"/>
        </a:spcBef>
        <a:buFont typeface="Arial" panose="020B0604020202020204"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272"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hyperlink" Target="https://www.wallpaperflare.com/businessman-consulting-success-team-teamwork-profit-marketing-wallpaper-eqqsd" TargetMode="External"/><Relationship Id="rId2" Type="http://schemas.openxmlformats.org/officeDocument/2006/relationships/image" Target="../media/image4.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13" name="Picture Placeholder 12" descr="Blue glass building">
            <a:extLst>
              <a:ext uri="{FF2B5EF4-FFF2-40B4-BE49-F238E27FC236}">
                <a16:creationId xmlns:a16="http://schemas.microsoft.com/office/drawing/2014/main" id="{E6A5B61D-69C0-4661-AD66-3D72D9A6E86F}"/>
              </a:ext>
            </a:extLst>
          </p:cNvPr>
          <p:cNvPicPr>
            <a:picLocks noGrp="1" noChangeAspect="1"/>
          </p:cNvPicPr>
          <p:nvPr>
            <p:ph type="pic" sz="quarter" idx="10"/>
          </p:nvPr>
        </p:nvPicPr>
        <p:blipFill>
          <a:blip r:embed="rId3">
            <a:alphaModFix amt="80000"/>
          </a:blip>
          <a:srcRect t="7802" b="7802"/>
          <a:stretch/>
        </p:blipFill>
        <p:spPr>
          <a:xfrm>
            <a:off x="0" y="0"/>
            <a:ext cx="12192000" cy="6858000"/>
          </a:xfrm>
          <a:blipFill dpi="0" rotWithShape="1">
            <a:blip r:embed="rId3">
              <a:alphaModFix amt="80000"/>
              <a:extLst>
                <a:ext uri="{28A0092B-C50C-407E-A947-70E740481C1C}">
                  <a14:useLocalDpi xmlns:a14="http://schemas.microsoft.com/office/drawing/2010/main" val="0"/>
                </a:ext>
              </a:extLst>
            </a:blip>
            <a:srcRect/>
            <a:stretch>
              <a:fillRect/>
            </a:stretch>
          </a:blipFill>
        </p:spPr>
      </p:pic>
      <p:sp>
        <p:nvSpPr>
          <p:cNvPr id="6" name="Hexagon 5">
            <a:extLst>
              <a:ext uri="{FF2B5EF4-FFF2-40B4-BE49-F238E27FC236}">
                <a16:creationId xmlns:a16="http://schemas.microsoft.com/office/drawing/2014/main" id="{38AF5374-EA50-4722-BB45-6C182E5A16AE}"/>
              </a:ext>
              <a:ext uri="{C183D7F6-B498-43B3-948B-1728B52AA6E4}">
                <adec:decorative xmlns:adec="http://schemas.microsoft.com/office/drawing/2017/decorative" val="1"/>
              </a:ext>
            </a:extLst>
          </p:cNvPr>
          <p:cNvSpPr/>
          <p:nvPr/>
        </p:nvSpPr>
        <p:spPr>
          <a:xfrm>
            <a:off x="3166402" y="903484"/>
            <a:ext cx="5859196" cy="5051033"/>
          </a:xfrm>
          <a:prstGeom prst="hexagon">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Title 6">
            <a:extLst>
              <a:ext uri="{FF2B5EF4-FFF2-40B4-BE49-F238E27FC236}">
                <a16:creationId xmlns:a16="http://schemas.microsoft.com/office/drawing/2014/main" id="{BD837CEB-1A69-4F72-95D4-054D82F09696}"/>
              </a:ext>
            </a:extLst>
          </p:cNvPr>
          <p:cNvSpPr>
            <a:spLocks noGrp="1"/>
          </p:cNvSpPr>
          <p:nvPr>
            <p:ph type="title"/>
          </p:nvPr>
        </p:nvSpPr>
        <p:spPr>
          <a:xfrm>
            <a:off x="3655828" y="2665831"/>
            <a:ext cx="4880344" cy="1695637"/>
          </a:xfrm>
        </p:spPr>
        <p:txBody>
          <a:bodyPr/>
          <a:lstStyle/>
          <a:p>
            <a:pPr algn="ctr"/>
            <a:r>
              <a:rPr lang="en-US" sz="3200" b="1" i="0" dirty="0">
                <a:effectLst/>
                <a:latin typeface="Times New Roman" panose="02020603050405020304" pitchFamily="18" charset="0"/>
                <a:cs typeface="Times New Roman" panose="02020603050405020304" pitchFamily="18" charset="0"/>
              </a:rPr>
              <a:t>🌍 Disaster Impact and Response Analysis in Africa 2005 - 2019</a:t>
            </a:r>
          </a:p>
        </p:txBody>
      </p:sp>
      <p:sp>
        <p:nvSpPr>
          <p:cNvPr id="8" name="Text Placeholder 7">
            <a:extLst>
              <a:ext uri="{FF2B5EF4-FFF2-40B4-BE49-F238E27FC236}">
                <a16:creationId xmlns:a16="http://schemas.microsoft.com/office/drawing/2014/main" id="{9FFAF4E3-C8A2-4861-A67E-040D885F84F1}"/>
              </a:ext>
            </a:extLst>
          </p:cNvPr>
          <p:cNvSpPr>
            <a:spLocks noGrp="1"/>
          </p:cNvSpPr>
          <p:nvPr>
            <p:ph type="body" sz="quarter" idx="11"/>
          </p:nvPr>
        </p:nvSpPr>
        <p:spPr>
          <a:xfrm>
            <a:off x="3987209" y="1899514"/>
            <a:ext cx="4178595" cy="490538"/>
          </a:xfrm>
        </p:spPr>
        <p:txBody>
          <a:bodyPr/>
          <a:lstStyle/>
          <a:p>
            <a:pPr algn="l"/>
            <a:r>
              <a:rPr lang="en-US" sz="2000" b="1" i="0" dirty="0">
                <a:solidFill>
                  <a:schemeClr val="bg1"/>
                </a:solidFill>
                <a:effectLst/>
                <a:latin typeface="Times New Roman" panose="02020603050405020304" pitchFamily="18" charset="0"/>
                <a:cs typeface="Times New Roman" panose="02020603050405020304" pitchFamily="18" charset="0"/>
              </a:rPr>
              <a:t>By: IHEJIETO, ANITA CHISOM</a:t>
            </a:r>
          </a:p>
        </p:txBody>
      </p:sp>
      <p:sp>
        <p:nvSpPr>
          <p:cNvPr id="11" name="Text Placeholder 10">
            <a:extLst>
              <a:ext uri="{FF2B5EF4-FFF2-40B4-BE49-F238E27FC236}">
                <a16:creationId xmlns:a16="http://schemas.microsoft.com/office/drawing/2014/main" id="{E6DF5064-7AAC-4887-9BD5-FB6BC40A6768}"/>
              </a:ext>
            </a:extLst>
          </p:cNvPr>
          <p:cNvSpPr>
            <a:spLocks noGrp="1"/>
          </p:cNvSpPr>
          <p:nvPr>
            <p:ph type="body" sz="quarter" idx="13"/>
          </p:nvPr>
        </p:nvSpPr>
        <p:spPr>
          <a:xfrm>
            <a:off x="4327450" y="4459105"/>
            <a:ext cx="3540643" cy="1168530"/>
          </a:xfrm>
        </p:spPr>
        <p:txBody>
          <a:bodyPr/>
          <a:lstStyle/>
          <a:p>
            <a:r>
              <a:rPr lang="en-US" sz="2000" dirty="0">
                <a:latin typeface="Times New Roman" panose="02020603050405020304" pitchFamily="18" charset="0"/>
                <a:cs typeface="Times New Roman" panose="02020603050405020304" pitchFamily="18" charset="0"/>
              </a:rPr>
              <a:t>May 31, 2025</a:t>
            </a:r>
          </a:p>
          <a:p>
            <a:r>
              <a:rPr lang="en-US" sz="2000" dirty="0">
                <a:latin typeface="Times New Roman" panose="02020603050405020304" pitchFamily="18" charset="0"/>
                <a:cs typeface="Times New Roman" panose="02020603050405020304" pitchFamily="18" charset="0"/>
              </a:rPr>
              <a:t>Aims Info Data Analysis project</a:t>
            </a:r>
          </a:p>
        </p:txBody>
      </p:sp>
      <p:sp>
        <p:nvSpPr>
          <p:cNvPr id="21" name="Hexagon 20">
            <a:extLst>
              <a:ext uri="{FF2B5EF4-FFF2-40B4-BE49-F238E27FC236}">
                <a16:creationId xmlns:a16="http://schemas.microsoft.com/office/drawing/2014/main" id="{35FAA64B-9D7A-4109-97E0-B0BAA29C475F}"/>
              </a:ext>
              <a:ext uri="{C183D7F6-B498-43B3-948B-1728B52AA6E4}">
                <adec:decorative xmlns:adec="http://schemas.microsoft.com/office/drawing/2017/decorative" val="1"/>
              </a:ext>
            </a:extLst>
          </p:cNvPr>
          <p:cNvSpPr/>
          <p:nvPr/>
        </p:nvSpPr>
        <p:spPr>
          <a:xfrm>
            <a:off x="7974278" y="5753530"/>
            <a:ext cx="651613" cy="561736"/>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00A0E61B-8139-47E5-862B-C6D87AFF35A2}"/>
              </a:ext>
              <a:ext uri="{C183D7F6-B498-43B3-948B-1728B52AA6E4}">
                <adec:decorative xmlns:adec="http://schemas.microsoft.com/office/drawing/2017/decorative" val="1"/>
              </a:ext>
            </a:extLst>
          </p:cNvPr>
          <p:cNvSpPr/>
          <p:nvPr/>
        </p:nvSpPr>
        <p:spPr>
          <a:xfrm>
            <a:off x="2255521" y="2751804"/>
            <a:ext cx="785546" cy="677196"/>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B06F39E4-24A5-44F2-BD9A-7E8C8AF2773B}"/>
              </a:ext>
              <a:ext uri="{C183D7F6-B498-43B3-948B-1728B52AA6E4}">
                <adec:decorative xmlns:adec="http://schemas.microsoft.com/office/drawing/2017/decorative" val="1"/>
              </a:ext>
            </a:extLst>
          </p:cNvPr>
          <p:cNvSpPr/>
          <p:nvPr/>
        </p:nvSpPr>
        <p:spPr>
          <a:xfrm>
            <a:off x="8021783" y="671564"/>
            <a:ext cx="392774" cy="33859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Hexagon 1">
            <a:extLst>
              <a:ext uri="{FF2B5EF4-FFF2-40B4-BE49-F238E27FC236}">
                <a16:creationId xmlns:a16="http://schemas.microsoft.com/office/drawing/2014/main" id="{62F7433A-0BB9-4B38-A96F-AB1B77772B59}"/>
              </a:ext>
              <a:ext uri="{C183D7F6-B498-43B3-948B-1728B52AA6E4}">
                <adec:decorative xmlns:adec="http://schemas.microsoft.com/office/drawing/2017/decorative" val="1"/>
              </a:ext>
            </a:extLst>
          </p:cNvPr>
          <p:cNvSpPr/>
          <p:nvPr/>
        </p:nvSpPr>
        <p:spPr>
          <a:xfrm>
            <a:off x="2035398" y="3344350"/>
            <a:ext cx="196388" cy="169300"/>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59930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06327"/>
            <a:ext cx="10515600" cy="616688"/>
          </a:xfrm>
        </p:spPr>
        <p:txBody>
          <a:bodyPr/>
          <a:lstStyle/>
          <a:p>
            <a:r>
              <a:rPr lang="en-US" sz="3200" dirty="0"/>
              <a:t>Disaster Events and death over time</a:t>
            </a:r>
          </a:p>
        </p:txBody>
      </p:sp>
      <p:pic>
        <p:nvPicPr>
          <p:cNvPr id="7" name="Picture 6">
            <a:extLst>
              <a:ext uri="{FF2B5EF4-FFF2-40B4-BE49-F238E27FC236}">
                <a16:creationId xmlns:a16="http://schemas.microsoft.com/office/drawing/2014/main" id="{A160F027-48E3-44D1-BB45-8B5DC97FF455}"/>
              </a:ext>
            </a:extLst>
          </p:cNvPr>
          <p:cNvPicPr>
            <a:picLocks noChangeAspect="1"/>
          </p:cNvPicPr>
          <p:nvPr/>
        </p:nvPicPr>
        <p:blipFill>
          <a:blip r:embed="rId2"/>
          <a:stretch>
            <a:fillRect/>
          </a:stretch>
        </p:blipFill>
        <p:spPr>
          <a:xfrm>
            <a:off x="0" y="723015"/>
            <a:ext cx="9867014" cy="3530007"/>
          </a:xfrm>
          <a:prstGeom prst="rect">
            <a:avLst/>
          </a:prstGeom>
        </p:spPr>
      </p:pic>
      <p:pic>
        <p:nvPicPr>
          <p:cNvPr id="13" name="Picture 12">
            <a:extLst>
              <a:ext uri="{FF2B5EF4-FFF2-40B4-BE49-F238E27FC236}">
                <a16:creationId xmlns:a16="http://schemas.microsoft.com/office/drawing/2014/main" id="{76E91079-09AE-43EF-99CD-496649C5229C}"/>
              </a:ext>
            </a:extLst>
          </p:cNvPr>
          <p:cNvPicPr>
            <a:picLocks noChangeAspect="1"/>
          </p:cNvPicPr>
          <p:nvPr/>
        </p:nvPicPr>
        <p:blipFill>
          <a:blip r:embed="rId3"/>
          <a:stretch>
            <a:fillRect/>
          </a:stretch>
        </p:blipFill>
        <p:spPr>
          <a:xfrm>
            <a:off x="0" y="4253023"/>
            <a:ext cx="9867014" cy="1754372"/>
          </a:xfrm>
          <a:prstGeom prst="rect">
            <a:avLst/>
          </a:prstGeom>
        </p:spPr>
      </p:pic>
      <p:pic>
        <p:nvPicPr>
          <p:cNvPr id="15" name="Picture 14">
            <a:extLst>
              <a:ext uri="{FF2B5EF4-FFF2-40B4-BE49-F238E27FC236}">
                <a16:creationId xmlns:a16="http://schemas.microsoft.com/office/drawing/2014/main" id="{865B258C-5C76-4017-A5F4-516B8AA0E43D}"/>
              </a:ext>
            </a:extLst>
          </p:cNvPr>
          <p:cNvPicPr>
            <a:picLocks noChangeAspect="1"/>
          </p:cNvPicPr>
          <p:nvPr/>
        </p:nvPicPr>
        <p:blipFill>
          <a:blip r:embed="rId4"/>
          <a:stretch>
            <a:fillRect/>
          </a:stretch>
        </p:blipFill>
        <p:spPr>
          <a:xfrm>
            <a:off x="0" y="6007395"/>
            <a:ext cx="9867014" cy="850604"/>
          </a:xfrm>
          <a:prstGeom prst="rect">
            <a:avLst/>
          </a:prstGeom>
        </p:spPr>
      </p:pic>
      <p:sp>
        <p:nvSpPr>
          <p:cNvPr id="16" name="TextBox 15">
            <a:extLst>
              <a:ext uri="{FF2B5EF4-FFF2-40B4-BE49-F238E27FC236}">
                <a16:creationId xmlns:a16="http://schemas.microsoft.com/office/drawing/2014/main" id="{CE88F06D-EFAB-4C66-A16E-3B39507F4740}"/>
              </a:ext>
            </a:extLst>
          </p:cNvPr>
          <p:cNvSpPr txBox="1"/>
          <p:nvPr/>
        </p:nvSpPr>
        <p:spPr>
          <a:xfrm>
            <a:off x="9867014" y="861238"/>
            <a:ext cx="2324986" cy="5324535"/>
          </a:xfrm>
          <a:prstGeom prst="rect">
            <a:avLst/>
          </a:prstGeom>
          <a:noFill/>
        </p:spPr>
        <p:txBody>
          <a:bodyPr wrap="square" rtlCol="0">
            <a:spAutoFit/>
          </a:bodyPr>
          <a:lstStyle/>
          <a:p>
            <a:pPr marL="285750" indent="-285750">
              <a:buFont typeface="Arial" panose="020B0604020202020204" pitchFamily="34" charset="0"/>
              <a:buChar char="•"/>
            </a:pPr>
            <a:r>
              <a:rPr lang="en-US" sz="1700" b="0" i="0" dirty="0">
                <a:solidFill>
                  <a:srgbClr val="000000"/>
                </a:solidFill>
                <a:effectLst/>
                <a:latin typeface="Helvetica Neue"/>
              </a:rPr>
              <a:t>Epidemic events increased with visible peaks between 2005 to 2006. </a:t>
            </a:r>
          </a:p>
          <a:p>
            <a:pPr marL="285750" indent="-285750">
              <a:buFont typeface="Arial" panose="020B0604020202020204" pitchFamily="34" charset="0"/>
              <a:buChar char="•"/>
            </a:pPr>
            <a:r>
              <a:rPr lang="en-US" sz="1700" b="0" i="0" dirty="0">
                <a:solidFill>
                  <a:srgbClr val="000000"/>
                </a:solidFill>
                <a:effectLst/>
                <a:latin typeface="Helvetica Neue"/>
              </a:rPr>
              <a:t>Later years (2007-2019) shows decline. </a:t>
            </a:r>
          </a:p>
          <a:p>
            <a:pPr marL="285750" indent="-285750">
              <a:buFont typeface="Arial" panose="020B0604020202020204" pitchFamily="34" charset="0"/>
              <a:buChar char="•"/>
            </a:pPr>
            <a:r>
              <a:rPr lang="en-US" sz="1700" dirty="0">
                <a:solidFill>
                  <a:srgbClr val="000000"/>
                </a:solidFill>
                <a:latin typeface="Helvetica Neue"/>
              </a:rPr>
              <a:t>Even though 2005 had high events disease occurrence, the number of death was still not as significant as 2006 and 2008. </a:t>
            </a:r>
          </a:p>
          <a:p>
            <a:pPr marL="285750" indent="-285750">
              <a:buFont typeface="Arial" panose="020B0604020202020204" pitchFamily="34" charset="0"/>
              <a:buChar char="•"/>
            </a:pPr>
            <a:r>
              <a:rPr lang="en-US" sz="1700" dirty="0">
                <a:solidFill>
                  <a:srgbClr val="000000"/>
                </a:solidFill>
                <a:latin typeface="Helvetica Neue"/>
              </a:rPr>
              <a:t>L</a:t>
            </a:r>
            <a:r>
              <a:rPr lang="en-US" sz="1700" b="0" i="0" dirty="0">
                <a:solidFill>
                  <a:srgbClr val="000000"/>
                </a:solidFill>
                <a:effectLst/>
                <a:latin typeface="Helvetica Neue"/>
              </a:rPr>
              <a:t>ong number of events or duration doesn’t guarantee high fatality.</a:t>
            </a:r>
            <a:endParaRPr lang="en-US" sz="1700" dirty="0"/>
          </a:p>
        </p:txBody>
      </p:sp>
    </p:spTree>
    <p:extLst>
      <p:ext uri="{BB962C8B-B14F-4D97-AF65-F5344CB8AC3E}">
        <p14:creationId xmlns:p14="http://schemas.microsoft.com/office/powerpoint/2010/main" val="23223008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838200" y="22347"/>
            <a:ext cx="10515600" cy="630274"/>
          </a:xfrm>
        </p:spPr>
        <p:txBody>
          <a:bodyPr/>
          <a:lstStyle/>
          <a:p>
            <a:r>
              <a:rPr lang="en-US" sz="3200" dirty="0"/>
              <a:t>International response across UN Sub regions</a:t>
            </a:r>
          </a:p>
        </p:txBody>
      </p:sp>
      <p:sp>
        <p:nvSpPr>
          <p:cNvPr id="7" name="TextBox 6">
            <a:extLst>
              <a:ext uri="{FF2B5EF4-FFF2-40B4-BE49-F238E27FC236}">
                <a16:creationId xmlns:a16="http://schemas.microsoft.com/office/drawing/2014/main" id="{007FCB65-5C47-47AC-B502-591EC943A9A6}"/>
              </a:ext>
            </a:extLst>
          </p:cNvPr>
          <p:cNvSpPr txBox="1"/>
          <p:nvPr/>
        </p:nvSpPr>
        <p:spPr>
          <a:xfrm>
            <a:off x="0" y="5380074"/>
            <a:ext cx="12000613" cy="1400383"/>
          </a:xfrm>
          <a:prstGeom prst="rect">
            <a:avLst/>
          </a:prstGeom>
          <a:noFill/>
        </p:spPr>
        <p:txBody>
          <a:bodyPr wrap="square" rtlCol="0">
            <a:spAutoFit/>
          </a:bodyPr>
          <a:lstStyle/>
          <a:p>
            <a:pPr algn="just"/>
            <a:r>
              <a:rPr lang="en-US" sz="1700" b="0" i="0" dirty="0">
                <a:solidFill>
                  <a:srgbClr val="000000"/>
                </a:solidFill>
                <a:effectLst/>
                <a:latin typeface="Helvetica Neue"/>
              </a:rPr>
              <a:t>Majority of epidemic events are of short duration and result in low fatalities. Some Short Epidemics Were Extremely Deadly. One or two points show very high death tolls (above 2,000) under 300-400 days long. These could represent cholera, Meningococcal diseases outbreaks known for rapid spread and high mortality even in short periods. Events lasting over 200 days (even up to 500) mostly stay under 1,000 deaths, suggesting again that long duration doesn’t guarantee high fatality.</a:t>
            </a:r>
            <a:endParaRPr lang="en-US" sz="1700" dirty="0"/>
          </a:p>
        </p:txBody>
      </p:sp>
      <p:pic>
        <p:nvPicPr>
          <p:cNvPr id="3" name="Picture 2">
            <a:extLst>
              <a:ext uri="{FF2B5EF4-FFF2-40B4-BE49-F238E27FC236}">
                <a16:creationId xmlns:a16="http://schemas.microsoft.com/office/drawing/2014/main" id="{49A82655-24A5-49E9-87CF-21D28E40F6F6}"/>
              </a:ext>
            </a:extLst>
          </p:cNvPr>
          <p:cNvPicPr>
            <a:picLocks noChangeAspect="1"/>
          </p:cNvPicPr>
          <p:nvPr/>
        </p:nvPicPr>
        <p:blipFill>
          <a:blip r:embed="rId2"/>
          <a:stretch>
            <a:fillRect/>
          </a:stretch>
        </p:blipFill>
        <p:spPr>
          <a:xfrm>
            <a:off x="0" y="652621"/>
            <a:ext cx="12192000" cy="4727453"/>
          </a:xfrm>
          <a:prstGeom prst="rect">
            <a:avLst/>
          </a:prstGeom>
        </p:spPr>
      </p:pic>
    </p:spTree>
    <p:extLst>
      <p:ext uri="{BB962C8B-B14F-4D97-AF65-F5344CB8AC3E}">
        <p14:creationId xmlns:p14="http://schemas.microsoft.com/office/powerpoint/2010/main" val="12089403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A86A9EC-640F-47FB-AA92-2851B3012347}"/>
              </a:ext>
            </a:extLst>
          </p:cNvPr>
          <p:cNvSpPr>
            <a:spLocks noGrp="1"/>
          </p:cNvSpPr>
          <p:nvPr>
            <p:ph type="title"/>
          </p:nvPr>
        </p:nvSpPr>
        <p:spPr>
          <a:xfrm>
            <a:off x="838200" y="177801"/>
            <a:ext cx="10515600" cy="630274"/>
          </a:xfrm>
        </p:spPr>
        <p:txBody>
          <a:bodyPr/>
          <a:lstStyle/>
          <a:p>
            <a:r>
              <a:rPr lang="en-US" sz="3200" dirty="0"/>
              <a:t>International response across UN Sub regions</a:t>
            </a:r>
          </a:p>
        </p:txBody>
      </p:sp>
      <p:sp>
        <p:nvSpPr>
          <p:cNvPr id="7" name="TextBox 6">
            <a:extLst>
              <a:ext uri="{FF2B5EF4-FFF2-40B4-BE49-F238E27FC236}">
                <a16:creationId xmlns:a16="http://schemas.microsoft.com/office/drawing/2014/main" id="{007FCB65-5C47-47AC-B502-591EC943A9A6}"/>
              </a:ext>
            </a:extLst>
          </p:cNvPr>
          <p:cNvSpPr txBox="1"/>
          <p:nvPr/>
        </p:nvSpPr>
        <p:spPr>
          <a:xfrm>
            <a:off x="0" y="5087679"/>
            <a:ext cx="12000613" cy="923330"/>
          </a:xfrm>
          <a:prstGeom prst="rect">
            <a:avLst/>
          </a:prstGeom>
          <a:noFill/>
        </p:spPr>
        <p:txBody>
          <a:bodyPr wrap="square" rtlCol="0">
            <a:spAutoFit/>
          </a:bodyPr>
          <a:lstStyle/>
          <a:p>
            <a:pPr algn="just"/>
            <a:r>
              <a:rPr lang="en-US" b="0" i="0" dirty="0">
                <a:solidFill>
                  <a:srgbClr val="000000"/>
                </a:solidFill>
                <a:effectLst/>
                <a:latin typeface="Helvetica Neue"/>
              </a:rPr>
              <a:t>The sub-regions had little or No declarations, appeals or even International US humanitarian Aids, and. Africa's sub-regions most likely received little or no declarations, appeals, or US humanitarian aid during epidemics even though Africa is amongst the less developed Regions, this could be due to various. </a:t>
            </a:r>
            <a:endParaRPr lang="en-US" dirty="0"/>
          </a:p>
        </p:txBody>
      </p:sp>
      <p:pic>
        <p:nvPicPr>
          <p:cNvPr id="10" name="Picture 9">
            <a:extLst>
              <a:ext uri="{FF2B5EF4-FFF2-40B4-BE49-F238E27FC236}">
                <a16:creationId xmlns:a16="http://schemas.microsoft.com/office/drawing/2014/main" id="{25EE1A67-36EF-45BF-958E-313CEC79384C}"/>
              </a:ext>
            </a:extLst>
          </p:cNvPr>
          <p:cNvPicPr>
            <a:picLocks noChangeAspect="1"/>
          </p:cNvPicPr>
          <p:nvPr/>
        </p:nvPicPr>
        <p:blipFill>
          <a:blip r:embed="rId2"/>
          <a:stretch>
            <a:fillRect/>
          </a:stretch>
        </p:blipFill>
        <p:spPr>
          <a:xfrm>
            <a:off x="0" y="808075"/>
            <a:ext cx="12192000" cy="4125432"/>
          </a:xfrm>
          <a:prstGeom prst="rect">
            <a:avLst/>
          </a:prstGeom>
        </p:spPr>
      </p:pic>
    </p:spTree>
    <p:extLst>
      <p:ext uri="{BB962C8B-B14F-4D97-AF65-F5344CB8AC3E}">
        <p14:creationId xmlns:p14="http://schemas.microsoft.com/office/powerpoint/2010/main" val="25754214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5" name="Text Placeholder 34">
            <a:extLst>
              <a:ext uri="{FF2B5EF4-FFF2-40B4-BE49-F238E27FC236}">
                <a16:creationId xmlns:a16="http://schemas.microsoft.com/office/drawing/2014/main" id="{94DA4222-A7E9-4E3A-87D1-7473EFF15BB3}"/>
              </a:ext>
            </a:extLst>
          </p:cNvPr>
          <p:cNvSpPr>
            <a:spLocks noGrp="1"/>
          </p:cNvSpPr>
          <p:nvPr>
            <p:ph type="body" sz="quarter" idx="12"/>
          </p:nvPr>
        </p:nvSpPr>
        <p:spPr>
          <a:xfrm>
            <a:off x="660400" y="1262541"/>
            <a:ext cx="4275138" cy="4916675"/>
          </a:xfrm>
        </p:spPr>
        <p:txBody>
          <a:bodyPr/>
          <a:lstStyle/>
          <a:p>
            <a:r>
              <a:rPr lang="en-US" dirty="0">
                <a:solidFill>
                  <a:schemeClr val="tx1"/>
                </a:solidFill>
                <a:latin typeface="Times New Roman" panose="02020603050405020304" pitchFamily="18" charset="0"/>
                <a:cs typeface="Times New Roman" panose="02020603050405020304" pitchFamily="18" charset="0"/>
              </a:rPr>
              <a:t>Government should prioritize regional early-warning systems and tailor region specific policies.</a:t>
            </a:r>
          </a:p>
          <a:p>
            <a:r>
              <a:rPr lang="en-US" dirty="0">
                <a:solidFill>
                  <a:schemeClr val="tx1"/>
                </a:solidFill>
                <a:latin typeface="Times New Roman" panose="02020603050405020304" pitchFamily="18" charset="0"/>
                <a:cs typeface="Times New Roman" panose="02020603050405020304" pitchFamily="18" charset="0"/>
              </a:rPr>
              <a:t>They should also tailor public health policies and build resilient healthcare systems across the African continent and also focus on early detection and rapid response.</a:t>
            </a:r>
          </a:p>
          <a:p>
            <a:r>
              <a:rPr lang="en-US" dirty="0">
                <a:solidFill>
                  <a:schemeClr val="tx1"/>
                </a:solidFill>
                <a:latin typeface="Times New Roman" panose="02020603050405020304" pitchFamily="18" charset="0"/>
                <a:cs typeface="Times New Roman" panose="02020603050405020304" pitchFamily="18" charset="0"/>
              </a:rPr>
              <a:t>Government can Strengthen water safety programs, vector control and public sanitation and hygiene, routine immunization and Vaccination.</a:t>
            </a:r>
          </a:p>
          <a:p>
            <a:r>
              <a:rPr lang="en-US" dirty="0">
                <a:solidFill>
                  <a:schemeClr val="tx1"/>
                </a:solidFill>
                <a:latin typeface="Times New Roman" panose="02020603050405020304" pitchFamily="18" charset="0"/>
                <a:cs typeface="Times New Roman" panose="02020603050405020304" pitchFamily="18" charset="0"/>
              </a:rPr>
              <a:t>Humanitarian organizations can Invest and prioritize stockpiling vaccines and treatments.</a:t>
            </a:r>
          </a:p>
        </p:txBody>
      </p:sp>
      <p:pic>
        <p:nvPicPr>
          <p:cNvPr id="39" name="Picture Placeholder 38">
            <a:extLst>
              <a:ext uri="{FF2B5EF4-FFF2-40B4-BE49-F238E27FC236}">
                <a16:creationId xmlns:a16="http://schemas.microsoft.com/office/drawing/2014/main" id="{CDEA5231-AF7D-497C-B5EF-3198915D54C4}"/>
              </a:ext>
            </a:extLst>
          </p:cNvPr>
          <p:cNvPicPr>
            <a:picLocks noGrp="1" noChangeAspect="1"/>
          </p:cNvPicPr>
          <p:nvPr>
            <p:ph type="pic" sz="quarter" idx="13"/>
          </p:nvPr>
        </p:nvPicPr>
        <p:blipFill>
          <a:blip r:embed="rId3"/>
          <a:srcRect l="12715" r="12715"/>
          <a:stretch>
            <a:fillRect/>
          </a:stretch>
        </p:blipFill>
        <p:spPr>
          <a:xfrm>
            <a:off x="6262577" y="448657"/>
            <a:ext cx="5018567" cy="5730559"/>
          </a:xfrm>
          <a:prstGeom prst="rect">
            <a:avLst/>
          </a:prstGeom>
        </p:spPr>
      </p:pic>
      <p:sp>
        <p:nvSpPr>
          <p:cNvPr id="2" name="Title 1">
            <a:extLst>
              <a:ext uri="{FF2B5EF4-FFF2-40B4-BE49-F238E27FC236}">
                <a16:creationId xmlns:a16="http://schemas.microsoft.com/office/drawing/2014/main" id="{1B67F211-ED25-4BED-862A-17F84B323349}"/>
              </a:ext>
            </a:extLst>
          </p:cNvPr>
          <p:cNvSpPr>
            <a:spLocks noGrp="1"/>
          </p:cNvSpPr>
          <p:nvPr>
            <p:ph type="title"/>
          </p:nvPr>
        </p:nvSpPr>
        <p:spPr>
          <a:xfrm>
            <a:off x="660400" y="431544"/>
            <a:ext cx="5435600" cy="830997"/>
          </a:xfrm>
        </p:spPr>
        <p:txBody>
          <a:bodyPr/>
          <a:lstStyle/>
          <a:p>
            <a:r>
              <a:rPr lang="en-US" sz="4000" dirty="0">
                <a:latin typeface="Times New Roman" panose="02020603050405020304" pitchFamily="18" charset="0"/>
                <a:cs typeface="Times New Roman" panose="02020603050405020304" pitchFamily="18" charset="0"/>
              </a:rPr>
              <a:t>Recommendation</a:t>
            </a:r>
          </a:p>
        </p:txBody>
      </p:sp>
    </p:spTree>
    <p:extLst>
      <p:ext uri="{BB962C8B-B14F-4D97-AF65-F5344CB8AC3E}">
        <p14:creationId xmlns:p14="http://schemas.microsoft.com/office/powerpoint/2010/main" val="41206714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448-4930-46E0-AD53-50021D9DCF2B}"/>
              </a:ext>
            </a:extLst>
          </p:cNvPr>
          <p:cNvSpPr>
            <a:spLocks noGrp="1"/>
          </p:cNvSpPr>
          <p:nvPr>
            <p:ph type="title"/>
          </p:nvPr>
        </p:nvSpPr>
        <p:spPr>
          <a:xfrm>
            <a:off x="647701" y="533400"/>
            <a:ext cx="4275138" cy="830997"/>
          </a:xfrm>
        </p:spPr>
        <p:txBody>
          <a:bodyPr/>
          <a:lstStyle/>
          <a:p>
            <a:r>
              <a:rPr lang="en-US" dirty="0"/>
              <a:t>Conclusion</a:t>
            </a:r>
          </a:p>
        </p:txBody>
      </p:sp>
      <p:sp>
        <p:nvSpPr>
          <p:cNvPr id="3" name="Text Placeholder 2">
            <a:extLst>
              <a:ext uri="{FF2B5EF4-FFF2-40B4-BE49-F238E27FC236}">
                <a16:creationId xmlns:a16="http://schemas.microsoft.com/office/drawing/2014/main" id="{123F6824-E409-4436-9F53-FF50E9FB0CC0}"/>
              </a:ext>
            </a:extLst>
          </p:cNvPr>
          <p:cNvSpPr>
            <a:spLocks noGrp="1"/>
          </p:cNvSpPr>
          <p:nvPr>
            <p:ph type="body" sz="quarter" idx="10"/>
          </p:nvPr>
        </p:nvSpPr>
        <p:spPr>
          <a:xfrm>
            <a:off x="647701" y="1364397"/>
            <a:ext cx="5093880" cy="4780815"/>
          </a:xfrm>
        </p:spPr>
        <p:txBody>
          <a:bodyPr/>
          <a:lstStyle/>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Bacterial and viral diseases, are the most frequently reported disasters.</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While duration plays a role in the impact of an epidemic, it is not the primary predictor of death toll.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Short but deadly outbreaks emphasize the need for rapid response and containment, while longer, less fatal outbreaks highlight the importance of sustained public health infrastructure and prevention. </a:t>
            </a:r>
          </a:p>
          <a:p>
            <a:pPr marL="342900" indent="-342900">
              <a:buFont typeface="Arial" panose="020B0604020202020204" pitchFamily="34" charset="0"/>
              <a:buChar char="•"/>
            </a:pPr>
            <a:r>
              <a:rPr lang="en-US" sz="2400" dirty="0">
                <a:solidFill>
                  <a:schemeClr val="tx1"/>
                </a:solidFill>
                <a:latin typeface="Times New Roman" panose="02020603050405020304" pitchFamily="18" charset="0"/>
                <a:cs typeface="Times New Roman" panose="02020603050405020304" pitchFamily="18" charset="0"/>
              </a:rPr>
              <a:t>Epidemic threats are regional and often recurring.</a:t>
            </a:r>
          </a:p>
        </p:txBody>
      </p:sp>
      <p:pic>
        <p:nvPicPr>
          <p:cNvPr id="20" name="Picture Placeholder 8" descr="close up of bridge">
            <a:extLst>
              <a:ext uri="{FF2B5EF4-FFF2-40B4-BE49-F238E27FC236}">
                <a16:creationId xmlns:a16="http://schemas.microsoft.com/office/drawing/2014/main" id="{2EC47CED-7A85-4080-9C7C-3921E48924A7}"/>
              </a:ext>
            </a:extLst>
          </p:cNvPr>
          <p:cNvPicPr>
            <a:picLocks noGrp="1" noChangeAspect="1"/>
          </p:cNvPicPr>
          <p:nvPr>
            <p:ph type="pic" sz="quarter" idx="13"/>
          </p:nvPr>
        </p:nvPicPr>
        <p:blipFill rotWithShape="1">
          <a:blip r:embed="rId2"/>
          <a:srcRect l="17082" r="17082"/>
          <a:stretch/>
        </p:blipFill>
        <p:spPr>
          <a:xfrm>
            <a:off x="5888038" y="533400"/>
            <a:ext cx="5541962" cy="5611813"/>
          </a:xfrm>
        </p:spPr>
      </p:pic>
    </p:spTree>
    <p:extLst>
      <p:ext uri="{BB962C8B-B14F-4D97-AF65-F5344CB8AC3E}">
        <p14:creationId xmlns:p14="http://schemas.microsoft.com/office/powerpoint/2010/main" val="7155348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ircraft jet engine turbine">
            <a:extLst>
              <a:ext uri="{FF2B5EF4-FFF2-40B4-BE49-F238E27FC236}">
                <a16:creationId xmlns:a16="http://schemas.microsoft.com/office/drawing/2014/main" id="{795A60F1-9CD1-4443-8B39-3C212652EDEF}"/>
              </a:ext>
            </a:extLst>
          </p:cNvPr>
          <p:cNvPicPr>
            <a:picLocks noGrp="1" noChangeAspect="1"/>
          </p:cNvPicPr>
          <p:nvPr>
            <p:ph type="pic" sz="quarter" idx="12"/>
          </p:nvPr>
        </p:nvPicPr>
        <p:blipFill>
          <a:blip r:embed="rId2"/>
          <a:srcRect l="13209" r="13209"/>
          <a:stretch>
            <a:fillRect/>
          </a:stretch>
        </p:blipFill>
        <p:spPr/>
      </p:pic>
      <p:sp>
        <p:nvSpPr>
          <p:cNvPr id="9" name="Title 8">
            <a:extLst>
              <a:ext uri="{FF2B5EF4-FFF2-40B4-BE49-F238E27FC236}">
                <a16:creationId xmlns:a16="http://schemas.microsoft.com/office/drawing/2014/main" id="{64879888-22DD-4C3A-AAC9-49FFA8AEE68A}"/>
              </a:ext>
            </a:extLst>
          </p:cNvPr>
          <p:cNvSpPr>
            <a:spLocks noGrp="1"/>
          </p:cNvSpPr>
          <p:nvPr>
            <p:ph type="title"/>
          </p:nvPr>
        </p:nvSpPr>
        <p:spPr>
          <a:xfrm>
            <a:off x="5699051" y="2222296"/>
            <a:ext cx="6334646" cy="2413408"/>
          </a:xfrm>
        </p:spPr>
        <p:txBody>
          <a:bodyPr/>
          <a:lstStyle/>
          <a:p>
            <a:r>
              <a:rPr lang="en-US" sz="3600" b="1" dirty="0">
                <a:latin typeface="Times New Roman" panose="02020603050405020304" pitchFamily="18" charset="0"/>
                <a:cs typeface="Times New Roman" panose="02020603050405020304" pitchFamily="18" charset="0"/>
              </a:rPr>
              <a:t>Short Epidemics, Deep Scars</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 “The deadliest outbreaks weren’t always the longest, they were the fastest and the most unprepared for”. Epidemics don’t wait, Neither should we. </a:t>
            </a:r>
            <a:endParaRPr lang="en-US" sz="2000" b="1" i="0" dirty="0">
              <a:solidFill>
                <a:srgbClr val="000000"/>
              </a:solidFill>
              <a:effectLst/>
              <a:latin typeface="Times New Roman" panose="02020603050405020304" pitchFamily="18" charset="0"/>
              <a:cs typeface="Times New Roman" panose="02020603050405020304" pitchFamily="18" charset="0"/>
            </a:endParaRPr>
          </a:p>
        </p:txBody>
      </p:sp>
      <p:sp>
        <p:nvSpPr>
          <p:cNvPr id="14" name="Text Placeholder 4">
            <a:extLst>
              <a:ext uri="{FF2B5EF4-FFF2-40B4-BE49-F238E27FC236}">
                <a16:creationId xmlns:a16="http://schemas.microsoft.com/office/drawing/2014/main" id="{5A76BCAE-6F0D-4D3C-8396-667DF3F71443}"/>
              </a:ext>
            </a:extLst>
          </p:cNvPr>
          <p:cNvSpPr>
            <a:spLocks noGrp="1"/>
          </p:cNvSpPr>
          <p:nvPr>
            <p:ph type="body" sz="quarter" idx="11"/>
          </p:nvPr>
        </p:nvSpPr>
        <p:spPr>
          <a:xfrm>
            <a:off x="7998125" y="5286623"/>
            <a:ext cx="3924934" cy="490538"/>
          </a:xfrm>
        </p:spPr>
        <p:txBody>
          <a:bodyPr/>
          <a:lstStyle/>
          <a:p>
            <a:pPr algn="r"/>
            <a:r>
              <a:rPr lang="en-US" dirty="0">
                <a:solidFill>
                  <a:schemeClr val="tx1"/>
                </a:solidFill>
                <a:latin typeface="Times New Roman" panose="02020603050405020304" pitchFamily="18" charset="0"/>
                <a:cs typeface="Times New Roman" panose="02020603050405020304" pitchFamily="18" charset="0"/>
              </a:rPr>
              <a:t>anitaihejieto@gmail.com</a:t>
            </a:r>
          </a:p>
        </p:txBody>
      </p:sp>
      <p:sp>
        <p:nvSpPr>
          <p:cNvPr id="15" name="Rectangle 14">
            <a:extLst>
              <a:ext uri="{FF2B5EF4-FFF2-40B4-BE49-F238E27FC236}">
                <a16:creationId xmlns:a16="http://schemas.microsoft.com/office/drawing/2014/main" id="{9B1B53F1-D4BB-4634-87CF-DF4816F55083}"/>
              </a:ext>
              <a:ext uri="{C183D7F6-B498-43B3-948B-1728B52AA6E4}">
                <adec:decorative xmlns:adec="http://schemas.microsoft.com/office/drawing/2017/decorative" val="1"/>
              </a:ext>
            </a:extLst>
          </p:cNvPr>
          <p:cNvSpPr/>
          <p:nvPr/>
        </p:nvSpPr>
        <p:spPr>
          <a:xfrm>
            <a:off x="10967014" y="620915"/>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F6758AF-E96C-4EDF-B198-6954A52C4C77}"/>
              </a:ext>
              <a:ext uri="{C183D7F6-B498-43B3-948B-1728B52AA6E4}">
                <adec:decorative xmlns:adec="http://schemas.microsoft.com/office/drawing/2017/decorative" val="1"/>
              </a:ext>
            </a:extLst>
          </p:cNvPr>
          <p:cNvSpPr/>
          <p:nvPr/>
        </p:nvSpPr>
        <p:spPr>
          <a:xfrm>
            <a:off x="11054790" y="6094899"/>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8">
            <a:extLst>
              <a:ext uri="{FF2B5EF4-FFF2-40B4-BE49-F238E27FC236}">
                <a16:creationId xmlns:a16="http://schemas.microsoft.com/office/drawing/2014/main" id="{BA355F64-F8B9-4377-B052-453F1AF65E2A}"/>
              </a:ext>
            </a:extLst>
          </p:cNvPr>
          <p:cNvSpPr txBox="1">
            <a:spLocks/>
          </p:cNvSpPr>
          <p:nvPr/>
        </p:nvSpPr>
        <p:spPr>
          <a:xfrm>
            <a:off x="1137684" y="268973"/>
            <a:ext cx="9686260" cy="921874"/>
          </a:xfrm>
          <a:prstGeom prst="rect">
            <a:avLst/>
          </a:prstGeom>
        </p:spPr>
        <p:txBody>
          <a:bodyPr/>
          <a:lstStyle>
            <a:lvl1pPr algn="l" defTabSz="914400" rtl="0" eaLnBrk="1" latinLnBrk="0" hangingPunct="1">
              <a:lnSpc>
                <a:spcPct val="90000"/>
              </a:lnSpc>
              <a:spcBef>
                <a:spcPct val="0"/>
              </a:spcBef>
              <a:buNone/>
              <a:defRPr sz="2800" kern="1200">
                <a:solidFill>
                  <a:schemeClr val="tx1"/>
                </a:solidFill>
                <a:latin typeface="+mn-lt"/>
                <a:ea typeface="+mj-ea"/>
                <a:cs typeface="+mj-cs"/>
              </a:defRPr>
            </a:lvl1pPr>
          </a:lstStyle>
          <a:p>
            <a:r>
              <a:rPr lang="en-US" sz="3600" b="1" dirty="0">
                <a:solidFill>
                  <a:srgbClr val="000000"/>
                </a:solidFill>
                <a:latin typeface="Times New Roman" panose="02020603050405020304" pitchFamily="18" charset="0"/>
                <a:cs typeface="Times New Roman" panose="02020603050405020304" pitchFamily="18" charset="0"/>
              </a:rPr>
              <a:t>WHAT QUESTIONS DO YOU HAVE?</a:t>
            </a:r>
            <a:endParaRPr lang="en-US" sz="2000" b="1"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81426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400" y="553897"/>
            <a:ext cx="4709042" cy="830997"/>
          </a:xfrm>
        </p:spPr>
        <p:txBody>
          <a:bodyPr/>
          <a:lstStyle/>
          <a:p>
            <a:r>
              <a:rPr lang="en-US" sz="4400" dirty="0">
                <a:latin typeface="Times New Roman" panose="02020603050405020304" pitchFamily="18" charset="0"/>
                <a:cs typeface="Times New Roman" panose="02020603050405020304" pitchFamily="18" charset="0"/>
              </a:rPr>
              <a:t>Table of contents</a:t>
            </a:r>
          </a:p>
        </p:txBody>
      </p:sp>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660400" y="1384894"/>
            <a:ext cx="4275138" cy="4870916"/>
          </a:xfrm>
        </p:spPr>
        <p:txBody>
          <a:bodyPr/>
          <a:lstStyle/>
          <a:p>
            <a:r>
              <a:rPr lang="en-US" dirty="0">
                <a:latin typeface="Times New Roman" panose="02020603050405020304" pitchFamily="18" charset="0"/>
                <a:cs typeface="Times New Roman" panose="02020603050405020304" pitchFamily="18" charset="0"/>
              </a:rPr>
              <a:t>Executive summary</a:t>
            </a:r>
          </a:p>
          <a:p>
            <a:r>
              <a:rPr lang="en-US" dirty="0">
                <a:latin typeface="Times New Roman" panose="02020603050405020304" pitchFamily="18" charset="0"/>
                <a:cs typeface="Times New Roman" panose="02020603050405020304" pitchFamily="18" charset="0"/>
              </a:rPr>
              <a:t>Key findings</a:t>
            </a:r>
          </a:p>
          <a:p>
            <a:r>
              <a:rPr lang="en-US" dirty="0">
                <a:latin typeface="Times New Roman" panose="02020603050405020304" pitchFamily="18" charset="0"/>
                <a:cs typeface="Times New Roman" panose="02020603050405020304" pitchFamily="18" charset="0"/>
              </a:rPr>
              <a:t>Dataset Overview</a:t>
            </a:r>
          </a:p>
          <a:p>
            <a:r>
              <a:rPr lang="en-US" dirty="0">
                <a:latin typeface="Times New Roman" panose="02020603050405020304" pitchFamily="18" charset="0"/>
                <a:cs typeface="Times New Roman" panose="02020603050405020304" pitchFamily="18" charset="0"/>
              </a:rPr>
              <a:t>Data cleaning and transformation</a:t>
            </a:r>
          </a:p>
          <a:p>
            <a:r>
              <a:rPr lang="en-US" dirty="0">
                <a:latin typeface="Times New Roman" panose="02020603050405020304" pitchFamily="18" charset="0"/>
                <a:cs typeface="Times New Roman" panose="02020603050405020304" pitchFamily="18" charset="0"/>
              </a:rPr>
              <a:t>Exploratory data analysis</a:t>
            </a:r>
          </a:p>
          <a:p>
            <a:r>
              <a:rPr lang="en-US" dirty="0">
                <a:latin typeface="Times New Roman" panose="02020603050405020304" pitchFamily="18" charset="0"/>
                <a:cs typeface="Times New Roman" panose="02020603050405020304" pitchFamily="18" charset="0"/>
              </a:rPr>
              <a:t>Recommendation</a:t>
            </a:r>
          </a:p>
          <a:p>
            <a:r>
              <a:rPr lang="en-US" dirty="0">
                <a:latin typeface="Times New Roman" panose="02020603050405020304" pitchFamily="18" charset="0"/>
                <a:cs typeface="Times New Roman" panose="02020603050405020304" pitchFamily="18" charset="0"/>
              </a:rPr>
              <a:t>Conclusion</a:t>
            </a:r>
          </a:p>
          <a:p>
            <a:r>
              <a:rPr lang="en-US" dirty="0">
                <a:latin typeface="Times New Roman" panose="02020603050405020304" pitchFamily="18" charset="0"/>
                <a:cs typeface="Times New Roman" panose="02020603050405020304" pitchFamily="18" charset="0"/>
              </a:rPr>
              <a:t>Call to Action</a:t>
            </a:r>
          </a:p>
          <a:p>
            <a:endParaRPr lang="en-US" dirty="0">
              <a:latin typeface="Times New Roman" panose="02020603050405020304" pitchFamily="18" charset="0"/>
              <a:cs typeface="Times New Roman" panose="02020603050405020304" pitchFamily="18" charset="0"/>
            </a:endParaRPr>
          </a:p>
        </p:txBody>
      </p:sp>
      <p:pic>
        <p:nvPicPr>
          <p:cNvPr id="11" name="Picture Placeholder 10" descr="close up of building">
            <a:extLst>
              <a:ext uri="{FF2B5EF4-FFF2-40B4-BE49-F238E27FC236}">
                <a16:creationId xmlns:a16="http://schemas.microsoft.com/office/drawing/2014/main" id="{1CE2008D-DBCE-465F-90DA-B28A4E525131}"/>
              </a:ext>
            </a:extLst>
          </p:cNvPr>
          <p:cNvPicPr>
            <a:picLocks noGrp="1" noChangeAspect="1"/>
          </p:cNvPicPr>
          <p:nvPr>
            <p:ph type="pic" sz="quarter" idx="10"/>
          </p:nvPr>
        </p:nvPicPr>
        <p:blipFill>
          <a:blip r:embed="rId3"/>
          <a:srcRect l="15351" r="15351"/>
          <a:stretch>
            <a:fillRect/>
          </a:stretch>
        </p:blipFill>
        <p:spPr/>
      </p:pic>
    </p:spTree>
    <p:extLst>
      <p:ext uri="{BB962C8B-B14F-4D97-AF65-F5344CB8AC3E}">
        <p14:creationId xmlns:p14="http://schemas.microsoft.com/office/powerpoint/2010/main" val="1341901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EF53E3-F88C-4203-A489-8C9D57513DF6}"/>
              </a:ext>
            </a:extLst>
          </p:cNvPr>
          <p:cNvSpPr>
            <a:spLocks noGrp="1"/>
          </p:cNvSpPr>
          <p:nvPr>
            <p:ph type="title"/>
          </p:nvPr>
        </p:nvSpPr>
        <p:spPr>
          <a:xfrm>
            <a:off x="660400" y="425302"/>
            <a:ext cx="5346995" cy="616689"/>
          </a:xfrm>
        </p:spPr>
        <p:txBody>
          <a:bodyPr/>
          <a:lstStyle/>
          <a:p>
            <a:r>
              <a:rPr lang="en-US" sz="4000" dirty="0">
                <a:latin typeface="Times New Roman" panose="02020603050405020304" pitchFamily="18" charset="0"/>
                <a:cs typeface="Times New Roman" panose="02020603050405020304" pitchFamily="18" charset="0"/>
              </a:rPr>
              <a:t>Executive summary</a:t>
            </a:r>
          </a:p>
        </p:txBody>
      </p:sp>
      <p:sp>
        <p:nvSpPr>
          <p:cNvPr id="8" name="Text Placeholder 7">
            <a:extLst>
              <a:ext uri="{FF2B5EF4-FFF2-40B4-BE49-F238E27FC236}">
                <a16:creationId xmlns:a16="http://schemas.microsoft.com/office/drawing/2014/main" id="{6F03AADD-A4FE-4CE8-944C-3F9C9777F0AB}"/>
              </a:ext>
            </a:extLst>
          </p:cNvPr>
          <p:cNvSpPr>
            <a:spLocks noGrp="1"/>
          </p:cNvSpPr>
          <p:nvPr>
            <p:ph type="body" sz="quarter" idx="12"/>
          </p:nvPr>
        </p:nvSpPr>
        <p:spPr>
          <a:xfrm>
            <a:off x="660400" y="1149973"/>
            <a:ext cx="5857358" cy="5176399"/>
          </a:xfrm>
        </p:spPr>
        <p:txBody>
          <a:bodyPr/>
          <a:lstStyle/>
          <a:p>
            <a:pPr marL="0" indent="0" algn="just">
              <a:buNone/>
            </a:pPr>
            <a:r>
              <a:rPr lang="en-US" b="0" i="0" dirty="0">
                <a:solidFill>
                  <a:srgbClr val="000000"/>
                </a:solidFill>
                <a:effectLst/>
                <a:latin typeface="Times New Roman" panose="02020603050405020304" pitchFamily="18" charset="0"/>
                <a:cs typeface="Times New Roman" panose="02020603050405020304" pitchFamily="18" charset="0"/>
              </a:rPr>
              <a:t>Disasters continue to have a profound impact on African development and human well-being. In the past years, the world has experienced a series of epidemic and disease outbreaks, significantly impacting global health systems, economies, and communities. This report analyzes epidemic and disease outbreak events across African countries using data from the EM-DAT database. The aim is to;</a:t>
            </a:r>
          </a:p>
          <a:p>
            <a:pPr algn="just"/>
            <a:r>
              <a:rPr lang="en-US" b="0" i="0" dirty="0">
                <a:solidFill>
                  <a:srgbClr val="000000"/>
                </a:solidFill>
                <a:effectLst/>
                <a:latin typeface="Times New Roman" panose="02020603050405020304" pitchFamily="18" charset="0"/>
                <a:cs typeface="Times New Roman" panose="02020603050405020304" pitchFamily="18" charset="0"/>
              </a:rPr>
              <a:t>uncover trends and patterns in disease occurrence, severity, Impact and geographic spread.</a:t>
            </a:r>
            <a:endParaRPr lang="en-US" dirty="0">
              <a:solidFill>
                <a:srgbClr val="000000"/>
              </a:solidFill>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Identify the most frequent epidemic subtypes, affected sub-regions and countries.</a:t>
            </a:r>
          </a:p>
          <a:p>
            <a:pPr algn="just"/>
            <a:r>
              <a:rPr lang="en-US" b="0" i="0" dirty="0">
                <a:solidFill>
                  <a:srgbClr val="000000"/>
                </a:solidFill>
                <a:effectLst/>
                <a:latin typeface="Times New Roman" panose="02020603050405020304" pitchFamily="18" charset="0"/>
                <a:cs typeface="Times New Roman" panose="02020603050405020304" pitchFamily="18" charset="0"/>
              </a:rPr>
              <a:t>Evaluate the distribution of international support such as Appeals, Declarations, and OFDA/BHA responses.</a:t>
            </a:r>
          </a:p>
          <a:p>
            <a:pPr algn="just"/>
            <a:r>
              <a:rPr lang="en-US" b="0" i="0" dirty="0">
                <a:solidFill>
                  <a:srgbClr val="000000"/>
                </a:solidFill>
                <a:effectLst/>
                <a:latin typeface="Times New Roman" panose="02020603050405020304" pitchFamily="18" charset="0"/>
                <a:cs typeface="Times New Roman" panose="02020603050405020304" pitchFamily="18" charset="0"/>
              </a:rPr>
              <a:t>Detect  impact and Outliers in durations and number of deaths tolls.</a:t>
            </a:r>
          </a:p>
        </p:txBody>
      </p:sp>
      <p:pic>
        <p:nvPicPr>
          <p:cNvPr id="4" name="Picture Placeholder 3" descr="close up of building">
            <a:extLst>
              <a:ext uri="{FF2B5EF4-FFF2-40B4-BE49-F238E27FC236}">
                <a16:creationId xmlns:a16="http://schemas.microsoft.com/office/drawing/2014/main" id="{5EAB7860-C105-46A8-8B51-C886DCFAB528}"/>
              </a:ext>
            </a:extLst>
          </p:cNvPr>
          <p:cNvPicPr>
            <a:picLocks noGrp="1" noChangeAspect="1"/>
          </p:cNvPicPr>
          <p:nvPr>
            <p:ph type="pic" sz="quarter" idx="13"/>
          </p:nvPr>
        </p:nvPicPr>
        <p:blipFill>
          <a:blip r:embed="rId2"/>
          <a:srcRect l="22544" r="22544"/>
          <a:stretch>
            <a:fillRect/>
          </a:stretch>
        </p:blipFill>
        <p:spPr/>
      </p:pic>
    </p:spTree>
    <p:extLst>
      <p:ext uri="{BB962C8B-B14F-4D97-AF65-F5344CB8AC3E}">
        <p14:creationId xmlns:p14="http://schemas.microsoft.com/office/powerpoint/2010/main" val="36967703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B4A3C4-67C5-4B92-B9D9-5420759F90A5}"/>
              </a:ext>
            </a:extLst>
          </p:cNvPr>
          <p:cNvSpPr>
            <a:spLocks noGrp="1"/>
          </p:cNvSpPr>
          <p:nvPr>
            <p:ph type="title"/>
          </p:nvPr>
        </p:nvSpPr>
        <p:spPr>
          <a:xfrm>
            <a:off x="660400" y="805213"/>
            <a:ext cx="5435600" cy="830997"/>
          </a:xfrm>
        </p:spPr>
        <p:txBody>
          <a:bodyPr/>
          <a:lstStyle/>
          <a:p>
            <a:r>
              <a:rPr lang="en-US" sz="4000" b="1" i="0" dirty="0">
                <a:solidFill>
                  <a:srgbClr val="000000"/>
                </a:solidFill>
                <a:effectLst/>
                <a:latin typeface="Times New Roman" panose="02020603050405020304" pitchFamily="18" charset="0"/>
                <a:cs typeface="Times New Roman" panose="02020603050405020304" pitchFamily="18" charset="0"/>
              </a:rPr>
              <a:t>Key findings</a:t>
            </a:r>
            <a:endParaRPr lang="en-US" sz="4000" dirty="0">
              <a:latin typeface="Times New Roman" panose="02020603050405020304" pitchFamily="18" charset="0"/>
              <a:cs typeface="Times New Roman" panose="02020603050405020304" pitchFamily="18" charset="0"/>
            </a:endParaRPr>
          </a:p>
        </p:txBody>
      </p:sp>
      <p:sp>
        <p:nvSpPr>
          <p:cNvPr id="2" name="Text Placeholder 1">
            <a:extLst>
              <a:ext uri="{FF2B5EF4-FFF2-40B4-BE49-F238E27FC236}">
                <a16:creationId xmlns:a16="http://schemas.microsoft.com/office/drawing/2014/main" id="{9A1C9AFA-3572-424A-ADB7-B763BA18905E}"/>
              </a:ext>
            </a:extLst>
          </p:cNvPr>
          <p:cNvSpPr>
            <a:spLocks noGrp="1"/>
          </p:cNvSpPr>
          <p:nvPr>
            <p:ph type="body" sz="quarter" idx="12"/>
          </p:nvPr>
        </p:nvSpPr>
        <p:spPr>
          <a:xfrm>
            <a:off x="660400" y="1722474"/>
            <a:ext cx="5435600" cy="4456743"/>
          </a:xfrm>
        </p:spPr>
        <p:txBody>
          <a:bodyPr/>
          <a:lstStyle/>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Epidemic outbreaks, especially bacterial and viral diseases, are frequent across many African countries.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Western, Eastern and Middle Africa are among the most affected UN Sub-regions.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Cholera and Meningococcal diseases are the most occurred disease across the African Countries</a:t>
            </a:r>
          </a:p>
          <a:p>
            <a:pPr algn="just">
              <a:buFont typeface="Arial" panose="020B0604020202020204" pitchFamily="34" charset="0"/>
              <a:buChar char="•"/>
            </a:pPr>
            <a:r>
              <a:rPr lang="en-US" b="0" i="0" dirty="0">
                <a:solidFill>
                  <a:srgbClr val="000000"/>
                </a:solidFill>
                <a:effectLst/>
                <a:latin typeface="Times New Roman" panose="02020603050405020304" pitchFamily="18" charset="0"/>
                <a:cs typeface="Times New Roman" panose="02020603050405020304" pitchFamily="18" charset="0"/>
              </a:rPr>
              <a:t>2005-2006 had the highest spike in Epidemic disasters and it depreciated over time</a:t>
            </a:r>
          </a:p>
          <a:p>
            <a:pPr algn="just">
              <a:buFont typeface="Arial" panose="020B0604020202020204" pitchFamily="34" charset="0"/>
              <a:buChar char="•"/>
            </a:pPr>
            <a:r>
              <a:rPr lang="en-US" dirty="0">
                <a:solidFill>
                  <a:srgbClr val="000000"/>
                </a:solidFill>
                <a:latin typeface="Times New Roman" panose="02020603050405020304" pitchFamily="18" charset="0"/>
                <a:cs typeface="Times New Roman" panose="02020603050405020304" pitchFamily="18" charset="0"/>
              </a:rPr>
              <a:t>With </a:t>
            </a:r>
            <a:r>
              <a:rPr lang="en-US" b="0" i="0" dirty="0">
                <a:solidFill>
                  <a:srgbClr val="000000"/>
                </a:solidFill>
                <a:effectLst/>
                <a:latin typeface="Times New Roman" panose="02020603050405020304" pitchFamily="18" charset="0"/>
                <a:cs typeface="Times New Roman" panose="02020603050405020304" pitchFamily="18" charset="0"/>
              </a:rPr>
              <a:t>Africa being amongst the less developed countries,  there was little or no Declarations, Appeals and International responses across the UN Sub-Regions.</a:t>
            </a:r>
          </a:p>
        </p:txBody>
      </p:sp>
      <p:pic>
        <p:nvPicPr>
          <p:cNvPr id="6" name="Picture Placeholder 5">
            <a:extLst>
              <a:ext uri="{FF2B5EF4-FFF2-40B4-BE49-F238E27FC236}">
                <a16:creationId xmlns:a16="http://schemas.microsoft.com/office/drawing/2014/main" id="{9322300C-8967-42AC-BBC1-0CBEA2AB8455}"/>
              </a:ext>
            </a:extLst>
          </p:cNvPr>
          <p:cNvPicPr>
            <a:picLocks noGrp="1" noChangeAspect="1"/>
          </p:cNvPicPr>
          <p:nvPr>
            <p:ph type="pic" sz="quarter" idx="13"/>
          </p:nvPr>
        </p:nvPicPr>
        <p:blipFill>
          <a:blip r:embed="rId2">
            <a:extLst>
              <a:ext uri="{837473B0-CC2E-450A-ABE3-18F120FF3D39}">
                <a1611:picAttrSrcUrl xmlns:a1611="http://schemas.microsoft.com/office/drawing/2016/11/main" r:id="rId3"/>
              </a:ext>
            </a:extLst>
          </a:blip>
          <a:srcRect l="27508" r="27508"/>
          <a:stretch>
            <a:fillRect/>
          </a:stretch>
        </p:blipFill>
        <p:spPr/>
      </p:pic>
    </p:spTree>
    <p:extLst>
      <p:ext uri="{BB962C8B-B14F-4D97-AF65-F5344CB8AC3E}">
        <p14:creationId xmlns:p14="http://schemas.microsoft.com/office/powerpoint/2010/main" val="33266331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 name="Picture Placeholder 4" descr="close up of building">
            <a:extLst>
              <a:ext uri="{FF2B5EF4-FFF2-40B4-BE49-F238E27FC236}">
                <a16:creationId xmlns:a16="http://schemas.microsoft.com/office/drawing/2014/main" id="{B43125FE-4923-4B38-ADD6-3F547696AB11}"/>
              </a:ext>
            </a:extLst>
          </p:cNvPr>
          <p:cNvPicPr>
            <a:picLocks noGrp="1" noChangeAspect="1"/>
          </p:cNvPicPr>
          <p:nvPr>
            <p:ph type="pic" sz="quarter" idx="10"/>
          </p:nvPr>
        </p:nvPicPr>
        <p:blipFill rotWithShape="1">
          <a:blip r:embed="rId2"/>
          <a:srcRect l="15334" r="15334"/>
          <a:stretch/>
        </p:blipFill>
        <p:spPr/>
      </p:pic>
      <p:sp>
        <p:nvSpPr>
          <p:cNvPr id="8" name="Text Placeholder 7">
            <a:extLst>
              <a:ext uri="{FF2B5EF4-FFF2-40B4-BE49-F238E27FC236}">
                <a16:creationId xmlns:a16="http://schemas.microsoft.com/office/drawing/2014/main" id="{96982E48-3FB5-4F2E-AE87-E5E083865796}"/>
              </a:ext>
            </a:extLst>
          </p:cNvPr>
          <p:cNvSpPr>
            <a:spLocks noGrp="1"/>
          </p:cNvSpPr>
          <p:nvPr>
            <p:ph type="body" sz="quarter" idx="12"/>
          </p:nvPr>
        </p:nvSpPr>
        <p:spPr/>
        <p:txBody>
          <a:bodyPr/>
          <a:lstStyle/>
          <a:p>
            <a:r>
              <a:rPr lang="en-US" b="1" dirty="0">
                <a:solidFill>
                  <a:schemeClr val="tx1"/>
                </a:solidFill>
                <a:latin typeface="Times New Roman" panose="02020603050405020304" pitchFamily="18" charset="0"/>
                <a:cs typeface="Times New Roman" panose="02020603050405020304" pitchFamily="18" charset="0"/>
              </a:rPr>
              <a:t>Source: </a:t>
            </a:r>
            <a:r>
              <a:rPr lang="en-US" dirty="0">
                <a:solidFill>
                  <a:schemeClr val="tx1"/>
                </a:solidFill>
                <a:latin typeface="Times New Roman" panose="02020603050405020304" pitchFamily="18" charset="0"/>
                <a:cs typeface="Times New Roman" panose="02020603050405020304" pitchFamily="18" charset="0"/>
              </a:rPr>
              <a:t>Emergency Event database (EMDAT)</a:t>
            </a:r>
          </a:p>
          <a:p>
            <a:r>
              <a:rPr lang="en-US" b="1" dirty="0">
                <a:solidFill>
                  <a:schemeClr val="tx1"/>
                </a:solidFill>
                <a:latin typeface="Times New Roman" panose="02020603050405020304" pitchFamily="18" charset="0"/>
                <a:cs typeface="Times New Roman" panose="02020603050405020304" pitchFamily="18" charset="0"/>
              </a:rPr>
              <a:t>Focus:</a:t>
            </a:r>
            <a:r>
              <a:rPr lang="en-US" dirty="0">
                <a:solidFill>
                  <a:schemeClr val="tx1"/>
                </a:solidFill>
                <a:latin typeface="Times New Roman" panose="02020603050405020304" pitchFamily="18" charset="0"/>
                <a:cs typeface="Times New Roman" panose="02020603050405020304" pitchFamily="18" charset="0"/>
              </a:rPr>
              <a:t> Epidemics in African countries (2005–2019)</a:t>
            </a:r>
          </a:p>
          <a:p>
            <a:r>
              <a:rPr lang="en-US" b="1" dirty="0">
                <a:solidFill>
                  <a:schemeClr val="tx1"/>
                </a:solidFill>
                <a:latin typeface="Times New Roman" panose="02020603050405020304" pitchFamily="18" charset="0"/>
                <a:cs typeface="Times New Roman" panose="02020603050405020304" pitchFamily="18" charset="0"/>
              </a:rPr>
              <a:t>Key fields: </a:t>
            </a:r>
            <a:r>
              <a:rPr lang="en-US" dirty="0">
                <a:solidFill>
                  <a:schemeClr val="tx1"/>
                </a:solidFill>
                <a:latin typeface="Times New Roman" panose="02020603050405020304" pitchFamily="18" charset="0"/>
                <a:cs typeface="Times New Roman" panose="02020603050405020304" pitchFamily="18" charset="0"/>
              </a:rPr>
              <a:t>Disaster Subtype, Event, Country, Start and End dates, Duration days, Total Deaths.</a:t>
            </a:r>
          </a:p>
        </p:txBody>
      </p:sp>
      <p:sp>
        <p:nvSpPr>
          <p:cNvPr id="2" name="Title 1">
            <a:extLst>
              <a:ext uri="{FF2B5EF4-FFF2-40B4-BE49-F238E27FC236}">
                <a16:creationId xmlns:a16="http://schemas.microsoft.com/office/drawing/2014/main" id="{5917E6D6-C63D-4A7C-B1F1-1E8117B25D1A}"/>
              </a:ext>
            </a:extLst>
          </p:cNvPr>
          <p:cNvSpPr>
            <a:spLocks noGrp="1"/>
          </p:cNvSpPr>
          <p:nvPr>
            <p:ph type="title"/>
          </p:nvPr>
        </p:nvSpPr>
        <p:spPr/>
        <p:txBody>
          <a:bodyPr/>
          <a:lstStyle/>
          <a:p>
            <a:r>
              <a:rPr lang="en-US" sz="4000" dirty="0">
                <a:latin typeface="Times New Roman" panose="02020603050405020304" pitchFamily="18" charset="0"/>
                <a:cs typeface="Times New Roman" panose="02020603050405020304" pitchFamily="18" charset="0"/>
              </a:rPr>
              <a:t>Dataset overview</a:t>
            </a:r>
          </a:p>
        </p:txBody>
      </p:sp>
    </p:spTree>
    <p:extLst>
      <p:ext uri="{BB962C8B-B14F-4D97-AF65-F5344CB8AC3E}">
        <p14:creationId xmlns:p14="http://schemas.microsoft.com/office/powerpoint/2010/main" val="3007378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a:extLst>
              <a:ext uri="{FF2B5EF4-FFF2-40B4-BE49-F238E27FC236}">
                <a16:creationId xmlns:a16="http://schemas.microsoft.com/office/drawing/2014/main" id="{960AED82-F4F3-044A-B30A-FD32531BD7DF}"/>
              </a:ext>
            </a:extLst>
          </p:cNvPr>
          <p:cNvSpPr>
            <a:spLocks noGrp="1"/>
          </p:cNvSpPr>
          <p:nvPr>
            <p:ph type="body" sz="quarter" idx="12"/>
          </p:nvPr>
        </p:nvSpPr>
        <p:spPr>
          <a:xfrm>
            <a:off x="660399" y="1477926"/>
            <a:ext cx="5644707" cy="4922874"/>
          </a:xfrm>
        </p:spPr>
        <p:txBody>
          <a:bodyPr/>
          <a:lstStyle/>
          <a:p>
            <a:r>
              <a:rPr lang="en-US" dirty="0">
                <a:solidFill>
                  <a:schemeClr val="tx1"/>
                </a:solidFill>
                <a:latin typeface="Times New Roman" panose="02020603050405020304" pitchFamily="18" charset="0"/>
                <a:cs typeface="Times New Roman" panose="02020603050405020304" pitchFamily="18" charset="0"/>
              </a:rPr>
              <a:t>Import necessary libraries for cleaning (Pandas, numpy) and for visualization (matplotlib.pyplot, seaborn)</a:t>
            </a:r>
          </a:p>
          <a:p>
            <a:r>
              <a:rPr lang="en-US" dirty="0">
                <a:solidFill>
                  <a:schemeClr val="tx1"/>
                </a:solidFill>
                <a:latin typeface="Times New Roman" panose="02020603050405020304" pitchFamily="18" charset="0"/>
                <a:cs typeface="Times New Roman" panose="02020603050405020304" pitchFamily="18" charset="0"/>
              </a:rPr>
              <a:t>Load and read the excel file</a:t>
            </a:r>
          </a:p>
          <a:p>
            <a:r>
              <a:rPr lang="en-US" dirty="0">
                <a:solidFill>
                  <a:schemeClr val="tx1"/>
                </a:solidFill>
                <a:latin typeface="Times New Roman" panose="02020603050405020304" pitchFamily="18" charset="0"/>
                <a:cs typeface="Times New Roman" panose="02020603050405020304" pitchFamily="18" charset="0"/>
              </a:rPr>
              <a:t>Removed duplicates </a:t>
            </a:r>
          </a:p>
          <a:p>
            <a:r>
              <a:rPr lang="en-US" dirty="0">
                <a:solidFill>
                  <a:schemeClr val="tx1"/>
                </a:solidFill>
                <a:latin typeface="Times New Roman" panose="02020603050405020304" pitchFamily="18" charset="0"/>
                <a:cs typeface="Times New Roman" panose="02020603050405020304" pitchFamily="18" charset="0"/>
              </a:rPr>
              <a:t>Remove extra spaces between column strings</a:t>
            </a:r>
          </a:p>
          <a:p>
            <a:r>
              <a:rPr lang="en-US" dirty="0">
                <a:solidFill>
                  <a:schemeClr val="tx1"/>
                </a:solidFill>
                <a:latin typeface="Times New Roman" panose="02020603050405020304" pitchFamily="18" charset="0"/>
                <a:cs typeface="Times New Roman" panose="02020603050405020304" pitchFamily="18" charset="0"/>
              </a:rPr>
              <a:t>Dropped columns with &gt;50% null values</a:t>
            </a:r>
          </a:p>
          <a:p>
            <a:pPr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Dropping multiple columns that couldn't be removed because their headers included special characters within like , '' 0987,$</a:t>
            </a:r>
          </a:p>
          <a:p>
            <a:pPr>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Converted date fields into appropriate data type</a:t>
            </a:r>
          </a:p>
          <a:p>
            <a:pPr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Calculated a new field Disaster durations</a:t>
            </a:r>
          </a:p>
          <a:p>
            <a:pPr algn="l">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Merge ISO dataset to extract UN Sub-regions and development regions </a:t>
            </a:r>
          </a:p>
        </p:txBody>
      </p:sp>
      <p:pic>
        <p:nvPicPr>
          <p:cNvPr id="42" name="Picture Placeholder 3" descr="close up of building">
            <a:extLst>
              <a:ext uri="{FF2B5EF4-FFF2-40B4-BE49-F238E27FC236}">
                <a16:creationId xmlns:a16="http://schemas.microsoft.com/office/drawing/2014/main" id="{5A9FCEFE-ADCB-4861-8CEA-A074136512A6}"/>
              </a:ext>
            </a:extLst>
          </p:cNvPr>
          <p:cNvPicPr>
            <a:picLocks noGrp="1" noChangeAspect="1"/>
          </p:cNvPicPr>
          <p:nvPr>
            <p:ph type="pic" sz="quarter" idx="13"/>
          </p:nvPr>
        </p:nvPicPr>
        <p:blipFill rotWithShape="1">
          <a:blip r:embed="rId2"/>
          <a:srcRect l="22544" r="22544"/>
          <a:stretch/>
        </p:blipFill>
        <p:spPr>
          <a:custGeom>
            <a:avLst/>
            <a:gdLst>
              <a:gd name="connsiteX0" fmla="*/ 316595 w 2798762"/>
              <a:gd name="connsiteY0" fmla="*/ 369378 h 1635849"/>
              <a:gd name="connsiteX1" fmla="*/ 1152465 w 2798762"/>
              <a:gd name="connsiteY1" fmla="*/ 369378 h 1635849"/>
              <a:gd name="connsiteX2" fmla="*/ 1469083 w 2798762"/>
              <a:gd name="connsiteY2" fmla="*/ 1002614 h 1635849"/>
              <a:gd name="connsiteX3" fmla="*/ 1152465 w 2798762"/>
              <a:gd name="connsiteY3" fmla="*/ 1635849 h 1635849"/>
              <a:gd name="connsiteX4" fmla="*/ 316595 w 2798762"/>
              <a:gd name="connsiteY4" fmla="*/ 1635849 h 1635849"/>
              <a:gd name="connsiteX5" fmla="*/ 0 w 2798762"/>
              <a:gd name="connsiteY5" fmla="*/ 1002660 h 1635849"/>
              <a:gd name="connsiteX6" fmla="*/ 0 w 2798762"/>
              <a:gd name="connsiteY6" fmla="*/ 1002568 h 1635849"/>
              <a:gd name="connsiteX7" fmla="*/ 1193125 w 2798762"/>
              <a:gd name="connsiteY7" fmla="*/ 0 h 1635849"/>
              <a:gd name="connsiteX8" fmla="*/ 2798762 w 2798762"/>
              <a:gd name="connsiteY8" fmla="*/ 0 h 1635849"/>
              <a:gd name="connsiteX9" fmla="*/ 2798762 w 2798762"/>
              <a:gd name="connsiteY9" fmla="*/ 786966 h 1635849"/>
              <a:gd name="connsiteX10" fmla="*/ 2719777 w 2798762"/>
              <a:gd name="connsiteY10" fmla="*/ 944936 h 1635849"/>
              <a:gd name="connsiteX11" fmla="*/ 1582346 w 2798762"/>
              <a:gd name="connsiteY11" fmla="*/ 944936 h 1635849"/>
              <a:gd name="connsiteX12" fmla="*/ 1151501 w 2798762"/>
              <a:gd name="connsiteY12" fmla="*/ 83246 h 16358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762" h="1635849">
                <a:moveTo>
                  <a:pt x="316595" y="369378"/>
                </a:moveTo>
                <a:lnTo>
                  <a:pt x="1152465" y="369378"/>
                </a:lnTo>
                <a:lnTo>
                  <a:pt x="1469083" y="1002614"/>
                </a:lnTo>
                <a:lnTo>
                  <a:pt x="1152465" y="1635849"/>
                </a:lnTo>
                <a:lnTo>
                  <a:pt x="316595" y="1635849"/>
                </a:lnTo>
                <a:lnTo>
                  <a:pt x="0" y="1002660"/>
                </a:lnTo>
                <a:lnTo>
                  <a:pt x="0" y="1002568"/>
                </a:lnTo>
                <a:close/>
                <a:moveTo>
                  <a:pt x="1193125" y="0"/>
                </a:moveTo>
                <a:lnTo>
                  <a:pt x="2798762" y="0"/>
                </a:lnTo>
                <a:lnTo>
                  <a:pt x="2798762" y="786966"/>
                </a:lnTo>
                <a:lnTo>
                  <a:pt x="2719777" y="944936"/>
                </a:lnTo>
                <a:lnTo>
                  <a:pt x="1582346" y="944936"/>
                </a:lnTo>
                <a:lnTo>
                  <a:pt x="1151501" y="83246"/>
                </a:lnTo>
                <a:close/>
              </a:path>
            </a:pathLst>
          </a:custGeom>
        </p:spPr>
      </p:pic>
      <p:sp>
        <p:nvSpPr>
          <p:cNvPr id="40" name="Title 39">
            <a:extLst>
              <a:ext uri="{FF2B5EF4-FFF2-40B4-BE49-F238E27FC236}">
                <a16:creationId xmlns:a16="http://schemas.microsoft.com/office/drawing/2014/main" id="{B89E9C66-E38F-4FFF-B1A6-BA4E05DD831A}"/>
              </a:ext>
            </a:extLst>
          </p:cNvPr>
          <p:cNvSpPr>
            <a:spLocks noGrp="1"/>
          </p:cNvSpPr>
          <p:nvPr>
            <p:ph type="title"/>
          </p:nvPr>
        </p:nvSpPr>
        <p:spPr>
          <a:xfrm>
            <a:off x="660400" y="686554"/>
            <a:ext cx="7920076" cy="672713"/>
          </a:xfrm>
        </p:spPr>
        <p:txBody>
          <a:bodyPr/>
          <a:lstStyle/>
          <a:p>
            <a:r>
              <a:rPr lang="en-US" sz="4000" dirty="0">
                <a:latin typeface="Times New Roman" panose="02020603050405020304" pitchFamily="18" charset="0"/>
                <a:cs typeface="Times New Roman" panose="02020603050405020304" pitchFamily="18" charset="0"/>
              </a:rPr>
              <a:t>Data cleaning and transformation</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3608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Placeholder 12" descr="Aircraft jet engine turbine">
            <a:extLst>
              <a:ext uri="{FF2B5EF4-FFF2-40B4-BE49-F238E27FC236}">
                <a16:creationId xmlns:a16="http://schemas.microsoft.com/office/drawing/2014/main" id="{795A60F1-9CD1-4443-8B39-3C212652EDEF}"/>
              </a:ext>
            </a:extLst>
          </p:cNvPr>
          <p:cNvPicPr>
            <a:picLocks noGrp="1" noChangeAspect="1"/>
          </p:cNvPicPr>
          <p:nvPr>
            <p:ph type="pic" sz="quarter" idx="12"/>
          </p:nvPr>
        </p:nvPicPr>
        <p:blipFill>
          <a:blip r:embed="rId2"/>
          <a:srcRect l="13209" r="13209"/>
          <a:stretch>
            <a:fillRect/>
          </a:stretch>
        </p:blipFill>
        <p:spPr/>
      </p:pic>
      <p:sp>
        <p:nvSpPr>
          <p:cNvPr id="9" name="Title 8">
            <a:extLst>
              <a:ext uri="{FF2B5EF4-FFF2-40B4-BE49-F238E27FC236}">
                <a16:creationId xmlns:a16="http://schemas.microsoft.com/office/drawing/2014/main" id="{64879888-22DD-4C3A-AAC9-49FFA8AEE68A}"/>
              </a:ext>
            </a:extLst>
          </p:cNvPr>
          <p:cNvSpPr>
            <a:spLocks noGrp="1"/>
          </p:cNvSpPr>
          <p:nvPr>
            <p:ph type="title"/>
          </p:nvPr>
        </p:nvSpPr>
        <p:spPr>
          <a:xfrm>
            <a:off x="5565139" y="2775096"/>
            <a:ext cx="6468558" cy="1073889"/>
          </a:xfrm>
        </p:spPr>
        <p:txBody>
          <a:bodyPr/>
          <a:lstStyle/>
          <a:p>
            <a:pPr algn="l"/>
            <a:r>
              <a:rPr lang="en-US" sz="4000" b="1" i="0" dirty="0">
                <a:solidFill>
                  <a:srgbClr val="000000"/>
                </a:solidFill>
                <a:effectLst/>
                <a:latin typeface="Times New Roman" panose="02020603050405020304" pitchFamily="18" charset="0"/>
                <a:cs typeface="Times New Roman" panose="02020603050405020304" pitchFamily="18" charset="0"/>
              </a:rPr>
              <a:t>Exploratory Data Analysis</a:t>
            </a:r>
          </a:p>
        </p:txBody>
      </p:sp>
      <p:sp>
        <p:nvSpPr>
          <p:cNvPr id="14" name="Text Placeholder 4">
            <a:extLst>
              <a:ext uri="{FF2B5EF4-FFF2-40B4-BE49-F238E27FC236}">
                <a16:creationId xmlns:a16="http://schemas.microsoft.com/office/drawing/2014/main" id="{5A76BCAE-6F0D-4D3C-8396-667DF3F71443}"/>
              </a:ext>
            </a:extLst>
          </p:cNvPr>
          <p:cNvSpPr>
            <a:spLocks noGrp="1"/>
          </p:cNvSpPr>
          <p:nvPr>
            <p:ph type="body" sz="quarter" idx="11"/>
          </p:nvPr>
        </p:nvSpPr>
        <p:spPr>
          <a:xfrm>
            <a:off x="7998125" y="5286623"/>
            <a:ext cx="3924934" cy="490538"/>
          </a:xfrm>
        </p:spPr>
        <p:txBody>
          <a:bodyPr/>
          <a:lstStyle/>
          <a:p>
            <a:pPr algn="r"/>
            <a:r>
              <a:rPr lang="en-US" dirty="0">
                <a:solidFill>
                  <a:schemeClr val="tx1"/>
                </a:solidFill>
                <a:latin typeface="Times New Roman" panose="02020603050405020304" pitchFamily="18" charset="0"/>
                <a:cs typeface="Times New Roman" panose="02020603050405020304" pitchFamily="18" charset="0"/>
              </a:rPr>
              <a:t>Let’s dive in</a:t>
            </a:r>
          </a:p>
        </p:txBody>
      </p:sp>
      <p:sp>
        <p:nvSpPr>
          <p:cNvPr id="15" name="Rectangle 14">
            <a:extLst>
              <a:ext uri="{FF2B5EF4-FFF2-40B4-BE49-F238E27FC236}">
                <a16:creationId xmlns:a16="http://schemas.microsoft.com/office/drawing/2014/main" id="{9B1B53F1-D4BB-4634-87CF-DF4816F55083}"/>
              </a:ext>
              <a:ext uri="{C183D7F6-B498-43B3-948B-1728B52AA6E4}">
                <adec:decorative xmlns:adec="http://schemas.microsoft.com/office/drawing/2017/decorative" val="1"/>
              </a:ext>
            </a:extLst>
          </p:cNvPr>
          <p:cNvSpPr/>
          <p:nvPr/>
        </p:nvSpPr>
        <p:spPr>
          <a:xfrm>
            <a:off x="10967014" y="620915"/>
            <a:ext cx="459924" cy="459924"/>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DF6758AF-E96C-4EDF-B198-6954A52C4C77}"/>
              </a:ext>
              <a:ext uri="{C183D7F6-B498-43B3-948B-1728B52AA6E4}">
                <adec:decorative xmlns:adec="http://schemas.microsoft.com/office/drawing/2017/decorative" val="1"/>
              </a:ext>
            </a:extLst>
          </p:cNvPr>
          <p:cNvSpPr/>
          <p:nvPr/>
        </p:nvSpPr>
        <p:spPr>
          <a:xfrm>
            <a:off x="11054790" y="6094899"/>
            <a:ext cx="284372" cy="28437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49607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486145"/>
            <a:ext cx="10515600" cy="700115"/>
          </a:xfrm>
        </p:spPr>
        <p:txBody>
          <a:bodyPr/>
          <a:lstStyle/>
          <a:p>
            <a:r>
              <a:rPr lang="en-US" sz="3600" dirty="0">
                <a:latin typeface="Times New Roman" panose="02020603050405020304" pitchFamily="18" charset="0"/>
                <a:cs typeface="Times New Roman" panose="02020603050405020304" pitchFamily="18" charset="0"/>
              </a:rPr>
              <a:t>Disaster subtype by UN Sub-region</a:t>
            </a:r>
          </a:p>
        </p:txBody>
      </p:sp>
      <p:pic>
        <p:nvPicPr>
          <p:cNvPr id="5" name="Picture 4">
            <a:extLst>
              <a:ext uri="{FF2B5EF4-FFF2-40B4-BE49-F238E27FC236}">
                <a16:creationId xmlns:a16="http://schemas.microsoft.com/office/drawing/2014/main" id="{9E4C6FC4-964F-4EB8-A9F8-BA0DD0585672}"/>
              </a:ext>
            </a:extLst>
          </p:cNvPr>
          <p:cNvPicPr>
            <a:picLocks noChangeAspect="1"/>
          </p:cNvPicPr>
          <p:nvPr/>
        </p:nvPicPr>
        <p:blipFill>
          <a:blip r:embed="rId2"/>
          <a:stretch>
            <a:fillRect/>
          </a:stretch>
        </p:blipFill>
        <p:spPr>
          <a:xfrm>
            <a:off x="1" y="1335114"/>
            <a:ext cx="6096000" cy="4246979"/>
          </a:xfrm>
          <a:prstGeom prst="rect">
            <a:avLst/>
          </a:prstGeom>
        </p:spPr>
      </p:pic>
      <p:pic>
        <p:nvPicPr>
          <p:cNvPr id="7" name="Picture 6">
            <a:extLst>
              <a:ext uri="{FF2B5EF4-FFF2-40B4-BE49-F238E27FC236}">
                <a16:creationId xmlns:a16="http://schemas.microsoft.com/office/drawing/2014/main" id="{71E0965F-DEF8-4FD4-ACCE-F8CA9F5826C9}"/>
              </a:ext>
            </a:extLst>
          </p:cNvPr>
          <p:cNvPicPr>
            <a:picLocks noChangeAspect="1"/>
          </p:cNvPicPr>
          <p:nvPr/>
        </p:nvPicPr>
        <p:blipFill>
          <a:blip r:embed="rId3"/>
          <a:stretch>
            <a:fillRect/>
          </a:stretch>
        </p:blipFill>
        <p:spPr>
          <a:xfrm>
            <a:off x="6096001" y="1335114"/>
            <a:ext cx="6096000" cy="4246979"/>
          </a:xfrm>
          <a:prstGeom prst="rect">
            <a:avLst/>
          </a:prstGeom>
        </p:spPr>
      </p:pic>
      <p:sp>
        <p:nvSpPr>
          <p:cNvPr id="9" name="TextBox 8">
            <a:extLst>
              <a:ext uri="{FF2B5EF4-FFF2-40B4-BE49-F238E27FC236}">
                <a16:creationId xmlns:a16="http://schemas.microsoft.com/office/drawing/2014/main" id="{E6F6DD5B-7B5A-48E9-8548-7D81B25D6FCB}"/>
              </a:ext>
            </a:extLst>
          </p:cNvPr>
          <p:cNvSpPr txBox="1"/>
          <p:nvPr/>
        </p:nvSpPr>
        <p:spPr>
          <a:xfrm>
            <a:off x="0" y="5582093"/>
            <a:ext cx="12110484" cy="923330"/>
          </a:xfrm>
          <a:prstGeom prst="rect">
            <a:avLst/>
          </a:prstGeom>
          <a:noFill/>
        </p:spPr>
        <p:txBody>
          <a:bodyPr wrap="square" rtlCol="0">
            <a:spAutoFit/>
          </a:bodyPr>
          <a:lstStyle/>
          <a:p>
            <a:r>
              <a:rPr lang="en-US" i="0" dirty="0">
                <a:solidFill>
                  <a:srgbClr val="000000"/>
                </a:solidFill>
                <a:effectLst/>
                <a:latin typeface="Times New Roman" panose="02020603050405020304" pitchFamily="18" charset="0"/>
                <a:cs typeface="Times New Roman" panose="02020603050405020304" pitchFamily="18" charset="0"/>
              </a:rPr>
              <a:t>Epidemic types vary across sub-regions, Cholera and Meningococcal diseases are the most frequently occurring epidemic subtypes,  while meningitis are common in the West/Middle Africa. Southern Africa is the least affected Region with only two diseases (Cholera and Polio).</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00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EEDAF89-0ECD-416A-93E5-A300FF0B9702}"/>
              </a:ext>
            </a:extLst>
          </p:cNvPr>
          <p:cNvSpPr>
            <a:spLocks noGrp="1"/>
          </p:cNvSpPr>
          <p:nvPr>
            <p:ph type="title"/>
          </p:nvPr>
        </p:nvSpPr>
        <p:spPr>
          <a:xfrm>
            <a:off x="838200" y="106327"/>
            <a:ext cx="10515600" cy="616688"/>
          </a:xfrm>
        </p:spPr>
        <p:txBody>
          <a:bodyPr/>
          <a:lstStyle/>
          <a:p>
            <a:r>
              <a:rPr lang="en-US" sz="3200" dirty="0">
                <a:latin typeface="Times New Roman" panose="02020603050405020304" pitchFamily="18" charset="0"/>
                <a:cs typeface="Times New Roman" panose="02020603050405020304" pitchFamily="18" charset="0"/>
              </a:rPr>
              <a:t>Top and Bottom 5 Affected/Death Rate across countries</a:t>
            </a:r>
          </a:p>
        </p:txBody>
      </p:sp>
      <p:pic>
        <p:nvPicPr>
          <p:cNvPr id="3" name="Picture 2">
            <a:extLst>
              <a:ext uri="{FF2B5EF4-FFF2-40B4-BE49-F238E27FC236}">
                <a16:creationId xmlns:a16="http://schemas.microsoft.com/office/drawing/2014/main" id="{6EDF3E81-DD4E-40A1-81CA-5FD9DE242F2B}"/>
              </a:ext>
            </a:extLst>
          </p:cNvPr>
          <p:cNvPicPr>
            <a:picLocks noChangeAspect="1"/>
          </p:cNvPicPr>
          <p:nvPr/>
        </p:nvPicPr>
        <p:blipFill>
          <a:blip r:embed="rId2"/>
          <a:stretch>
            <a:fillRect/>
          </a:stretch>
        </p:blipFill>
        <p:spPr>
          <a:xfrm>
            <a:off x="0" y="823119"/>
            <a:ext cx="6719777" cy="4599486"/>
          </a:xfrm>
          <a:prstGeom prst="rect">
            <a:avLst/>
          </a:prstGeom>
        </p:spPr>
      </p:pic>
      <p:pic>
        <p:nvPicPr>
          <p:cNvPr id="6" name="Picture 5">
            <a:extLst>
              <a:ext uri="{FF2B5EF4-FFF2-40B4-BE49-F238E27FC236}">
                <a16:creationId xmlns:a16="http://schemas.microsoft.com/office/drawing/2014/main" id="{0D7B360B-0531-46F1-86BB-451A78C4D773}"/>
              </a:ext>
            </a:extLst>
          </p:cNvPr>
          <p:cNvPicPr>
            <a:picLocks noChangeAspect="1"/>
          </p:cNvPicPr>
          <p:nvPr/>
        </p:nvPicPr>
        <p:blipFill rotWithShape="1">
          <a:blip r:embed="rId3"/>
          <a:srcRect l="28386" t="11834" r="1435" b="8857"/>
          <a:stretch/>
        </p:blipFill>
        <p:spPr>
          <a:xfrm>
            <a:off x="6719777" y="821661"/>
            <a:ext cx="5472223" cy="4599487"/>
          </a:xfrm>
          <a:prstGeom prst="rect">
            <a:avLst/>
          </a:prstGeom>
        </p:spPr>
      </p:pic>
      <p:sp>
        <p:nvSpPr>
          <p:cNvPr id="7" name="TextBox 6">
            <a:extLst>
              <a:ext uri="{FF2B5EF4-FFF2-40B4-BE49-F238E27FC236}">
                <a16:creationId xmlns:a16="http://schemas.microsoft.com/office/drawing/2014/main" id="{AB56E803-121B-4420-9AFA-FDF54B047EB6}"/>
              </a:ext>
            </a:extLst>
          </p:cNvPr>
          <p:cNvSpPr txBox="1"/>
          <p:nvPr/>
        </p:nvSpPr>
        <p:spPr>
          <a:xfrm>
            <a:off x="0" y="5519794"/>
            <a:ext cx="12192000" cy="1015663"/>
          </a:xfrm>
          <a:prstGeom prst="rect">
            <a:avLst/>
          </a:prstGeom>
          <a:noFill/>
        </p:spPr>
        <p:txBody>
          <a:bodyPr wrap="square" rtlCol="0">
            <a:spAutoFit/>
          </a:bodyPr>
          <a:lstStyle/>
          <a:p>
            <a:pPr algn="just"/>
            <a:r>
              <a:rPr lang="en-US" sz="2000" dirty="0">
                <a:latin typeface="Times New Roman" panose="02020603050405020304" pitchFamily="18" charset="0"/>
                <a:cs typeface="Times New Roman" panose="02020603050405020304" pitchFamily="18" charset="0"/>
              </a:rPr>
              <a:t>From this visuals, the countries that had high death rate are Burkina Faso, Nigeria from the West, Sudan from the north, Zimbabwe from the East being the, Angola and Democratic Republic of Congo from Middle Africa. </a:t>
            </a:r>
            <a:r>
              <a:rPr lang="en-US" sz="2000" b="0" i="0" dirty="0">
                <a:solidFill>
                  <a:srgbClr val="000000"/>
                </a:solidFill>
                <a:effectLst/>
                <a:latin typeface="Times New Roman" panose="02020603050405020304" pitchFamily="18" charset="0"/>
                <a:cs typeface="Times New Roman" panose="02020603050405020304" pitchFamily="18" charset="0"/>
              </a:rPr>
              <a:t>Least affected and least deaths are in more stable nations like Benin republic, Botswana </a:t>
            </a:r>
            <a:r>
              <a:rPr lang="en-US" sz="2000" b="0" i="0" dirty="0" err="1">
                <a:solidFill>
                  <a:srgbClr val="000000"/>
                </a:solidFill>
                <a:effectLst/>
                <a:latin typeface="Times New Roman" panose="02020603050405020304" pitchFamily="18" charset="0"/>
                <a:cs typeface="Times New Roman" panose="02020603050405020304" pitchFamily="18" charset="0"/>
              </a:rPr>
              <a:t>etc</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1161698"/>
      </p:ext>
    </p:extLst>
  </p:cSld>
  <p:clrMapOvr>
    <a:masterClrMapping/>
  </p:clrMapOvr>
</p:sld>
</file>

<file path=ppt/theme/theme1.xml><?xml version="1.0" encoding="utf-8"?>
<a:theme xmlns:a="http://schemas.openxmlformats.org/drawingml/2006/main" name="Office Theme">
  <a:themeElements>
    <a:clrScheme name="Geometric Presentation">
      <a:dk1>
        <a:sysClr val="windowText" lastClr="000000"/>
      </a:dk1>
      <a:lt1>
        <a:sysClr val="window" lastClr="FFFFFF"/>
      </a:lt1>
      <a:dk2>
        <a:srgbClr val="44546A"/>
      </a:dk2>
      <a:lt2>
        <a:srgbClr val="ACCBF9"/>
      </a:lt2>
      <a:accent1>
        <a:srgbClr val="5C83C4"/>
      </a:accent1>
      <a:accent2>
        <a:srgbClr val="2C599D"/>
      </a:accent2>
      <a:accent3>
        <a:srgbClr val="1A3B70"/>
      </a:accent3>
      <a:accent4>
        <a:srgbClr val="FA6F1A"/>
      </a:accent4>
      <a:accent5>
        <a:srgbClr val="11224E"/>
      </a:accent5>
      <a:accent6>
        <a:srgbClr val="9D90A0"/>
      </a:accent6>
      <a:hlink>
        <a:srgbClr val="9454C3"/>
      </a:hlink>
      <a:folHlink>
        <a:srgbClr val="3EBBF0"/>
      </a:folHlink>
    </a:clrScheme>
    <a:fontScheme name="Custom 147">
      <a:majorFont>
        <a:latin typeface="Corbel"/>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tf16411253_LW_v2" id="{C590A786-F65F-42F6-9E48-12C78E3C86B3}" vid="{FEE92C9D-6350-4ECD-87A4-004D12BB2B1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05D99ABA-76CE-4A8E-B5F0-C051B96628D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Geometric presentation</Template>
  <TotalTime>505</TotalTime>
  <Words>907</Words>
  <Application>Microsoft Office PowerPoint</Application>
  <PresentationFormat>Widescreen</PresentationFormat>
  <Paragraphs>70</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Arial</vt:lpstr>
      <vt:lpstr>Calibri</vt:lpstr>
      <vt:lpstr>Calibri Light</vt:lpstr>
      <vt:lpstr>Corbel</vt:lpstr>
      <vt:lpstr>Helvetica Neue</vt:lpstr>
      <vt:lpstr>Times New Roman</vt:lpstr>
      <vt:lpstr>Wingdings</vt:lpstr>
      <vt:lpstr>Office Theme</vt:lpstr>
      <vt:lpstr>🌍 Disaster Impact and Response Analysis in Africa 2005 - 2019</vt:lpstr>
      <vt:lpstr>Table of contents</vt:lpstr>
      <vt:lpstr>Executive summary</vt:lpstr>
      <vt:lpstr>Key findings</vt:lpstr>
      <vt:lpstr>Dataset overview</vt:lpstr>
      <vt:lpstr>Data cleaning and transformation</vt:lpstr>
      <vt:lpstr>Exploratory Data Analysis</vt:lpstr>
      <vt:lpstr>Disaster subtype by UN Sub-region</vt:lpstr>
      <vt:lpstr>Top and Bottom 5 Affected/Death Rate across countries</vt:lpstr>
      <vt:lpstr>Disaster Events and death over time</vt:lpstr>
      <vt:lpstr>International response across UN Sub regions</vt:lpstr>
      <vt:lpstr>International response across UN Sub regions</vt:lpstr>
      <vt:lpstr>Recommendation</vt:lpstr>
      <vt:lpstr>Conclusion</vt:lpstr>
      <vt:lpstr>Short Epidemics, Deep Scars 🌍 “The deadliest outbreaks weren’t always the longest, they were the fastest and the most unprepared for”. Epidemics don’t wait, Neither should we.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Disaster Impact and Response Analysis in Africa 2005 - 2019</dc:title>
  <dc:creator>user</dc:creator>
  <cp:lastModifiedBy>user</cp:lastModifiedBy>
  <cp:revision>36</cp:revision>
  <dcterms:created xsi:type="dcterms:W3CDTF">2025-06-02T12:47:01Z</dcterms:created>
  <dcterms:modified xsi:type="dcterms:W3CDTF">2025-06-02T21:12:44Z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