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25048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04462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797312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670145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872584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97315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3848773"/>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29012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7502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43020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78162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52695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13101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776697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51870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881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0014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217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9810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80074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712325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48819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31485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30796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9241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9972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3219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123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11023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03118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61961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4" cy="1333500"/>
            <a:chOff x="876298" y="990599"/>
            <a:chExt cx="1628524"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5" y="0"/>
                  </a:lnTo>
                  <a:lnTo>
                    <a:pt x="0" y="10801"/>
                  </a:lnTo>
                  <a:lnTo>
                    <a:pt x="4645"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9" y="0"/>
                </a:moveTo>
                <a:lnTo>
                  <a:pt x="4659" y="0"/>
                </a:lnTo>
                <a:lnTo>
                  <a:pt x="0" y="10798"/>
                </a:lnTo>
                <a:lnTo>
                  <a:pt x="4659"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31"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B.Anith</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1222042</a:t>
            </a:r>
            <a:r>
              <a:rPr lang="en-US" altLang="zh-CN" sz="2400" b="0" i="0" u="none" strike="noStrike" kern="1200" cap="none" spc="0" baseline="0">
                <a:solidFill>
                  <a:schemeClr val="tx1"/>
                </a:solidFill>
                <a:latin typeface="Calibri" pitchFamily="0" charset="0"/>
                <a:ea typeface="宋体" pitchFamily="0" charset="0"/>
                <a:cs typeface="Calibri" pitchFamily="0" charset="0"/>
              </a:rPr>
              <a:t>15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47481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8111377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14823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77874219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77373190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5439946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133699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11678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44570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09144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92278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29293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44421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3887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18806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2024-08-31T15:54:47Z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