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90" d="100"/>
          <a:sy n="90" d="100"/>
        </p:scale>
        <p:origin x="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ône pou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u de complément pou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4190653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u de complément pou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380c66b-e9cc-477f-825f-c2e6936e6a51}">
  <we:reference id="WA200003233" version="2.0.0.3" store="fr-FR" storeType="OMEX"/>
  <we:alternateReferences/>
  <we:properties>
    <we:property name="Microsoft.Office.CampaignId" value="&quot;none&quot;"/>
    <we:property name="reportUrl" value="&quot;/groups/me/reports/3f392d6e-0b46-4cc0-8692-cef5388ad9d8/c1b77dead44dc4ab996e?bookmarkGuid=66f71f02-87da-4d02-8ba1-f59cd2884058&amp;bookmarkUsage=1&amp;ctid=2397b885-afe4-4bc7-9e1e-e4899ef44d1a&amp;fromEntryPoint=export&quot;"/>
    <we:property name="reportState" value="&quot;CONNECTED&quot;"/>
    <we:property name="artifactViewState" value="&quot;live&quot;"/>
    <we:property name="reportEmbeddedTime" value="&quot;2025-02-14T17:52:51.523Z&quot;"/>
    <we:property name="creatorSessionId" value="&quot;ab80be96-f26c-44c5-ae4b-9f98aad38e09&quot;"/>
    <we:property name="creatorUserId" value="&quot;10032002256BEA92&quot;"/>
    <we:property name="creatorTenantId" value="&quot;2397b885-afe4-4bc7-9e1e-e4899ef44d1a&quot;"/>
    <we:property name="pageDisplayName" value="&quot;Page 1&quot;"/>
    <we:property name="pageName" value="&quot;c1b77dead44dc4ab996e&quot;"/>
    <we:property name="reportName" value="&quot;DashBoard PL&quot;"/>
    <we:property name="isVisualContainerHeaderHidden" value="false"/>
    <we:property name="isFiltersActionButtonVisible" value="true"/>
    <we:property name="initialStateBookmark" value="&quot;H4sIAAAAAAAAA+VYUW/TMBD+K5NfeIlQmiZpylvpBkKwraJoPKAJXexL5smNI8fZVqb+d85xCmwUuo0JivYWX2zf9313Pl9yzYRsagXLI1gge8HmsqzQ7g1YwCpveXl8/PZw8v7t56PJ4QGZdW2lrhr24ppZMCXaE9m0oNx6Mn46DRgoNYPSjQpQDQasRtPoCpT8gn4yvbKmxVXA8KpW2oDbcm7Botv2gqbTmHwPng/JI3ArL3CO3HorH+SjkUAQcSx4DPl4nCJNa/yEDtnGKW7rzv1UVxZkRW6cbTCIkgygiMIiiZBnGIaFsxdS2X5Kvjy4qg2xI87L2qkyERdQcRSso2Cw8Yiv2aQsDZZg++HBjZdTrdrFBvtct4bje+z8HlRW2iX5+ICwaNiKVJoZTRp6o7agXmvSkFgQAILgZrxqq16e0A3P9OXUIOkpnOGULI2sStXL/12JD54NB+OY6PycNHSMaYE2As3LZUd6X5q1+lFwC/suECaGZArHcR6OMjEUUUiRj6I4HO1uICeU5nRKHLN9WRRokGBsj2WwHfkhQtMa/CN0h7KaKNWDm1yU7N8hgattSLbmdwltibua4HdMBJ/jeZJFAsZiGKU5Yj6KBtn/UKzmXJunU6l+xdaHcBAPi1AIPk4TPh7lYpQO460hnJJCpTaSkya3o/gY0Mn4kIPVKMnR3AgIWyB1Be6hRLpi3SKiUXtfEpvvVG8+naxvfYrbK6MX3bK+K7Hk4RaBgHkIBDJgH8/QVZlPTotKyHWE39wSpemn3EEuP+hcb5aKvJ6AaruehzZ9J63neu3NNPHZkTaXkp/tTQn3M7fk1KdAnwe+raGdz39oXL7t+ZhhdT4DFhVpnmZjEcaQJAVSPYDk4aXj/ujmdBnoaqZ/QulfPOyGeeQz/UuMa9OfVS9FTef0DIzdkRJ2P7ou5zcmbV+clg9M2+2J4RM4jVKIuCiGRTZOwiEgZNGu333uq2hGn1dP5PL7HV1f9RAznogoF/EwwjyNkce7HsSPsrrD4f/7xWoz2ne6afA/wrtv4PIxamstd6q03i84vi1Ybe6jdGubGjjOoMINzRTFDCr3Weyfu2ZqQzvS/YthnRPSTeYKtyxwf2jYarUG9xXvPrU8KhIAAA==&quot;"/>
    <we:property name="bookmark" value="&quot;H4sIAAAAAAAAA+VYTW/cNhD9KwEvuQiFRH3ntl07bYGkWHQD5xD4MBJHMgMtKVCU462x/71DUZvU7qZrO0a7QW7i8GPeezMajnTLhBz6Dra/wwbZK7aWrUL7ImIBU94S5xXmcV6mGEVlA2XMC6RZ3Vup1cBe3TILpkV7IYcROncMGT9cBgy6bgWtGzXQDRiwHs2gFXTyT/SLacqaEXcBw5u+0wbckWsLFt2x17ScxgQh+ikmj1BbeY1rrK231lGV5wJBJImoE6jKMnPABr9gQnZwiTt6cr/UyoJU5MbZooinBUDDwyblWBcYho2zN7Kz85Jqe37TG2JHnLe9E2chrkHVKNhEweDgEd+yRdsabMHOw/M7k0vdjZsD9rUeTY1/4OT3XFlpt+TjHcJmYDtSaWU0aeiN2kL3iyYNiQUBIAhuxetRzfKEbnilPy0Nkp7CGS7JMkjVdrP8X5R459nUYBwTXX0kDR1j2qCNQPPzdiJ9Js1efR7cw34KhIkhmcIyqcK8ELHgIUWe8yTMTzeQC0pzekscszPZNGiQYByPZXAc+VuEYTT4TejeSrXouhnc4rpl/x8SuDmG5Gh+tzC2eKoJ/sBE8DlepQUXUIqYZxVilfOo+B6K1brW5sepVF9j60MYJXETClGXWVqXeSXyLE6OhnBJCrXayJo0uR/F54BOxqe8WEMnazR3AsI2SF2Be2iRrli3iWj03pfE4QvVu08X+1uf4vba6M20bW5OLHm4RyBgHgKBDNj7K3RV5oPTQgm5j/Bv90QZ5iUPkMsPJteHpSKvF9CNU89Dh76R1nO99WZa+JLywaK6gs2LX7Ud+tG8dPsufR7MyeB7Gzr+49+6l88HP2dsnc+A8SarsqIUYQJp2iAVBUifXj8ej25NN4JWK/0PlH7iadfMM7/YX8W4N31bCeuo81xegbEnUsceR9cl/sGknSvU9olpezwxfAJnPANeiyZuijINY0Ao+KlfgO7TaEWfWj/IDfhvdH3VQyzqVPBKJDHHKkuwTk49iO+lesDL/98Xq8No3+hhwO8I75mBT89RW3t5UqX1ccHxbcHucDOlR2ohoMYVKDzQUVHMQLlvY/88dVQHepLphwzb7fbO/gLr9B9KBhIAAA==&quot;"/>
    <we:property name="datasetId" value="&quot;5902a68f-00f6-40b9-976e-5f3da6f46597&quot;"/>
    <we:property name="embedUrl" value="&quot;/reportEmbed?reportId=3f392d6e-0b46-4cc0-8692-cef5388ad9d8&amp;config=eyJjbHVzdGVyVXJsIjoiaHR0cHM6Ly9XQUJJLU5PUlRILUVVUk9QRS1yZWRpcmVjdC5hbmFseXNpcy53aW5kb3dzLm5ldCIsImVtYmVkRmVhdHVyZXMiOnsidXNhZ2VNZXRyaWNzVk5leHQiOnRydWV9fQ%3D%3D&amp;disableSensitivityBanner=true&quot;"/>
    <we:property name="backgroundColor" value="&quot;#FFFFFF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Anith Kandasamy</cp:lastModifiedBy>
  <cp:revision>3</cp:revision>
  <dcterms:created xsi:type="dcterms:W3CDTF">2018-06-07T21:39:02Z</dcterms:created>
  <dcterms:modified xsi:type="dcterms:W3CDTF">2025-02-18T01:42:16Z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