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4F23-188B-4CED-9109-AC5708602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Wound Analysis On different platforms &amp; </a:t>
            </a:r>
            <a:r>
              <a:rPr lang="en-US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B4B5C-CD18-4FD2-B1DB-75CFAD397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ARP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F68-1A9B-40BB-BCB6-AF0015E4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3CFA-9DF9-4EA4-87AC-AE341415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K-means algorithm which stores all available cases and classifies new cases based on similarity</a:t>
            </a:r>
          </a:p>
          <a:p>
            <a:r>
              <a:rPr lang="en-IN" dirty="0"/>
              <a:t>Speeded up Robust Features (SURF) : standard clustering based on </a:t>
            </a:r>
            <a:r>
              <a:rPr lang="en-IN" dirty="0" err="1"/>
              <a:t>Eucliedean</a:t>
            </a:r>
            <a:r>
              <a:rPr lang="en-IN" dirty="0"/>
              <a:t> distances.</a:t>
            </a:r>
          </a:p>
          <a:p>
            <a:r>
              <a:rPr lang="en-US" dirty="0"/>
              <a:t>T</a:t>
            </a:r>
            <a:r>
              <a:rPr lang="en-IN" dirty="0"/>
              <a:t>rained based on pre loaded dataset.</a:t>
            </a:r>
          </a:p>
          <a:p>
            <a:r>
              <a:rPr lang="de-DE" dirty="0"/>
              <a:t>Creates the Support Vector Machines based on their Bag-of-Visual-Words.</a:t>
            </a:r>
          </a:p>
          <a:p>
            <a:r>
              <a:rPr lang="de-DE" dirty="0"/>
              <a:t>Then classifies images based on SVM‘s learned previously. </a:t>
            </a:r>
          </a:p>
          <a:p>
            <a:r>
              <a:rPr lang="de-DE" dirty="0"/>
              <a:t>Available in visual studio as packages.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7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5A5-DF36-45FA-B1B0-A065A538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.NET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A860-60AE-4753-AFE5-C416A391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JavaScript code for the detection of wound </a:t>
            </a:r>
          </a:p>
          <a:p>
            <a:pPr marL="0" indent="0">
              <a:buNone/>
            </a:pPr>
            <a:r>
              <a:rPr lang="en-US" dirty="0"/>
              <a:t>    based on the wound edge</a:t>
            </a:r>
          </a:p>
          <a:p>
            <a:r>
              <a:rPr lang="en-US" dirty="0"/>
              <a:t>It uses built in functions to copy the image onto canvas.</a:t>
            </a:r>
          </a:p>
          <a:p>
            <a:r>
              <a:rPr lang="en-US" dirty="0"/>
              <a:t>Convert it to manageable pixels.</a:t>
            </a:r>
          </a:p>
          <a:p>
            <a:r>
              <a:rPr lang="en-US" dirty="0"/>
              <a:t>Then compare the pixel intensity.</a:t>
            </a:r>
          </a:p>
          <a:p>
            <a:r>
              <a:rPr lang="en-US" dirty="0"/>
              <a:t>Finally determine the wound edge.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46F46-3FF4-44E9-90E3-8298CA4C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290" y="2638044"/>
            <a:ext cx="2093634" cy="31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05DE-08B1-43CC-A940-C0C43158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.NET</a:t>
            </a:r>
            <a:endParaRPr lang="en-IN" dirty="0"/>
          </a:p>
        </p:txBody>
      </p:sp>
      <p:pic>
        <p:nvPicPr>
          <p:cNvPr id="4" name="Content Placeholder 3" descr="C:\Users\Amir\Desktop\Advanced Research Project B\full.png">
            <a:extLst>
              <a:ext uri="{FF2B5EF4-FFF2-40B4-BE49-F238E27FC236}">
                <a16:creationId xmlns:a16="http://schemas.microsoft.com/office/drawing/2014/main" id="{1FBDAD99-1251-4EDB-A078-90F871DBFD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4" y="2638426"/>
            <a:ext cx="4949809" cy="289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mir\Desktop\Advanced Research Project B\full.png">
            <a:extLst>
              <a:ext uri="{FF2B5EF4-FFF2-40B4-BE49-F238E27FC236}">
                <a16:creationId xmlns:a16="http://schemas.microsoft.com/office/drawing/2014/main" id="{4771B424-27C1-434B-9844-B0A065DA12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426"/>
            <a:ext cx="4949809" cy="2897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3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76F6-D7F7-47C2-B4F0-D5DB38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DCA7-1D3C-4331-8B94-72F6D4D9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wound detection was done based on</a:t>
            </a:r>
          </a:p>
          <a:p>
            <a:pPr marL="0" indent="0">
              <a:buNone/>
            </a:pPr>
            <a:r>
              <a:rPr lang="en-US" dirty="0"/>
              <a:t>    assumption that the wound would be circular in nature.</a:t>
            </a:r>
          </a:p>
          <a:p>
            <a:r>
              <a:rPr lang="en-US" dirty="0"/>
              <a:t>The code takes two radii parameters and a </a:t>
            </a:r>
          </a:p>
          <a:p>
            <a:pPr marL="0" indent="0">
              <a:buNone/>
            </a:pPr>
            <a:r>
              <a:rPr lang="en-US" dirty="0"/>
              <a:t>    threshold  as input and detects multiple wounds.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8ADFE-5984-4C2F-8736-CCAC9680D5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1064" y="2638044"/>
            <a:ext cx="3338496" cy="2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856E-E5F6-499B-8D70-6A8F6532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3892-C352-41EF-A5AC-DB9CBA1B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 for evaluating the wound healing process by depth calculation.</a:t>
            </a:r>
          </a:p>
          <a:p>
            <a:r>
              <a:rPr lang="en-US" dirty="0"/>
              <a:t>Wound healing as a direct function of change in wound depth.</a:t>
            </a:r>
          </a:p>
          <a:p>
            <a:r>
              <a:rPr lang="en-US" dirty="0"/>
              <a:t>The Lake Depth calculation model.</a:t>
            </a:r>
          </a:p>
          <a:p>
            <a:r>
              <a:rPr lang="en-US" dirty="0"/>
              <a:t>The need for a 3D photograph and angular restrictions and thresholds.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B5963-434B-44B7-B144-9786B5BD6C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3323" y="4751106"/>
            <a:ext cx="3281935" cy="1709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4920F-9FF2-42AD-A850-5078F07973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7811" y="4751106"/>
            <a:ext cx="3281936" cy="17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532-3AB5-42B0-9A63-C040381B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MATLAB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071B-51B6-440D-9879-26A6FF31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Canny Edge detection algorithm</a:t>
            </a:r>
          </a:p>
          <a:p>
            <a:r>
              <a:rPr lang="en-US" dirty="0"/>
              <a:t>Strong Edge and Weak edge pixels based on Gradient and Threshold.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D9681-1EE4-4697-91A9-F54843391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9124" y="3704734"/>
            <a:ext cx="5087339" cy="27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166D-AACB-46ED-9BC1-0AEFE2E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E435-EBCE-4065-9838-03A13410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development is limited to wound detection by edges.</a:t>
            </a:r>
          </a:p>
          <a:p>
            <a:r>
              <a:rPr lang="en-US" dirty="0"/>
              <a:t>It is localized to a particular set of data .</a:t>
            </a:r>
          </a:p>
          <a:p>
            <a:r>
              <a:rPr lang="en-US" dirty="0"/>
              <a:t>For a better decision making the wound depth calculation can be realized in .NET.</a:t>
            </a:r>
          </a:p>
          <a:p>
            <a:r>
              <a:rPr lang="en-US" dirty="0"/>
              <a:t>We could expand this technique for a different varieties of wounds.</a:t>
            </a:r>
          </a:p>
          <a:p>
            <a:r>
              <a:rPr lang="en-US" dirty="0"/>
              <a:t>Finally , </a:t>
            </a:r>
            <a:r>
              <a:rPr lang="en-US" dirty="0" err="1"/>
              <a:t>our’s</a:t>
            </a:r>
            <a:r>
              <a:rPr lang="en-US" dirty="0"/>
              <a:t> is just a small step towards the achieving independency from the </a:t>
            </a:r>
          </a:p>
          <a:p>
            <a:pPr marL="0" indent="0">
              <a:buNone/>
            </a:pPr>
            <a:r>
              <a:rPr lang="en-US" dirty="0"/>
              <a:t>    traditional methods getting treated.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0721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820</TotalTime>
  <Words>309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Wound Analysis On different platforms &amp; CoNCLUSION</vt:lpstr>
      <vt:lpstr>Implementation in .NET</vt:lpstr>
      <vt:lpstr>Implementation in .NET</vt:lpstr>
      <vt:lpstr>Implementation in .NET</vt:lpstr>
      <vt:lpstr>Implementation in Python</vt:lpstr>
      <vt:lpstr>Implementation in Python</vt:lpstr>
      <vt:lpstr>Implementation in MATLAB</vt:lpstr>
      <vt:lpstr>Conclusion and further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Wound detection On different platforms</dc:title>
  <dc:creator>Arun Holla</dc:creator>
  <cp:lastModifiedBy>Arun Holla</cp:lastModifiedBy>
  <cp:revision>14</cp:revision>
  <dcterms:created xsi:type="dcterms:W3CDTF">2018-01-27T21:52:41Z</dcterms:created>
  <dcterms:modified xsi:type="dcterms:W3CDTF">2018-01-28T11:33:12Z</dcterms:modified>
</cp:coreProperties>
</file>