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81A-6A0B-43B5-9318-1605F2DF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FAA0-6ABB-461A-B115-02B1FB1BA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6A78-B8D8-4553-94BB-5F395EE6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1DCE-4A0B-4CA3-AE61-542383D0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7E50-4A90-4E3F-86D5-CE5C79AF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5-31AE-4DD7-B050-D9BE7C9F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E9937-882F-401F-BB1B-4571961E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9E6B-59D4-4BA5-8C85-A15E7B36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D071-5E7A-4FA3-B216-A1FD3770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A5C0-E57D-44DB-B3E5-4BB2F4F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ABD49-1C81-43CC-BE36-C2650A09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58DAB-1ED5-47F5-B2E9-0079BAF8A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0BCF-E348-4B17-A5FF-4A76F465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4ADE-ACB9-41F9-885E-B5AF963F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551A-31C3-450A-BBC0-65F5C6B6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A215-0518-4141-B5CA-76A10BB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A218-5724-4F70-B600-46454CF7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5589-7C9C-4406-A4B5-DA449A1B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64AF-357E-4F27-A6D4-70ABF318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2B7A-1F29-4903-9E00-7730666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76AA-D664-42F4-AAC5-7969A406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67D5-A5F7-4BBC-A226-81EB0172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1852-AED8-4E17-9A41-5D91022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9E0E-A3B0-4D7B-BB57-315A453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D43A-9667-4570-805C-63AB925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A85D-D4E0-40A6-8A9D-9E84BC2E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6FE-0A36-42C8-A5CE-4F33F86E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B338B-5C5F-451F-A066-3155AE84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68F6-D294-46FF-8806-A0667B41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48A0-5529-4386-B705-259B572A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C46-957C-4542-8254-62EE7F4D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24A4-2694-45F3-80E8-F9F0FFB9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7EAA-0D9A-4234-AE52-A036C105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F7FF-66E2-4A19-940D-D105DB22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C4608-267F-4A8B-88C7-EF3DF2B3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B4CA3-9210-4CFF-879D-B7D2C7393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C1F47-0401-42F3-8FAE-D2150F31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B53C3-83FA-4E95-A8F2-2370EA9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C69C5-68F2-46AF-ABA3-C0E77573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F462-9E3E-4087-90E8-3D144834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03020-5F80-4365-832C-34215E53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D194-072B-4177-B8B7-B0BD95A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3A0DB-7866-42A5-BB37-9DBBFBE0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ECD88-5026-40A3-B802-5447DC9A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B74F5-596C-4547-9749-53C6DB79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A5DFF-34A5-4347-8A0D-6024FA3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5FE7-5895-4E67-987A-591635B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17F3-F002-4B76-9DD3-E955792E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38FA-06EB-4F49-8A2A-E4BA0B42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EA8F-3BFA-4330-AAF3-B458AEF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9AA8-29DE-4971-B3AE-B01784C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087A-9A12-4C1E-ABF4-5B675F69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1092-DEE5-4F68-A4B4-BB554D89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04E8A-33D1-428B-91A8-5F7E36DF5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63D7C-F553-47BE-84C4-3D96D9D2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BC8B-1CB3-4367-B04E-75D4986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4191-594A-4C61-9157-0AEBBD8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4B72-7F40-48C4-B1F1-D3DC4740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7C834-EEEC-44FC-BED3-C549F8B5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376-D235-4D97-8C9D-5BA8C363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CF09-6F7D-4354-8DED-882834B4A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458C-E11E-45BC-A8E7-AE4441ECA10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9B64-B031-4555-9A6A-2F367441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0BD9-5A3B-4A2C-8BC8-A0CCBC9F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BB37-4EFF-4E5A-A20D-EDD81E620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B793-FB96-449F-B6D4-3105DCDEA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Quality Evaluation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B5342-6818-4C72-8339-F89088409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36" y="4470400"/>
            <a:ext cx="4114799" cy="23876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Kamlakar Narkar (24854)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Anith Shaji(22914)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Bitty Samuel Varghese(24873)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25360C8-919F-4514-88E6-C59D7D72763F}"/>
              </a:ext>
            </a:extLst>
          </p:cNvPr>
          <p:cNvSpPr txBox="1">
            <a:spLocks/>
          </p:cNvSpPr>
          <p:nvPr/>
        </p:nvSpPr>
        <p:spPr>
          <a:xfrm>
            <a:off x="1524000" y="2960514"/>
            <a:ext cx="9144000" cy="93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Rhine-Waal University of Applied Sciences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Communication and Environment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3D91EE-7EFE-4693-ADA1-18A118A226F3}"/>
              </a:ext>
            </a:extLst>
          </p:cNvPr>
          <p:cNvSpPr txBox="1">
            <a:spLocks/>
          </p:cNvSpPr>
          <p:nvPr/>
        </p:nvSpPr>
        <p:spPr>
          <a:xfrm>
            <a:off x="8521148" y="4470400"/>
            <a:ext cx="3140766" cy="238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Dr.-Ing. Rolf Becker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Bethany Melville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1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77CE-E758-43C9-8319-E2FA0E71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4722-04D1-4296-A932-ACD2DFE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suitable county for the purpose of crop cultivation by analysing the land productivity of Fresno and Kern in California.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3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2592-A734-4523-9D11-E116A070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3961-83F8-4372-B04B-7F356A9B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519485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cover classification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(Vegetation, Water bodies, Bare lands, Buildings)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of crop region from vegetation cover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factors affecting cultivation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(Temperature, Humidity, Terrain)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of suitable crops in the regions under consideration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best county.</a:t>
            </a:r>
          </a:p>
        </p:txBody>
      </p:sp>
    </p:spTree>
    <p:extLst>
      <p:ext uri="{BB962C8B-B14F-4D97-AF65-F5344CB8AC3E}">
        <p14:creationId xmlns:p14="http://schemas.microsoft.com/office/powerpoint/2010/main" val="21185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4BA3-9C27-47CD-B9CB-936B4C3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9E59-CB20-4DEF-AE26-C398B983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institution / agency that update the site with information collected on region.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Access the site to get detailed information of a particular region.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5E8695-8083-420B-9E94-FCF468C0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748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1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Land Quality Evaluation  </vt:lpstr>
      <vt:lpstr>Problem Statement</vt:lpstr>
      <vt:lpstr>Scope</vt:lpstr>
      <vt:lpstr>Purpose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anith.fingent@gmail.com</dc:creator>
  <cp:lastModifiedBy>anith.fingent@gmail.com</cp:lastModifiedBy>
  <cp:revision>22</cp:revision>
  <dcterms:created xsi:type="dcterms:W3CDTF">2018-11-27T14:10:30Z</dcterms:created>
  <dcterms:modified xsi:type="dcterms:W3CDTF">2018-11-28T08:22:52Z</dcterms:modified>
</cp:coreProperties>
</file>