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89AC-281C-4FBF-8B73-9386B3F0DDB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8889-DF6C-4956-8071-6CF3287A82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4d234077848d5ce72cd423de" descr="{&quot;HashCode&quot;:2133105206,&quot;Placement&quot;:&quot;Footer&quot;,&quot;Top&quot;:416.104645,&quot;Left&quot;:300.843231,&quot;SlideWidth&quot;:720,&quot;SlideHeight&quot;:432}"/>
          <p:cNvSpPr txBox="1"/>
          <p:nvPr userDrawn="1"/>
        </p:nvSpPr>
        <p:spPr>
          <a:xfrm>
            <a:off x="3820709" y="52845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9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53" y="770415"/>
            <a:ext cx="5142015" cy="38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2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9" t="14909" r="31886"/>
          <a:stretch/>
        </p:blipFill>
        <p:spPr>
          <a:xfrm>
            <a:off x="3230088" y="673929"/>
            <a:ext cx="2873253" cy="3951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3" y="673930"/>
            <a:ext cx="2594821" cy="1904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65" y="672337"/>
            <a:ext cx="2535222" cy="1926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65" y="2698620"/>
            <a:ext cx="2535222" cy="19267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2" y="2680857"/>
            <a:ext cx="2592712" cy="194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85577" y="1130263"/>
            <a:ext cx="4208813" cy="31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4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68" y="653142"/>
            <a:ext cx="2660073" cy="199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r="5016"/>
          <a:stretch/>
        </p:blipFill>
        <p:spPr>
          <a:xfrm>
            <a:off x="3512007" y="2790704"/>
            <a:ext cx="2660073" cy="1995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46" y="653141"/>
            <a:ext cx="2660073" cy="1995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69" y="2790704"/>
            <a:ext cx="2660073" cy="1995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007" y="653141"/>
            <a:ext cx="2660073" cy="19950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46" y="2790705"/>
            <a:ext cx="2660072" cy="19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7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3" y="843152"/>
            <a:ext cx="4718458" cy="35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60" y="831273"/>
            <a:ext cx="2382982" cy="1787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3935" y="1297005"/>
            <a:ext cx="3725884" cy="2794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94" y="831273"/>
            <a:ext cx="2382982" cy="1787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9" y="2769919"/>
            <a:ext cx="2382982" cy="1787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894" y="2769920"/>
            <a:ext cx="2382982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2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 Shatamraj (COMMS-EGM)</dc:creator>
  <cp:lastModifiedBy>Anith Shatamraj (COMMS-EGM)</cp:lastModifiedBy>
  <cp:revision>9</cp:revision>
  <dcterms:created xsi:type="dcterms:W3CDTF">2018-11-02T12:04:15Z</dcterms:created>
  <dcterms:modified xsi:type="dcterms:W3CDTF">2018-11-02T16:03:50Z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AN315691@wipro.com</vt:lpwstr>
  </property>
  <property fmtid="{D5CDD505-2E9C-101B-9397-08002B2CF9AE}" pid="6" name="MSIP_Label_b9a70571-31c6-4603-80c1-ef2fb871a62a_SetDate">
    <vt:lpwstr>2018-11-02T17:34:42.2555305+05:30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