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CAA3-1DE6-4414-A8B4-B1EDE463571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7D01-81BB-4612-A4AB-D5A5F47EB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05" y="768760"/>
            <a:ext cx="4774790" cy="35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b="15296"/>
          <a:stretch/>
        </p:blipFill>
        <p:spPr>
          <a:xfrm rot="5400000">
            <a:off x="-720906" y="720904"/>
            <a:ext cx="5491296" cy="4049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7041" y="687415"/>
            <a:ext cx="2273791" cy="17053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66" y="2791362"/>
            <a:ext cx="3031724" cy="22737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5599" y="687414"/>
            <a:ext cx="2273794" cy="1705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5480" y="3075586"/>
            <a:ext cx="2273793" cy="1705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3" r="11525" b="11524"/>
          <a:stretch/>
        </p:blipFill>
        <p:spPr>
          <a:xfrm>
            <a:off x="2489154" y="403190"/>
            <a:ext cx="2738896" cy="22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05" y="768760"/>
            <a:ext cx="4774790" cy="3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7623" y="1588325"/>
            <a:ext cx="2826326" cy="2119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2778" y="1588324"/>
            <a:ext cx="2826327" cy="2119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1127" r="8923" b="1231"/>
          <a:stretch/>
        </p:blipFill>
        <p:spPr>
          <a:xfrm>
            <a:off x="3249880" y="1235032"/>
            <a:ext cx="3336967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 Shatamraj (COMMS-EGM)</dc:creator>
  <cp:lastModifiedBy>Anith Shatamraj (COMMS-EGM)</cp:lastModifiedBy>
  <cp:revision>12</cp:revision>
  <dcterms:created xsi:type="dcterms:W3CDTF">2018-11-04T15:44:45Z</dcterms:created>
  <dcterms:modified xsi:type="dcterms:W3CDTF">2018-11-04T16:48:52Z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AN315691@wipro.com</vt:lpwstr>
  </property>
  <property fmtid="{D5CDD505-2E9C-101B-9397-08002B2CF9AE}" pid="6" name="MSIP_Label_a3599e32-523d-45cf-80c8-50d522cc3338_SetDate">
    <vt:lpwstr>2018-11-04T21:14:49.2685351+05:30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